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A566-CD3F-4795-AF88-59DA4913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08A6B-4115-4238-B9F4-B2D87258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39D36-2FF3-4FC9-BABE-B7650303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5C0D1-0497-4F2A-9BC7-74E7BDA3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339F4-A764-4AF7-B945-E2E1220C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3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A3953-7868-4D61-9D51-0DB39E38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A5A32-446D-4F30-A320-636A0A93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1CB8A-A744-4EB5-9204-6BAB0119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D727B-D44C-44CA-B4D1-3926F4B9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A4C41-B3A6-4B4D-A977-3F6934D2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41B656-54EC-44CF-81C7-80523666E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D3B0E4-7B18-4C96-9BF2-3AE25C42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D9164-E38C-4176-9684-1A15436E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7B54-3FD3-41DC-8539-7580117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65548-28DA-476D-9ACF-76928ED5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BA50C-4543-47C6-ACF4-208C4E1B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66A0D-61D2-4193-AF5E-144CC390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6313D-9E10-4196-BFF2-F780CACB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70046-42D8-4DD7-9B1D-38A8880F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1799D-393B-45EC-9C57-459392C8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DDF3-8B3E-47CE-8FA3-D0659B3C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247A08-059E-4E12-B2D9-84E17F77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766C10-1B68-4241-B22F-E650EB13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93DD4-23AF-4ACB-973D-956F141E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5387E-232D-48E5-9EF7-A725D16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9A70F-A4D1-4A56-B02C-8CB429CB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59EA1-88BA-4A25-AF73-91D600BCF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C61FB6-364D-4DFA-A97A-C67D6C11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305DDA-CEE1-4725-969F-075E8BC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E8BE6D-C14A-4C05-96EA-2A28B557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B2B5D-00DE-4D95-97F4-9966B5EC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15AEB-238C-4679-AD1B-EC19E1FC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92CEB-B105-4E72-B5D1-4D89DB0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F21614-37CA-4757-B9E0-B2EC1F899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960B2A-DB57-41B2-9EAF-8E05DCD9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9BFEF2-E27B-48DE-84B6-7E861252B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EE626D-A61A-4BC8-957F-8B08607E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AFEDBE-C614-4A4D-8244-067FD850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77BE16-B5A8-44C6-853D-5D6B5794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2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49B8-883E-4FD0-9F93-08AE633E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1CCE70-0892-40CA-9CB4-4A859C6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47E8B6-897C-43C2-81FA-BA99ECA9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7C59F2-AB47-424C-B50E-5C61E7C4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98BBCF-829E-43E9-8E5E-39B9912C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2F1B8-9402-48BA-9170-695B4C84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CEA36F-98FF-4D74-9D87-7EAFA985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3D671-F01B-468F-A265-264EA1F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BB58E-E084-4D60-B98C-07E5628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D66076-76B1-44E0-A675-375FD98A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EBCB6-7089-4E7E-8DAE-AF3851F3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CFF20-8AC1-4EE9-816B-EAAB009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FB0A1-F059-4F54-9B57-0F41582D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8A7F7-2C23-4097-A50A-3D8B9A72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1D1055-8403-4F0F-8C1E-4B9ACDF6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636D30-C2FC-4C1D-84A5-3E980810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717F83-1A0D-49BE-B86F-ED3B375E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5C0F6-512B-45AA-B303-5E1A5731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F237D-4F06-440B-8AF8-04C4D706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3B969-EB98-42D6-B48F-4C89AE2F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93A0-525F-4C4A-A58B-BB52219E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2BDC3-AC73-44E5-B450-855DDA45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35A4-BEC7-4C73-95EE-C41DB029E15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3AAD8-8F05-4703-B029-341A0C52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FC32E-A81C-47FA-A3D9-2EE6E240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29A5-6418-437F-B38A-AB4CF95A0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885A3-9AD1-4984-BA2D-67BF56A49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Многослойный персептрон</a:t>
            </a:r>
          </a:p>
        </p:txBody>
      </p:sp>
    </p:spTree>
    <p:extLst>
      <p:ext uri="{BB962C8B-B14F-4D97-AF65-F5344CB8AC3E}">
        <p14:creationId xmlns:p14="http://schemas.microsoft.com/office/powerpoint/2010/main" val="20386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9BADD-348D-402A-ACCB-2E7A837B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68D32-945A-4E92-B341-5508EDDB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4053C8-4C69-4615-8D2F-645822E7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82" y="1386868"/>
            <a:ext cx="11588889" cy="5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BF293-302A-4465-83E8-2E60F93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Обратное распространение 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163BC-96AD-4998-8711-DD466C4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63A179A-F449-4A2B-A62F-CEB6F374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5" y="1237129"/>
            <a:ext cx="9196106" cy="552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4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FB959-02F8-4AEB-A0B7-669F4A40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4204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Популярные</a:t>
            </a:r>
            <a:br>
              <a:rPr lang="ru-RU" dirty="0"/>
            </a:br>
            <a:r>
              <a:rPr lang="ru-RU" dirty="0"/>
              <a:t>функции </a:t>
            </a:r>
            <a:br>
              <a:rPr lang="ru-RU" dirty="0"/>
            </a:br>
            <a:r>
              <a:rPr lang="ru-RU" dirty="0"/>
              <a:t>активации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13A45-19BF-4692-9ED4-838D47C3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359B749-B7F2-4EE6-914E-EC91FD7D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77" y="365125"/>
            <a:ext cx="8186458" cy="63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8C41-A493-47F0-96E7-5B8675EB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потерь</a:t>
            </a:r>
          </a:p>
        </p:txBody>
      </p:sp>
      <p:pic>
        <p:nvPicPr>
          <p:cNvPr id="4098" name="Picture 2" descr="Бинарная кросс-энтропия, также известная как логарифмическая потеря, это функция потерь, используемая в машинном обучении для задач бинарной классификации.-2">
            <a:extLst>
              <a:ext uri="{FF2B5EF4-FFF2-40B4-BE49-F238E27FC236}">
                <a16:creationId xmlns:a16="http://schemas.microsoft.com/office/drawing/2014/main" id="{C7B15EA0-9E54-4E8B-811F-F99D6E32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0" y="3095903"/>
            <a:ext cx="42195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1BE16F-83B5-4C71-8377-7E59C1E725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4689" y="2986025"/>
            <a:ext cx="3105583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5C985-35FE-44BF-9759-6A76C739A7B5}"/>
              </a:ext>
            </a:extLst>
          </p:cNvPr>
          <p:cNvSpPr txBox="1"/>
          <p:nvPr/>
        </p:nvSpPr>
        <p:spPr>
          <a:xfrm>
            <a:off x="1156447" y="2187824"/>
            <a:ext cx="286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Бинарная классификация</a:t>
            </a:r>
          </a:p>
          <a:p>
            <a:endParaRPr lang="ru-RU" dirty="0"/>
          </a:p>
          <a:p>
            <a:r>
              <a:rPr lang="ru-RU" dirty="0"/>
              <a:t>Бинарная кросс-энтропия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64C59-29DB-44D2-9102-2C1089BF9940}"/>
              </a:ext>
            </a:extLst>
          </p:cNvPr>
          <p:cNvSpPr txBox="1"/>
          <p:nvPr/>
        </p:nvSpPr>
        <p:spPr>
          <a:xfrm>
            <a:off x="7333127" y="2062695"/>
            <a:ext cx="286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Регрессор</a:t>
            </a:r>
          </a:p>
          <a:p>
            <a:endParaRPr lang="ru-RU" dirty="0"/>
          </a:p>
          <a:p>
            <a:r>
              <a:rPr lang="ru-RU" dirty="0"/>
              <a:t>Среднее квадратичное</a:t>
            </a:r>
          </a:p>
        </p:txBody>
      </p:sp>
    </p:spTree>
    <p:extLst>
      <p:ext uri="{BB962C8B-B14F-4D97-AF65-F5344CB8AC3E}">
        <p14:creationId xmlns:p14="http://schemas.microsoft.com/office/powerpoint/2010/main" val="3817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032DB-26EE-4D96-BFD9-A60E423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993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533E8-B2C5-41C0-8921-A41379DA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CFEC5-7D27-40A6-A2B0-2D40CAE34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2392"/>
          <a:stretch/>
        </p:blipFill>
        <p:spPr>
          <a:xfrm>
            <a:off x="1488142" y="730250"/>
            <a:ext cx="865093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EE194-577A-40BF-93F0-DD1BAFC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45CE0-905F-4AF9-8B98-0218F2CF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24B9D51A-0DDE-4C5A-A086-63AE97DD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1" y="658906"/>
            <a:ext cx="8265459" cy="61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04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Многослойный персептрон</vt:lpstr>
      <vt:lpstr>Общая схема</vt:lpstr>
      <vt:lpstr>Обратное распространение ошибки</vt:lpstr>
      <vt:lpstr>Популярные функции  активации</vt:lpstr>
      <vt:lpstr>Функции потерь</vt:lpstr>
      <vt:lpstr>Матрица ошибок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Многослойный персептрон</dc:title>
  <dc:creator>lev</dc:creator>
  <cp:lastModifiedBy>lev</cp:lastModifiedBy>
  <cp:revision>3</cp:revision>
  <dcterms:created xsi:type="dcterms:W3CDTF">2024-05-31T11:58:47Z</dcterms:created>
  <dcterms:modified xsi:type="dcterms:W3CDTF">2024-05-31T16:28:38Z</dcterms:modified>
</cp:coreProperties>
</file>