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83e0fdb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b83e0fd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83e0fd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83e0fd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83e0fd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83e0fd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83e0fdb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83e0fdb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83e0fdb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b83e0fdb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83e0fdb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b83e0fdb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83e0fd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83e0fd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b83e0fd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b83e0fd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83e0fdb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83e0fdb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83e0fdb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83e0fdb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83e0f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83e0f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83e0fd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83e0fd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83e0fd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83e0fd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83e0fd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83e0fd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83e0fd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83e0fd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83e0fd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83e0fd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83e0fd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83e0fd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83e0fd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83e0fd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Lifecycle Along with Activity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Name : Fahema Sultana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 :  1711593042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Course :  Cse486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Section :   01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Semester: Summer 2021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4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When Stop the Fragment Show Fragment Method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" y="572700"/>
            <a:ext cx="9033274" cy="46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Details of previous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previous screen shot we can see when stop the Fragment , The fragment Methods onPause(), onStop(), onDestroyView(), onDestroy(), onDetach() method had been called. Here , the fragment is destroy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 Between Fragment And Activity Lifecycle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Activity Method </a:t>
            </a:r>
            <a:r>
              <a:rPr b="1" lang="en"/>
              <a:t>onCreate() </a:t>
            </a:r>
            <a:r>
              <a:rPr lang="en"/>
              <a:t>executed , with this the Fragment Method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onAttach()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onCreate()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onCreateView()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onActivityCreated()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be executed also.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Activity Method </a:t>
            </a:r>
            <a:r>
              <a:rPr b="1" lang="en"/>
              <a:t>onStart() </a:t>
            </a:r>
            <a:r>
              <a:rPr lang="en"/>
              <a:t>executed , with this the Fragment Method onStart() executed.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Activity Method </a:t>
            </a:r>
            <a:r>
              <a:rPr b="1" lang="en"/>
              <a:t>onResume() </a:t>
            </a:r>
            <a:r>
              <a:rPr lang="en"/>
              <a:t>executed , with this the Fragment Method onResume() executed.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Relation Between Fragment And Activity Lifecycle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, </a:t>
            </a:r>
            <a:r>
              <a:rPr b="1" lang="en"/>
              <a:t>onCreate()</a:t>
            </a:r>
            <a:r>
              <a:rPr lang="en"/>
              <a:t> Activity get call first. Then the Fragment will be attach by </a:t>
            </a:r>
            <a:r>
              <a:rPr b="1" lang="en"/>
              <a:t>onAttach()</a:t>
            </a:r>
            <a:r>
              <a:rPr lang="en"/>
              <a:t> method. Then the on create Fragment create a Fragment using the bundle object by </a:t>
            </a:r>
            <a:r>
              <a:rPr b="1" lang="en"/>
              <a:t>onCreate() </a:t>
            </a:r>
            <a:r>
              <a:rPr lang="en"/>
              <a:t>method.Then on create View Fragment create the UI of Fragment by </a:t>
            </a:r>
            <a:r>
              <a:rPr b="1" lang="en"/>
              <a:t>onCreateView()</a:t>
            </a:r>
            <a:r>
              <a:rPr lang="en"/>
              <a:t> method. Then on activity created indicates the onCreate() method of activity was completed by onActivityCreated()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on start Activity get called first by </a:t>
            </a:r>
            <a:r>
              <a:rPr b="1" lang="en"/>
              <a:t>onStart()</a:t>
            </a:r>
            <a:r>
              <a:rPr lang="en"/>
              <a:t> method. Then on </a:t>
            </a:r>
            <a:r>
              <a:rPr lang="en"/>
              <a:t>start</a:t>
            </a:r>
            <a:r>
              <a:rPr lang="en"/>
              <a:t> fragment get called by onStart()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 on resume Activity get called first by </a:t>
            </a:r>
            <a:r>
              <a:rPr b="1" lang="en"/>
              <a:t>onResume()</a:t>
            </a:r>
            <a:r>
              <a:rPr lang="en"/>
              <a:t> method. Then on Resume fragment get called by onResume() methods.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53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output when the Fragment Running 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" y="516350"/>
            <a:ext cx="9090427" cy="4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Relation Between Fragment And Activity Lifecycle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press the back button the app stopped the  fragment.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Execute on pause fragment by </a:t>
            </a:r>
            <a:r>
              <a:rPr b="1" lang="en"/>
              <a:t>onPause()</a:t>
            </a:r>
            <a:r>
              <a:rPr lang="en"/>
              <a:t> method; then stop the fragment by </a:t>
            </a:r>
            <a:r>
              <a:rPr b="1" lang="en"/>
              <a:t>onStop()</a:t>
            </a:r>
            <a:r>
              <a:rPr lang="en"/>
              <a:t> method ; then execute on destroy view fragment by </a:t>
            </a:r>
            <a:r>
              <a:rPr b="1" lang="en"/>
              <a:t>onDestroyView()</a:t>
            </a:r>
            <a:r>
              <a:rPr lang="en"/>
              <a:t> method; then destroy the fragment by </a:t>
            </a:r>
            <a:r>
              <a:rPr b="1" lang="en"/>
              <a:t>onDestroy() </a:t>
            </a:r>
            <a:r>
              <a:rPr lang="en"/>
              <a:t>method ; then detach the fragment from activity by </a:t>
            </a:r>
            <a:r>
              <a:rPr b="1" lang="en"/>
              <a:t>onDetach()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Stop the App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Activity was paused by </a:t>
            </a:r>
            <a:r>
              <a:rPr b="1" lang="en"/>
              <a:t>onPaused()</a:t>
            </a:r>
            <a:r>
              <a:rPr lang="en"/>
              <a:t> method ; then stop the activity by </a:t>
            </a:r>
            <a:r>
              <a:rPr b="1" lang="en"/>
              <a:t>onStop()</a:t>
            </a:r>
            <a:r>
              <a:rPr lang="en"/>
              <a:t> </a:t>
            </a:r>
            <a:r>
              <a:rPr lang="en"/>
              <a:t>method</a:t>
            </a:r>
            <a:r>
              <a:rPr lang="en"/>
              <a:t> ; then destroy </a:t>
            </a:r>
            <a:r>
              <a:rPr lang="en"/>
              <a:t>the</a:t>
            </a:r>
            <a:r>
              <a:rPr lang="en"/>
              <a:t> activity by </a:t>
            </a:r>
            <a:r>
              <a:rPr b="1" lang="en"/>
              <a:t>onDestroy() </a:t>
            </a:r>
            <a:r>
              <a:rPr lang="en"/>
              <a:t>method.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0" y="-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Show the output when the Fragment Stopped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425" y="487850"/>
            <a:ext cx="9144000" cy="47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3825" y="-13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Show the output when the App Stopped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350"/>
            <a:ext cx="9144000" cy="47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Activity and fragment lifecycle based on my app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 link</a:t>
            </a:r>
            <a:r>
              <a:rPr lang="en"/>
              <a:t> </a:t>
            </a:r>
            <a:r>
              <a:rPr lang="en"/>
              <a:t>:</a:t>
            </a:r>
            <a:r>
              <a:rPr lang="en"/>
              <a:t> </a:t>
            </a:r>
            <a:r>
              <a:rPr lang="en"/>
              <a:t>https://github.com/NSU-SU21-CSE486-1/1711593_SU21_CSE486_1/tree/main/Theory/Midterm/Fragment%20LifeCycle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968200" y="1071550"/>
            <a:ext cx="35898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2220"/>
              <a:t>END</a:t>
            </a:r>
            <a:endParaRPr b="1" sz="1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onCreate()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onStart()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onResume()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onPause()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onStop()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onDestroy()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 Lifecycle 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onAttach()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onCreate()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onCreateView()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onActivityCreated()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onStart()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onResume()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onPause()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onStop()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onDestroyView()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onDestroy()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onDetach()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App is Running Show Activity Methods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503625"/>
            <a:ext cx="9058277" cy="46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previous Slide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previous screen shot we can see when single activity running onCreate(), onStart() And onResume() method had been called.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Stop the App Show Activity Method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0" cy="4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Details of previous Slide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previous screen shot we can see when stop the App onPause() , onStop(),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onDestroy() method had been called.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When App is Running Show Fragment Methods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2050"/>
            <a:ext cx="9144000" cy="43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Details of previous Slide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previous screen shot we can see when App and Fragment is running  the fragment methods ; onAttach(), onCreate() ,onCreateView() ,onActivityCreated() ,onStart() ,onResume() method had been called. Here the fragment is visible.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