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sldIdLst>
    <p:sldId id="292" r:id="rId5"/>
    <p:sldId id="311" r:id="rId6"/>
    <p:sldId id="310" r:id="rId7"/>
    <p:sldId id="313" r:id="rId8"/>
    <p:sldId id="319" r:id="rId9"/>
    <p:sldId id="317" r:id="rId10"/>
    <p:sldId id="320" r:id="rId11"/>
    <p:sldId id="321" r:id="rId12"/>
    <p:sldId id="322" r:id="rId13"/>
    <p:sldId id="323" r:id="rId14"/>
    <p:sldId id="326" r:id="rId15"/>
    <p:sldId id="325" r:id="rId16"/>
    <p:sldId id="341" r:id="rId17"/>
    <p:sldId id="340" r:id="rId18"/>
    <p:sldId id="334" r:id="rId19"/>
    <p:sldId id="335" r:id="rId20"/>
    <p:sldId id="337" r:id="rId21"/>
    <p:sldId id="338" r:id="rId22"/>
    <p:sldId id="339" r:id="rId23"/>
    <p:sldId id="327" r:id="rId24"/>
    <p:sldId id="328" r:id="rId25"/>
    <p:sldId id="312" r:id="rId26"/>
    <p:sldId id="32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3053A4-75A7-4417-9989-A4B2F2947464}">
          <p14:sldIdLst>
            <p14:sldId id="292"/>
            <p14:sldId id="311"/>
            <p14:sldId id="310"/>
            <p14:sldId id="313"/>
            <p14:sldId id="319"/>
            <p14:sldId id="317"/>
            <p14:sldId id="320"/>
            <p14:sldId id="321"/>
          </p14:sldIdLst>
        </p14:section>
        <p14:section name="БАЗЫ ДАННЫХ" id="{763C71E4-9AC1-4A83-A541-4D3A055CE96E}">
          <p14:sldIdLst>
            <p14:sldId id="322"/>
            <p14:sldId id="323"/>
          </p14:sldIdLst>
        </p14:section>
        <p14:section name="INTERFACE" id="{8FD81525-7AB0-4A48-9919-CD117C1606F0}">
          <p14:sldIdLst>
            <p14:sldId id="326"/>
            <p14:sldId id="325"/>
            <p14:sldId id="341"/>
            <p14:sldId id="340"/>
            <p14:sldId id="334"/>
            <p14:sldId id="335"/>
            <p14:sldId id="337"/>
            <p14:sldId id="338"/>
            <p14:sldId id="339"/>
          </p14:sldIdLst>
        </p14:section>
        <p14:section name="КОНЕЦ" id="{33A2B03B-2EC5-4F40-9175-E8B75A55CD23}">
          <p14:sldIdLst>
            <p14:sldId id="327"/>
            <p14:sldId id="328"/>
            <p14:sldId id="312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4C8"/>
    <a:srgbClr val="92D050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13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FB99-0E39-9E3D-8A07-2DC5CAF6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48E0E-2282-44F7-9AE0-CDBC446E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9034-6275-EA25-F55F-E0DE22D0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A584-A4DB-20A8-B505-C3CF32C7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2C82-39A0-ACEB-D48A-2654F3A6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4833-0B49-53E9-C5F1-5D306915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0528-275A-A2F2-8347-D255100D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3ADA-6D61-3BCE-4126-16394F34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10D0-5B54-5D2A-38F8-BF42B9EC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2093-EFE3-50D6-BD10-4EE7EA8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27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3CB25-BF85-EE5F-6106-4609B3A72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C1DF-768E-90FF-5BA8-276EA1B7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4717-5F95-67E2-8857-FA0281A4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0033-ED0E-037B-C905-1B59FED6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B256-B824-079F-5B6C-21E00D97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18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93BA-622E-DDE9-8460-1522A1A7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2928-E6AD-C6B5-612B-B4D08B27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4ACB-D257-714A-ABF2-B6FE43D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57F4-E1F3-DFC6-550C-1795124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6011-5476-540A-3775-2C36C62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D5E1-E390-5222-53FB-9996C925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81A0-77F2-51EC-B0E3-FBAA327A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0A08-2A94-C9A4-E533-785B9FF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4293-B0C8-0DC4-79DA-E4929808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4FB1-B752-626A-D792-4D4B2478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7438-2063-1569-17A5-83430E1C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0A52-ADCE-C5D8-B3A9-102CE1E1B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0198-F348-40EA-DC65-898CA627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2241-4F7B-2D06-879A-F387A134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02BD-AB14-4597-6DD2-D5E63F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97154-24FA-4C32-5320-F3ECE15E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3100-3594-2E4B-627F-1F56F3A1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A7F8-9449-B93E-0D83-7BEF4939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D4BC3-A763-059C-5F85-B38FD9EA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34B19-280B-A04B-AF3D-6E5FD8904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030B-074A-2E06-7A42-C1981183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BBEC7-21BB-D819-66E5-C0213624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1A127-1A3D-0702-D411-750111F6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ECA0B-CCA5-402E-A28A-AD8026DA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3414-E4EC-5281-6B76-C42D0041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CF63A-5640-8457-EE85-7E7F1E9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D73F-172F-8419-B3A1-54D51D14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AEEAE-ACA3-A820-A065-C0ED99C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DE6EC-8834-C5E7-236E-F60FA856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7CB70-4319-4757-7C3F-270952B4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2ED2-7015-6F1B-3010-F3BC3326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2881-6F98-949E-3C4D-891D08B0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C52-DA74-EF72-F366-E0862A84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BDDD-AE50-C3EB-89C3-ACB35D301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E54C-B297-6FF0-7B66-1B72C765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2BFC-8380-8990-075F-4BC000CE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41ED6-3422-B2C6-AEC9-D69DAE48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B90-81E1-709C-B0C1-FF75762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15B31-1EC8-2B76-A4F9-092076440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C469-F95D-610C-F3CD-23B23597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59C9-C7E1-340A-ABF8-34BEB42B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42550-9ACE-D44C-4C03-DE74CA70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74E7-EF14-728A-843A-0CD2E89E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39E4-DBDE-C7F0-C827-FF70E3F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55B5-9DE5-8128-929E-DCE61326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55CE-11FE-CF72-015F-46936B1CE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0532-E53E-B8CE-7628-1E4C6FFE0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99A-71A0-2337-2984-A04A7A33E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9.xml"/><Relationship Id="rId18" Type="http://schemas.openxmlformats.org/officeDocument/2006/relationships/slide" Target="slide11.xml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20.png"/><Relationship Id="rId4" Type="http://schemas.openxmlformats.org/officeDocument/2006/relationships/image" Target="../media/image4.png"/><Relationship Id="rId9" Type="http://schemas.microsoft.com/office/2007/relationships/hdphoto" Target="../media/hdphoto5.wdp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C82DE65-9D7C-CFE4-B9EB-F74428E49EE1}"/>
              </a:ext>
            </a:extLst>
          </p:cNvPr>
          <p:cNvGrpSpPr/>
          <p:nvPr/>
        </p:nvGrpSpPr>
        <p:grpSpPr>
          <a:xfrm>
            <a:off x="5713531" y="-3602994"/>
            <a:ext cx="4908622" cy="5493524"/>
            <a:chOff x="3829057" y="981251"/>
            <a:chExt cx="4908622" cy="549352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26E69-2DA4-6F79-2072-1E1B23595AFF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893321C-6F7A-1C15-A592-10D8012FBE92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AD4A6C1-5DA3-FDCA-999D-750C527344BF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6A2925CA-E52B-279D-F5D0-B8734A8530E2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E396F6B-CB90-D327-DBE1-438269CC5489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9B9800A-022F-F6CF-3622-438418EE2B87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5E57400-4F13-13C4-EE37-798FD43E424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181AF8D-FBE7-5411-9C42-287633B70F02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C55D700-2BC2-CC34-71B2-1451F35BE61F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D509BDC-BEC9-1EF2-D877-84D71F8F57D9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B332D49-8AF0-7482-B77D-3202760C2A4B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7945131-0715-6244-EEB1-40B17E02497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2400B6-95D7-7E6F-B112-6EFB55FB7016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1E306B-CC82-62D2-A6FA-7EEFDF2CF45D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020AD5C-01B7-8AD9-8F39-C79BBA3E5C42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D96D6AE-4E7A-A519-F4CE-4D58488FEE50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5C769A4-DE96-2ABE-DC77-839916F9084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9DF791-4037-2890-82F5-FE0304ACAC96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3AC4EB-3D62-6005-7AD0-FFE10840743D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6DBC5D9-C8BB-E3CF-8726-7B1D16C2B26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147900B-8D50-87D4-6638-CCF59193ABBB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E898BA9-8AA0-7B8B-2D6A-E9E19911FD0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E32A91-F86B-50DD-FE67-57059363EFB7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B93B00A-033F-541D-E7FC-2A7C03CCF3DF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1B43CC-0255-95A7-308C-782F6007BF48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0DF21FF-DE29-346D-D8B1-67FF22A4FA5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1DC0B7E-AC08-8434-0819-73400A25A6FF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AD39F8B-E3CF-D74D-8773-C60C0C169DCE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AA57277-1C36-4CC2-1043-2619CA01E3D7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EE0EE36-AFDB-2E8E-18B5-0CFC597D904D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7151A0A-A473-6BA8-DE16-4B8C84E7DB3F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CA9639D-3524-3235-8627-CE77944587B5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D918A56-11E6-62F6-4543-0EEEC449B47B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92382B-B794-8CF0-7B92-47118C0B529D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8592963-0AA6-5D02-50E5-EEE539E5252D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9A0945B-8D78-7EFD-7DE1-D5078FFC12E2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EC12BEA-0262-1DAE-554B-CA8D2AD029CE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C39BEAA-E423-F63B-F378-00AA2122D698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5EA8AD1-77B2-812D-1DDC-8AAA9AA4ACDB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D34721E-3BB7-7D4B-3343-1AB5508976CA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910D9A7-9ED9-4B80-88F0-D3261C396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8A9310FD-2D6A-DC45-B75B-F25819A01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2E9DD85-EAE0-1B09-D0DE-995C84769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D10A089-8DCF-FB77-E48D-C4B784767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C18604E-6F56-69EC-BF61-FBC5BD1BB8B4}"/>
              </a:ext>
            </a:extLst>
          </p:cNvPr>
          <p:cNvGrpSpPr/>
          <p:nvPr/>
        </p:nvGrpSpPr>
        <p:grpSpPr>
          <a:xfrm>
            <a:off x="10464018" y="-1587143"/>
            <a:ext cx="4908622" cy="5493524"/>
            <a:chOff x="3829057" y="981251"/>
            <a:chExt cx="4908622" cy="549352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BA15629-D465-FE16-38CE-914857E87F69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0F507E8-0DDC-5FD6-67F1-B6425624A91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442EB3C-93CB-A723-8DEF-17050BA63AE2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29B3188-27B2-0EFF-20BE-609F02358AC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5FCCB52-A9E0-F143-5AA4-1599C579ED03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775C51C-F3E0-709B-34DB-6D2B62DB4E9C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88633E4-3E54-82EC-9640-B9A8B7193BE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C9ECA09-9E40-6A3A-6A3D-9AED04673725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F6D44E6-089E-E154-43C4-FC9387A8A067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8B35BE0-0453-488E-FAC4-642B76024405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47C2C54-D12E-6E41-DA79-9CA29F864805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927188-5231-629B-FC65-E6690EBD036C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7949154-C8D8-E66D-F4C4-F2ECD3E0ED29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3A6903-FCE0-8C98-191D-C387C020EF9B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AFD68A1-50EC-E9C2-AF27-CCA4B6379E88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623887E-CABC-56CA-2652-878479BBCCC7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B8321-A329-004A-FC26-4F937B76239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E5248FD-97ED-6AD1-158C-E0A2ECF14284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A41986F-4D25-2E9C-8B83-57A9CE77BE17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A6278DC-9713-E9B5-E2BE-E7B89D6E0CFA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B262E67-1780-95C2-DDA4-393CCDCB0870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79634DD-8BFB-9343-6315-87FA00D0258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3A7D3C5-0A01-6286-99CC-F219CE08B1AD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4F0D4CC-ECDF-7281-EC37-B20ABCF3936F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6C7986F-1892-06D1-3435-936F2A4BF2D3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DF610BB2-1CED-E447-9115-1B89DD0F316A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25DF4F-D4C3-3DD5-A600-1D736478CB2D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BDD0F09-2BAF-1109-583C-0613AAA4001C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7844FDB-A8BA-68C8-148E-8E6A8BC73967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C7BB0F5-05EA-39C9-2D21-2BA3463D32EF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8E5D4C-1680-9710-CD8D-7E842C21154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0DD3E49-923F-513D-0904-1A475C731CEB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AEFB21E-6BD4-1542-4444-3BC46BF8CA60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B366750-38D4-267D-7A6F-A11B4218419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247770A-359F-2FBA-ECF8-97DBA4310977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451C442-FE8A-6B45-09FE-AF1E2CF4D7AF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C8D9E87-1C7D-5D15-7746-29423CF11B48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D2A0D24-C499-3BBF-EF5D-B1866B207097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B981F97-3245-A85A-BBD2-D21D85659C9A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A89388B-5EF8-1A34-3F61-BEFAD008F930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95190CA-9B02-AC7F-E46F-F002D4C35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6B3B60F-9033-6615-759F-1EACC8A56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82A2138-718E-553A-E742-6C7447A50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24558C-F654-B913-7398-9CFF1DD3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53C84-7775-FAB0-730A-9986069111E7}"/>
              </a:ext>
            </a:extLst>
          </p:cNvPr>
          <p:cNvGrpSpPr/>
          <p:nvPr/>
        </p:nvGrpSpPr>
        <p:grpSpPr>
          <a:xfrm>
            <a:off x="5308482" y="4646446"/>
            <a:ext cx="4908622" cy="5493524"/>
            <a:chOff x="3829057" y="981251"/>
            <a:chExt cx="4908622" cy="549352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37926D7-8535-751C-0BE8-416583B123D0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DE2FB3F-AB28-0809-9DBE-38AB253B6585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FEF1FED-CA81-6808-FC5C-D02402873C26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4DF7DB2-1106-5A96-1BBD-0224E33E187C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DDCF58-B60D-BE9C-16F0-D271DB83AB2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E663670-45D9-7AD1-5275-8E4D423A2E8B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FCD7F2C-63F2-D766-4716-1336DC415171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D89C77E-1D06-5632-4A5B-5783C0B9A1B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1CC08A3-0C2C-C7F3-CA20-69A21A3C9677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96473F-E256-277A-6577-2963527CECB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A9DD350-3734-9DF2-7313-1D978D159916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52042F0-0EB8-FB6C-40C9-6E1253CDE43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319ABF2-92F9-D825-A909-5683B16A0B78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76535B8-A51A-654C-B0EC-13003F821800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3564843-A547-8D07-C0BB-25140566B09A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43B9C3A-DEB5-1070-7430-16DC5785631C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7264F52-1861-D817-3393-60D225DDC74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ED49EF5-3805-3F2E-8028-B1E3D95181DF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0FE3D33-BB32-1269-FD12-2A0E2B78FB25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BA35433-1EE1-0BDF-AC4E-64D7C1AF77E6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0730B9-2355-8D8D-BDA9-A119BCCBDA04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C729088-0F43-EC92-67A0-FD811D6A78E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6BCFFBF-D63E-B084-6246-D58323DAE53C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B35EB46-B62B-7B17-5DB8-4773D7AA0106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5AFC64C-92F8-5C72-0CFB-CA65C540E73E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361923A-ECF5-809D-183C-4F25D6FE8E21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C2FEA75-DD24-5541-6CCC-30A6BF644C21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45E378E-F18D-AD9D-758A-E94AE3EC13E5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92268BE-426C-F51F-F7E7-869EAA0137B4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939C1A8-34DB-2923-3C64-8FF4ECBC2BE5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5CF07C0-455B-010F-1A26-E720714FA07B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A7793DD-9B51-0117-4E7F-DB8BBBF5FA31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23D1EE-DD3B-3ADC-18A3-C25D15E5742A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2F4B46-D773-ED82-6075-1481EC4128A4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D86E4DB-0270-23BA-B019-83A2435FD2D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FA8229F-8546-4889-5FED-0E2BD36A0B8A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FA50A88-210E-D15C-3294-8E931ED8D1AE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6F65881-D421-278B-08A0-07CEF857792E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4D220B8-6B88-754D-F22D-A3964FB63649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30B19D-AB24-031B-65A9-575295D65EF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33DA6F7-5162-3173-9969-725D7DC29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F1BF5C4-844D-AFE3-339E-AF830AE41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6C46F9F-DBCD-EBD0-D452-90B7F29B7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176369A-E849-8C5A-B369-89CD73BC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0CE5B4-11A2-1CED-7EE7-179DE542C558}"/>
              </a:ext>
            </a:extLst>
          </p:cNvPr>
          <p:cNvGrpSpPr/>
          <p:nvPr/>
        </p:nvGrpSpPr>
        <p:grpSpPr>
          <a:xfrm>
            <a:off x="2260992" y="4194638"/>
            <a:ext cx="4908622" cy="5493524"/>
            <a:chOff x="3829057" y="981251"/>
            <a:chExt cx="4908622" cy="549352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F4DA090-1386-F0E9-A055-96E564999F6D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C4E9A79-188C-B716-36E8-679EC119DFE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3A99777-EE91-EEFF-8288-1FF9FA13758B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362B562-755D-920F-6B62-9A28F46805F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A9799DE-A40E-889D-25AD-2010D3A8D457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87613D3-90C8-CCF1-DA8B-305797DC22D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DAE56A-8573-DE93-8EC5-14D535EF43D2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F842ECD-BED2-0E39-AF1E-7F014630E049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5D3D3D2-5E1B-4939-2174-AD923B2C3006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A38CAD-524C-C50B-7078-9EE080826628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4827F6-58F9-835B-BC40-97878EBBAA19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5FA86C5-D6E2-6D91-EE98-4D23897150C8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D31ABB-DC5A-35C1-589D-F50B6B1CF880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B45CE2-1CF2-8737-CF77-1E874CF8BAC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B15FE9-B125-293B-41EA-EDE7E934131F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45F4366-4D0F-FF10-9B2D-6F15FAB28D9E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26F5E1-3AE4-34DE-310D-0297826144F0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866BDF-63C7-DB00-BF54-9ADFDB2D1437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2F04AC-C341-0D97-6D2D-661AD846E8BD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099AC9-7E77-E61F-73F3-E2350E549A7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809F92-7777-6120-0BB2-77B7A35B743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B3519C3-C8CB-1AA6-1BA5-7C25EFBB4D38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058FEC-88B4-5AF0-16E6-A17AF8F3BEC5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C2DE62F-E1BA-FFFD-CAD3-6E4EC4054DB1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51C094F-A8F5-F401-59DD-3AE5E5F104C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8F21622-ED5D-7301-32E5-EE6669402AC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58B865B-4380-0A6D-78FA-D1414C9E301E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0777AF1-6CFF-6325-6F77-C47FD705B377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3FC321-03A7-2581-0030-7545AF1D4D6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06092A-E9D4-FEDD-5DD1-CCE0E95533D9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49B21C-B9CA-5987-9C6C-7AC6EA805B99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150D959-0CAA-A16A-6082-1941DE5F7A45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2E42242-AA23-E846-4869-ADF0379EAAA9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F97C72B-3F59-6306-C55C-200D85EF08E8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FC661C4-36B2-08BE-148C-E1A9045A396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623F3FB-9CFE-72F3-5774-285AD7EF3A0D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5B6E779-3D28-CBDD-8EEF-9C9D6EF7045B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2623FC3-2E7E-D949-4BB8-CA7BCEE40E4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AB97CD-0431-ED7B-5F0A-66C2BD16CA72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94A6DB4-B3F6-6A90-A3FD-D6CD416B29BE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33DC8B1-408D-67C9-7CB4-90D0B06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45B080C-1BAF-66E1-15E2-7771CABA6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29E2AF-ABE5-B6C9-EE49-B0E6D1EFD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FC4E8FC-E230-9592-B5F6-338A2BDC0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727376-C817-9F98-2390-5710CD25A311}"/>
              </a:ext>
            </a:extLst>
          </p:cNvPr>
          <p:cNvGrpSpPr/>
          <p:nvPr/>
        </p:nvGrpSpPr>
        <p:grpSpPr>
          <a:xfrm>
            <a:off x="-757081" y="3347481"/>
            <a:ext cx="4908622" cy="5493524"/>
            <a:chOff x="3829057" y="981251"/>
            <a:chExt cx="4908622" cy="54935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499B-6D06-4FC2-A526-A2A60AAA3C12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C632738-3610-3F06-621F-D7476B2E10A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351E57-3793-95F7-4377-2D15C6D46360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BC978-F21F-8216-B9B4-32C45BFB2CD2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E569F5-841F-5F86-204E-ECA3E159460C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DED19F-E423-F622-D4ED-2E70956CCF67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D11D0F-1EDF-9068-5443-A9D6825BC5A0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09497C-7A4C-8821-9A7A-0E01431B32ED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3DCA454-D185-F1DB-493B-F393F4636444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6829E5-F61C-52BF-5311-FF3B7CC62E23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640E39-A0F9-9A84-E560-C9AD6AFEE5D8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A57ACC-A668-E043-5410-8AA6F6C47D7E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881A63-6014-AFBC-97A0-80F0454B2DDD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CDB278-5EBF-C9C6-E246-EE03CE38A1B8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E668EB-23BD-A7EA-579E-A2AFA794AAEB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B4968B-E3FB-61CF-D3BA-E66CE3D9F2C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F772FD-9886-C0E1-2B43-367D7804BD76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86929A-FEE6-7526-54F8-3802C5D2B658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EE891E-AE51-C5AA-B834-74CA90BD07AC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691B03C-B060-4566-5B0B-581BFF89D306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903A92-DCEB-B924-9636-0BD6AD22AFFC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752E33-D5E2-A272-B51E-2C69D95E9CD5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350E58D-FA0D-069E-E486-8274604E1F93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F46DB1-B2A0-97DE-33F9-E69FC43F118A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A303D42-4F18-0DF0-5FB5-1729D19B3733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ACA6343-5D5E-0A28-4DEF-6B209B51D4CA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DC757A-0C4B-04A7-1E98-5729D9D4B70B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8EAE35-26F2-1808-63B5-6815B7F1C3B3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3A1681-DBE5-A3B0-5EE6-481545E46701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594BF4-293C-EA34-CADB-2506E1C211A4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463520-C102-F721-525B-1777203776DA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A062E7E-425B-0DD2-0345-88A5E515FB59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1356ACB-B33B-0AC6-2536-7E9EDB2F7839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41E4ED-4F34-FA64-2464-04E52D97E589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629486C-9C49-083F-E4FE-4B3B306917D3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18BFFA6-500F-2FC9-DAD8-D51F2D3A0031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086953D-6688-57B7-52DE-28BDBA7B60B9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CB9200-BD25-2BC1-C5E4-C7B17AA77475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A72FC3-C5F9-B83B-D5E5-0F6E8E919478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B51D21F-93FA-EBCA-AAC2-1DCC932E5E4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C374AA-D22B-9F65-5816-1552CE9A8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8864D24-F39F-870C-1401-43B104A33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CAB44F-FAB0-FC5D-3253-E9A0824FD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139F51-9C26-F268-AE59-1E11D0534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798B16-BC81-4C64-D136-D4AE9363495F}"/>
              </a:ext>
            </a:extLst>
          </p:cNvPr>
          <p:cNvGrpSpPr/>
          <p:nvPr/>
        </p:nvGrpSpPr>
        <p:grpSpPr>
          <a:xfrm>
            <a:off x="-3874760" y="355107"/>
            <a:ext cx="6987929" cy="967666"/>
            <a:chOff x="1265411" y="195309"/>
            <a:chExt cx="4153461" cy="5751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6A6E5-4096-D2A0-DAA2-E7ADF8FC73C5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DC090A-26FE-7909-4B22-1012FD160F8B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B4C8CC-3816-82A4-F319-376497764415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84039-F229-0BFA-FED2-8B3FC5870A0F}"/>
              </a:ext>
            </a:extLst>
          </p:cNvPr>
          <p:cNvGrpSpPr/>
          <p:nvPr/>
        </p:nvGrpSpPr>
        <p:grpSpPr>
          <a:xfrm>
            <a:off x="-10646874" y="1981863"/>
            <a:ext cx="19065868" cy="2894273"/>
            <a:chOff x="1630050" y="195309"/>
            <a:chExt cx="3788822" cy="5751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4384C3-FD6A-A0C1-E51A-37D80447B58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B39832-2C96-3F34-55F1-ACA902163043}"/>
                </a:ext>
              </a:extLst>
            </p:cNvPr>
            <p:cNvSpPr/>
            <p:nvPr/>
          </p:nvSpPr>
          <p:spPr>
            <a:xfrm>
              <a:off x="1630050" y="195309"/>
              <a:ext cx="3501243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ru-RU" sz="4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1F907-8E29-475E-6A59-2EB082ABEF13}"/>
              </a:ext>
            </a:extLst>
          </p:cNvPr>
          <p:cNvGrpSpPr/>
          <p:nvPr/>
        </p:nvGrpSpPr>
        <p:grpSpPr>
          <a:xfrm flipV="1">
            <a:off x="9093271" y="734118"/>
            <a:ext cx="2726067" cy="377497"/>
            <a:chOff x="1265411" y="195309"/>
            <a:chExt cx="4153461" cy="57515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092DB-5F1E-94A3-3294-809347ADE0EF}"/>
                </a:ext>
              </a:extLst>
            </p:cNvPr>
            <p:cNvSpPr/>
            <p:nvPr/>
          </p:nvSpPr>
          <p:spPr>
            <a:xfrm rot="10800000">
              <a:off x="1580225" y="195309"/>
              <a:ext cx="3551069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Rounded MT Bold" panose="020F0704030504030204" pitchFamily="34" charset="0"/>
                </a:rPr>
                <a:t>Novosibirsk 2023</a:t>
              </a:r>
              <a:endParaRPr lang="ru-R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6C9B0A-38DD-7B52-5A5C-7C13FA68A1BD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525228-FE9B-B74D-6B24-BBEC10AE636A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88297E34-0D0B-7E04-3949-BE6EB50D507D}"/>
              </a:ext>
            </a:extLst>
          </p:cNvPr>
          <p:cNvSpPr txBox="1"/>
          <p:nvPr/>
        </p:nvSpPr>
        <p:spPr>
          <a:xfrm>
            <a:off x="-181542" y="2173730"/>
            <a:ext cx="8061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 Effective </a:t>
            </a:r>
          </a:p>
          <a:p>
            <a:pPr lvl="1" algn="ctr"/>
            <a:r>
              <a:rPr lang="en-US" sz="4800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Communication with Dormitory Settlement</a:t>
            </a:r>
            <a:endParaRPr lang="ru-RU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597B853-67A6-4143-82D7-590A17AF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E95FB84-4862-48B5-BFB2-24939694AC63}"/>
              </a:ext>
            </a:extLst>
          </p:cNvPr>
          <p:cNvGrpSpPr/>
          <p:nvPr/>
        </p:nvGrpSpPr>
        <p:grpSpPr>
          <a:xfrm>
            <a:off x="-769418" y="346054"/>
            <a:ext cx="6987929" cy="967666"/>
            <a:chOff x="-769418" y="346054"/>
            <a:chExt cx="6987929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F7269832-1E6A-4612-883F-7842E7EB89FE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5" name="Rectangle 62">
                <a:extLst>
                  <a:ext uri="{FF2B5EF4-FFF2-40B4-BE49-F238E27FC236}">
                    <a16:creationId xmlns:a16="http://schemas.microsoft.com/office/drawing/2014/main" id="{C587CB5C-85B3-4E37-A6B2-EC5CED88C28D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6" name="Oval 63">
                <a:extLst>
                  <a:ext uri="{FF2B5EF4-FFF2-40B4-BE49-F238E27FC236}">
                    <a16:creationId xmlns:a16="http://schemas.microsoft.com/office/drawing/2014/main" id="{C93F7BA6-6244-461D-A3D4-9AD5D6E5F40B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Oval 64">
                <a:extLst>
                  <a:ext uri="{FF2B5EF4-FFF2-40B4-BE49-F238E27FC236}">
                    <a16:creationId xmlns:a16="http://schemas.microsoft.com/office/drawing/2014/main" id="{F63B5468-9220-4866-9DCB-AE06C38C0C6A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0A0A31-CC2C-46E0-B00D-C0E5BAEEFE95}"/>
                </a:ext>
              </a:extLst>
            </p:cNvPr>
            <p:cNvSpPr txBox="1"/>
            <p:nvPr/>
          </p:nvSpPr>
          <p:spPr>
            <a:xfrm>
              <a:off x="42132" y="475944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Database structure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4" descr="20 Postgresql Icons - Free in SVG, PNG, ICO - IconScout">
            <a:extLst>
              <a:ext uri="{FF2B5EF4-FFF2-40B4-BE49-F238E27FC236}">
                <a16:creationId xmlns:a16="http://schemas.microsoft.com/office/drawing/2014/main" id="{8DD6C93D-AF37-40B3-8913-E9F881E3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82" y="388186"/>
            <a:ext cx="925534" cy="9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240FBFCC-464E-4D39-9FEF-1F259F4B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B5DDCCB7-6EDC-4346-86C3-B21A5A4023D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endParaRPr lang="ru-RU" dirty="0"/>
          </a:p>
        </p:txBody>
      </p:sp>
      <p:graphicFrame>
        <p:nvGraphicFramePr>
          <p:cNvPr id="28" name="Таблица 23">
            <a:extLst>
              <a:ext uri="{FF2B5EF4-FFF2-40B4-BE49-F238E27FC236}">
                <a16:creationId xmlns:a16="http://schemas.microsoft.com/office/drawing/2014/main" id="{4A12A200-EEE2-45A2-87D5-6567A22A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23171"/>
              </p:ext>
            </p:extLst>
          </p:nvPr>
        </p:nvGraphicFramePr>
        <p:xfrm>
          <a:off x="863166" y="2195344"/>
          <a:ext cx="21209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8637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Patronymic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Number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3918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FA3707C1-3AC1-487D-85ED-AE09EE4E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6873"/>
              </p:ext>
            </p:extLst>
          </p:nvPr>
        </p:nvGraphicFramePr>
        <p:xfrm>
          <a:off x="4401765" y="1859894"/>
          <a:ext cx="2127568" cy="29796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7568">
                  <a:extLst>
                    <a:ext uri="{9D8B030D-6E8A-4147-A177-3AD203B41FA5}">
                      <a16:colId xmlns:a16="http://schemas.microsoft.com/office/drawing/2014/main" val="286374805"/>
                    </a:ext>
                  </a:extLst>
                </a:gridCol>
              </a:tblGrid>
              <a:tr h="785091">
                <a:tc>
                  <a:txBody>
                    <a:bodyPr/>
                    <a:lstStyle/>
                    <a:p>
                      <a:r>
                        <a:rPr lang="en-GB" dirty="0"/>
                        <a:t>STUDENT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ACCOMODATION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79632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3947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Dormitory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30697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378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Contract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68107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Contract Start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26315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r>
                        <a:rPr lang="en-US" dirty="0"/>
                        <a:t>Contract End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85228"/>
                  </a:ext>
                </a:extLst>
              </a:tr>
            </a:tbl>
          </a:graphicData>
        </a:graphic>
      </p:graphicFrame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30D53AB-FCBB-4AAA-B98A-33E98E6DAC33}"/>
              </a:ext>
            </a:extLst>
          </p:cNvPr>
          <p:cNvCxnSpPr>
            <a:cxnSpLocks/>
          </p:cNvCxnSpPr>
          <p:nvPr/>
        </p:nvCxnSpPr>
        <p:spPr>
          <a:xfrm>
            <a:off x="2468880" y="2628900"/>
            <a:ext cx="1981998" cy="194180"/>
          </a:xfrm>
          <a:prstGeom prst="bentConnector3">
            <a:avLst>
              <a:gd name="adj1" fmla="val 50000"/>
            </a:avLst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Таблица 23">
            <a:extLst>
              <a:ext uri="{FF2B5EF4-FFF2-40B4-BE49-F238E27FC236}">
                <a16:creationId xmlns:a16="http://schemas.microsoft.com/office/drawing/2014/main" id="{F7230DFB-1C5C-4EDF-B6B3-F52EE4997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8054"/>
              </p:ext>
            </p:extLst>
          </p:nvPr>
        </p:nvGraphicFramePr>
        <p:xfrm>
          <a:off x="4203383" y="5071021"/>
          <a:ext cx="21209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8637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DORMITORY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18271"/>
                  </a:ext>
                </a:extLst>
              </a:tr>
            </a:tbl>
          </a:graphicData>
        </a:graphic>
      </p:graphicFrame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770ED069-56DB-4DFB-8581-228789DD8612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832863" y="3137633"/>
            <a:ext cx="370521" cy="2675068"/>
          </a:xfrm>
          <a:prstGeom prst="bentConnector2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4E78A0E-1B22-4FF4-9D9C-F76E0ABB204A}"/>
              </a:ext>
            </a:extLst>
          </p:cNvPr>
          <p:cNvCxnSpPr>
            <a:cxnSpLocks/>
          </p:cNvCxnSpPr>
          <p:nvPr/>
        </p:nvCxnSpPr>
        <p:spPr>
          <a:xfrm flipH="1">
            <a:off x="3806190" y="3161819"/>
            <a:ext cx="595576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3">
            <a:extLst>
              <a:ext uri="{FF2B5EF4-FFF2-40B4-BE49-F238E27FC236}">
                <a16:creationId xmlns:a16="http://schemas.microsoft.com/office/drawing/2014/main" id="{8A006785-FB4B-4AB0-B7F6-7640BABE1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16781"/>
              </p:ext>
            </p:extLst>
          </p:nvPr>
        </p:nvGraphicFramePr>
        <p:xfrm>
          <a:off x="7970409" y="1491145"/>
          <a:ext cx="21209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8637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ROOMS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Dormitory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9600"/>
                  </a:ext>
                </a:extLst>
              </a:tr>
            </a:tbl>
          </a:graphicData>
        </a:graphic>
      </p:graphicFrame>
      <p:graphicFrame>
        <p:nvGraphicFramePr>
          <p:cNvPr id="37" name="Таблица 23">
            <a:extLst>
              <a:ext uri="{FF2B5EF4-FFF2-40B4-BE49-F238E27FC236}">
                <a16:creationId xmlns:a16="http://schemas.microsoft.com/office/drawing/2014/main" id="{9DB9B980-B0F9-481C-80FC-58FFBA28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67196"/>
              </p:ext>
            </p:extLst>
          </p:nvPr>
        </p:nvGraphicFramePr>
        <p:xfrm>
          <a:off x="7834694" y="4885601"/>
          <a:ext cx="21209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8637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FLOORS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77906"/>
                  </a:ext>
                </a:extLst>
              </a:tr>
            </a:tbl>
          </a:graphicData>
        </a:graphic>
      </p:graphicFrame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F75D1593-D041-45FA-9FBB-58C27580E18C}"/>
              </a:ext>
            </a:extLst>
          </p:cNvPr>
          <p:cNvCxnSpPr>
            <a:cxnSpLocks/>
          </p:cNvCxnSpPr>
          <p:nvPr/>
        </p:nvCxnSpPr>
        <p:spPr>
          <a:xfrm rot="5400000">
            <a:off x="6800274" y="2432882"/>
            <a:ext cx="1538951" cy="787987"/>
          </a:xfrm>
          <a:prstGeom prst="bentConnector3">
            <a:avLst>
              <a:gd name="adj1" fmla="val -9"/>
            </a:avLst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5D82A55-DF7D-4BBA-B2EC-2778000E24EF}"/>
              </a:ext>
            </a:extLst>
          </p:cNvPr>
          <p:cNvCxnSpPr>
            <a:cxnSpLocks/>
          </p:cNvCxnSpPr>
          <p:nvPr/>
        </p:nvCxnSpPr>
        <p:spPr>
          <a:xfrm flipH="1">
            <a:off x="6529333" y="3596351"/>
            <a:ext cx="679187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80396C73-2022-4A65-99BF-E171A678B7C2}"/>
              </a:ext>
            </a:extLst>
          </p:cNvPr>
          <p:cNvCxnSpPr>
            <a:cxnSpLocks/>
          </p:cNvCxnSpPr>
          <p:nvPr/>
        </p:nvCxnSpPr>
        <p:spPr>
          <a:xfrm flipV="1">
            <a:off x="6803135" y="5488653"/>
            <a:ext cx="1031558" cy="479334"/>
          </a:xfrm>
          <a:prstGeom prst="bentConnector3">
            <a:avLst>
              <a:gd name="adj1" fmla="val 69698"/>
            </a:avLst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6F1DEB8-4BFE-437D-96ED-62FF6CD0948B}"/>
              </a:ext>
            </a:extLst>
          </p:cNvPr>
          <p:cNvCxnSpPr>
            <a:cxnSpLocks/>
          </p:cNvCxnSpPr>
          <p:nvPr/>
        </p:nvCxnSpPr>
        <p:spPr>
          <a:xfrm flipH="1">
            <a:off x="6324283" y="5967985"/>
            <a:ext cx="505142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6A7D8265-B7D5-4918-9DAA-300C7078E5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5269" y="3620061"/>
            <a:ext cx="3755305" cy="629978"/>
          </a:xfrm>
          <a:prstGeom prst="bentConnector3">
            <a:avLst>
              <a:gd name="adj1" fmla="val 1030"/>
            </a:avLst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920DFC8E-84E1-4D0F-8819-6ECB507B888E}"/>
              </a:ext>
            </a:extLst>
          </p:cNvPr>
          <p:cNvCxnSpPr>
            <a:cxnSpLocks/>
          </p:cNvCxnSpPr>
          <p:nvPr/>
        </p:nvCxnSpPr>
        <p:spPr>
          <a:xfrm flipH="1">
            <a:off x="9955594" y="5812701"/>
            <a:ext cx="742316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B8315DA-CDC2-40A4-9FE9-212FD594518F}"/>
              </a:ext>
            </a:extLst>
          </p:cNvPr>
          <p:cNvCxnSpPr>
            <a:cxnSpLocks/>
          </p:cNvCxnSpPr>
          <p:nvPr/>
        </p:nvCxnSpPr>
        <p:spPr>
          <a:xfrm flipH="1">
            <a:off x="6324284" y="5609304"/>
            <a:ext cx="994630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A329D886-B912-499B-8FDE-7588B9F13761}"/>
              </a:ext>
            </a:extLst>
          </p:cNvPr>
          <p:cNvCxnSpPr>
            <a:cxnSpLocks/>
          </p:cNvCxnSpPr>
          <p:nvPr/>
        </p:nvCxnSpPr>
        <p:spPr>
          <a:xfrm flipV="1">
            <a:off x="7318914" y="2375064"/>
            <a:ext cx="0" cy="3252217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E2F49B00-757E-441A-AC7E-E712E7D0610B}"/>
              </a:ext>
            </a:extLst>
          </p:cNvPr>
          <p:cNvCxnSpPr>
            <a:cxnSpLocks/>
          </p:cNvCxnSpPr>
          <p:nvPr/>
        </p:nvCxnSpPr>
        <p:spPr>
          <a:xfrm flipH="1">
            <a:off x="7282815" y="2403730"/>
            <a:ext cx="687595" cy="0"/>
          </a:xfrm>
          <a:prstGeom prst="line">
            <a:avLst/>
          </a:prstGeom>
          <a:ln w="57150">
            <a:solidFill>
              <a:srgbClr val="D5E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1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40BC2D-78AE-4610-AEFF-32CDA083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8907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583" y="555583"/>
            <a:ext cx="5746834" cy="57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5" y="2032859"/>
            <a:ext cx="2631112" cy="19722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F03AD5-E058-415D-900E-E9F8BEDF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73" y="2033006"/>
            <a:ext cx="2631112" cy="19766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E267A7-E292-4958-81CE-A5DD4E01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660" y="2048673"/>
            <a:ext cx="2631112" cy="19565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E87F10-70E6-4475-B6C6-7B1F2608E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4382711"/>
            <a:ext cx="2631114" cy="19738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C9C6BC-0C6E-4B1A-A7BC-34A6D7FAE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228" y="4390133"/>
            <a:ext cx="2631113" cy="19757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8516E4F-7893-4ECA-858E-521A9BDE4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316" y="4376979"/>
            <a:ext cx="2631114" cy="19661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5CA1591-ECE8-4BD4-A754-B5B6D3022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1748" y="2032859"/>
            <a:ext cx="2631112" cy="197238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E71694-267B-4663-92DC-F086AC8B64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1747" y="4399466"/>
            <a:ext cx="2631113" cy="1957058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59D196A9-9F9F-8649-0C9C-284BAB3EA54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147742A2-A3F1-C680-FA97-28D85885C1D8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69491F70-F234-67E8-DEE9-31FAB1D0513A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AFE14598-EB8B-39E2-57D5-9FC612524BDD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00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4297 0.80324 " pathEditMode="relative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61">
            <a:extLst>
              <a:ext uri="{FF2B5EF4-FFF2-40B4-BE49-F238E27FC236}">
                <a16:creationId xmlns:a16="http://schemas.microsoft.com/office/drawing/2014/main" id="{59D196A9-9F9F-8649-0C9C-284BAB3EA54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147742A2-A3F1-C680-FA97-28D85885C1D8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69491F70-F234-67E8-DEE9-31FAB1D0513A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AFE14598-EB8B-39E2-57D5-9FC612524BDD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81CBCB-D902-F2F7-D2B5-1766A220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9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B608D-EEC3-45F5-E9B8-1220FD2F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0" y="1447990"/>
            <a:ext cx="6765968" cy="50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B608D-EEC3-45F5-E9B8-1220FD2F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0" y="1447990"/>
            <a:ext cx="6765968" cy="50313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B73D77-5A18-E230-3D02-EE3F8C354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74" y="1455187"/>
            <a:ext cx="6751083" cy="50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B608D-EEC3-45F5-E9B8-1220FD2F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0" y="1447990"/>
            <a:ext cx="6765968" cy="50313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B73D77-5A18-E230-3D02-EE3F8C354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74" y="1455187"/>
            <a:ext cx="6751083" cy="50645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C3D03D-048C-9004-40E9-5B1E0F521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685" y="1455187"/>
            <a:ext cx="6751083" cy="50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9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B608D-EEC3-45F5-E9B8-1220FD2F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0" y="1447990"/>
            <a:ext cx="6765968" cy="50313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B73D77-5A18-E230-3D02-EE3F8C354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74" y="1455187"/>
            <a:ext cx="6751083" cy="50645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C3D03D-048C-9004-40E9-5B1E0F521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685" y="1455187"/>
            <a:ext cx="6751083" cy="50694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F2676D-3C70-FDD3-DA5A-979914ECD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568" y="1450197"/>
            <a:ext cx="6600199" cy="49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Interface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6E7EC4-99A7-4B5E-A832-D327A74B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93" y="1447991"/>
            <a:ext cx="6765970" cy="5071646"/>
          </a:xfrm>
          <a:prstGeom prst="rect">
            <a:avLst/>
          </a:prstGeom>
        </p:spPr>
      </p:pic>
      <p:grpSp>
        <p:nvGrpSpPr>
          <p:cNvPr id="2" name="Group 61">
            <a:extLst>
              <a:ext uri="{FF2B5EF4-FFF2-40B4-BE49-F238E27FC236}">
                <a16:creationId xmlns:a16="http://schemas.microsoft.com/office/drawing/2014/main" id="{25DBAE2D-1B3D-0A34-F8C3-DB9CEAA2F0A6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83D139E-88CB-B009-2AA3-C9F6A0E6B112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63">
              <a:extLst>
                <a:ext uri="{FF2B5EF4-FFF2-40B4-BE49-F238E27FC236}">
                  <a16:creationId xmlns:a16="http://schemas.microsoft.com/office/drawing/2014/main" id="{D723D225-9DCA-9983-3A93-35E58886AEB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4414F6BB-BBB8-BEF5-76D0-913C1F803A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E249F-D003-AF5D-1055-ECAE364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2" y="1447991"/>
            <a:ext cx="6765969" cy="50830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B608D-EEC3-45F5-E9B8-1220FD2F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0" y="1447990"/>
            <a:ext cx="6765968" cy="50313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B73D77-5A18-E230-3D02-EE3F8C354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74" y="1455187"/>
            <a:ext cx="6751083" cy="50645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C3D03D-048C-9004-40E9-5B1E0F521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685" y="1455187"/>
            <a:ext cx="6751083" cy="50694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F2676D-3C70-FDD3-DA5A-979914ECD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568" y="1450197"/>
            <a:ext cx="6736199" cy="503380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3BCCCC9-45B5-7761-195B-B25441160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065" y="1456619"/>
            <a:ext cx="6716702" cy="50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C9E7DED-ACB7-28DC-7390-5D87F7BA4569}"/>
              </a:ext>
            </a:extLst>
          </p:cNvPr>
          <p:cNvGrpSpPr/>
          <p:nvPr/>
        </p:nvGrpSpPr>
        <p:grpSpPr>
          <a:xfrm>
            <a:off x="1509032" y="346075"/>
            <a:ext cx="974902" cy="985729"/>
            <a:chOff x="3624157" y="400431"/>
            <a:chExt cx="986924" cy="997885"/>
          </a:xfrm>
        </p:grpSpPr>
        <p:sp>
          <p:nvSpPr>
            <p:cNvPr id="405" name="Circle: Hollow 404">
              <a:extLst>
                <a:ext uri="{FF2B5EF4-FFF2-40B4-BE49-F238E27FC236}">
                  <a16:creationId xmlns:a16="http://schemas.microsoft.com/office/drawing/2014/main" id="{8EB8DC25-9AB4-02CB-3B89-2B017772523C}"/>
                </a:ext>
              </a:extLst>
            </p:cNvPr>
            <p:cNvSpPr/>
            <p:nvPr/>
          </p:nvSpPr>
          <p:spPr>
            <a:xfrm>
              <a:off x="3625352" y="400431"/>
              <a:ext cx="985729" cy="985729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6" name="Partial Circle 405">
              <a:extLst>
                <a:ext uri="{FF2B5EF4-FFF2-40B4-BE49-F238E27FC236}">
                  <a16:creationId xmlns:a16="http://schemas.microsoft.com/office/drawing/2014/main" id="{250D2AD1-5B1A-E783-5EE8-E3692EDF34E4}"/>
                </a:ext>
              </a:extLst>
            </p:cNvPr>
            <p:cNvSpPr/>
            <p:nvPr/>
          </p:nvSpPr>
          <p:spPr>
            <a:xfrm>
              <a:off x="3624157" y="412587"/>
              <a:ext cx="985729" cy="985729"/>
            </a:xfrm>
            <a:prstGeom prst="pie">
              <a:avLst>
                <a:gd name="adj1" fmla="val 0"/>
                <a:gd name="adj2" fmla="val 3091068"/>
              </a:avLst>
            </a:prstGeom>
            <a:solidFill>
              <a:srgbClr val="50B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A4EC2BAF-3A00-E6B4-D253-53A021DFDFF1}"/>
              </a:ext>
            </a:extLst>
          </p:cNvPr>
          <p:cNvGrpSpPr/>
          <p:nvPr/>
        </p:nvGrpSpPr>
        <p:grpSpPr>
          <a:xfrm>
            <a:off x="-1095439" y="1981863"/>
            <a:ext cx="19065868" cy="2894273"/>
            <a:chOff x="1630050" y="195309"/>
            <a:chExt cx="3788822" cy="575158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02EE3D57-BEF5-0D5D-3FC3-C742D360FA91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5E8DF08D-7B16-368D-A28B-62281DE96C13}"/>
                </a:ext>
              </a:extLst>
            </p:cNvPr>
            <p:cNvSpPr/>
            <p:nvPr/>
          </p:nvSpPr>
          <p:spPr>
            <a:xfrm>
              <a:off x="1630050" y="195309"/>
              <a:ext cx="3501243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ru-RU" sz="4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798B16-BC81-4C64-D136-D4AE9363495F}"/>
              </a:ext>
            </a:extLst>
          </p:cNvPr>
          <p:cNvGrpSpPr/>
          <p:nvPr/>
        </p:nvGrpSpPr>
        <p:grpSpPr>
          <a:xfrm>
            <a:off x="-7513505" y="355107"/>
            <a:ext cx="6987929" cy="967666"/>
            <a:chOff x="1265411" y="195309"/>
            <a:chExt cx="4153461" cy="5751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6A6E5-4096-D2A0-DAA2-E7ADF8FC73C5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DC090A-26FE-7909-4B22-1012FD160F8B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B4C8CC-3816-82A4-F319-376497764415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88297E34-0D0B-7E04-3949-BE6EB50D507D}"/>
              </a:ext>
            </a:extLst>
          </p:cNvPr>
          <p:cNvSpPr txBox="1"/>
          <p:nvPr/>
        </p:nvSpPr>
        <p:spPr>
          <a:xfrm>
            <a:off x="391155" y="2247521"/>
            <a:ext cx="257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Zhitnik</a:t>
            </a:r>
            <a:r>
              <a:rPr lang="en-US" sz="2400" dirty="0">
                <a:latin typeface="Arial Rounded MT Bold" panose="020F0704030504030204" pitchFamily="34" charset="0"/>
              </a:rPr>
              <a:t> Elizabeth</a:t>
            </a:r>
            <a:endParaRPr lang="ru-RU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6" name="Flowchart: Alternate Process 375">
            <a:extLst>
              <a:ext uri="{FF2B5EF4-FFF2-40B4-BE49-F238E27FC236}">
                <a16:creationId xmlns:a16="http://schemas.microsoft.com/office/drawing/2014/main" id="{947849B5-3C69-E035-5CD1-EAB10117A5E4}"/>
              </a:ext>
            </a:extLst>
          </p:cNvPr>
          <p:cNvSpPr/>
          <p:nvPr/>
        </p:nvSpPr>
        <p:spPr>
          <a:xfrm>
            <a:off x="391159" y="2247522"/>
            <a:ext cx="2578655" cy="2362951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6AC09F7-25C4-69F9-EF5A-4BF3BE129CAC}"/>
              </a:ext>
            </a:extLst>
          </p:cNvPr>
          <p:cNvCxnSpPr/>
          <p:nvPr/>
        </p:nvCxnSpPr>
        <p:spPr>
          <a:xfrm>
            <a:off x="391157" y="3084535"/>
            <a:ext cx="25786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CC222C55-1EC4-216F-D71F-525ADCA83B72}"/>
              </a:ext>
            </a:extLst>
          </p:cNvPr>
          <p:cNvSpPr txBox="1"/>
          <p:nvPr/>
        </p:nvSpPr>
        <p:spPr>
          <a:xfrm>
            <a:off x="391155" y="3284656"/>
            <a:ext cx="2578655" cy="95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Backend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Project Logic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2EE428-2A66-B6E4-DA33-EFC567F40A19}"/>
              </a:ext>
            </a:extLst>
          </p:cNvPr>
          <p:cNvSpPr txBox="1"/>
          <p:nvPr/>
        </p:nvSpPr>
        <p:spPr>
          <a:xfrm>
            <a:off x="3578601" y="2194787"/>
            <a:ext cx="206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 Rounded MT Bold" panose="020F0704030504030204" pitchFamily="34" charset="0"/>
              </a:rPr>
              <a:t>Kozorez</a:t>
            </a:r>
            <a:r>
              <a:rPr lang="en-US" sz="2400" dirty="0">
                <a:latin typeface="Arial Rounded MT Bold" panose="020F0704030504030204" pitchFamily="34" charset="0"/>
              </a:rPr>
              <a:t> Nikita</a:t>
            </a:r>
            <a:endParaRPr lang="ru-RU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1" name="Flowchart: Alternate Process 380">
            <a:extLst>
              <a:ext uri="{FF2B5EF4-FFF2-40B4-BE49-F238E27FC236}">
                <a16:creationId xmlns:a16="http://schemas.microsoft.com/office/drawing/2014/main" id="{0B4742D4-D394-48B1-BA02-BAA1B5107B24}"/>
              </a:ext>
            </a:extLst>
          </p:cNvPr>
          <p:cNvSpPr/>
          <p:nvPr/>
        </p:nvSpPr>
        <p:spPr>
          <a:xfrm>
            <a:off x="3321759" y="2247522"/>
            <a:ext cx="2578655" cy="2362951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BFA63E0-8D7B-FA7E-59F3-FEC091C7428A}"/>
              </a:ext>
            </a:extLst>
          </p:cNvPr>
          <p:cNvCxnSpPr/>
          <p:nvPr/>
        </p:nvCxnSpPr>
        <p:spPr>
          <a:xfrm>
            <a:off x="3321757" y="3084535"/>
            <a:ext cx="25786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94563BEC-5664-1E53-0006-210F9B5B7A29}"/>
              </a:ext>
            </a:extLst>
          </p:cNvPr>
          <p:cNvSpPr txBox="1"/>
          <p:nvPr/>
        </p:nvSpPr>
        <p:spPr>
          <a:xfrm>
            <a:off x="3321755" y="3284656"/>
            <a:ext cx="2578655" cy="95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Backend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Project Logic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8D18727-F045-D73C-F70E-7DD2B2E10FD2}"/>
              </a:ext>
            </a:extLst>
          </p:cNvPr>
          <p:cNvSpPr txBox="1"/>
          <p:nvPr/>
        </p:nvSpPr>
        <p:spPr>
          <a:xfrm>
            <a:off x="6291578" y="2247521"/>
            <a:ext cx="257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 Rounded MT Bold" panose="020F0704030504030204" pitchFamily="34" charset="0"/>
                <a:ea typeface="Microsoft YaHei" panose="020B0503020204020204" pitchFamily="34" charset="-122"/>
              </a:rPr>
              <a:t>Kozoliy</a:t>
            </a:r>
            <a:endParaRPr lang="en-US" sz="24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Mikhail</a:t>
            </a:r>
            <a:endParaRPr lang="ru-RU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5" name="Flowchart: Alternate Process 384">
            <a:extLst>
              <a:ext uri="{FF2B5EF4-FFF2-40B4-BE49-F238E27FC236}">
                <a16:creationId xmlns:a16="http://schemas.microsoft.com/office/drawing/2014/main" id="{30924417-7796-4954-0E28-A8F41D25A38D}"/>
              </a:ext>
            </a:extLst>
          </p:cNvPr>
          <p:cNvSpPr/>
          <p:nvPr/>
        </p:nvSpPr>
        <p:spPr>
          <a:xfrm>
            <a:off x="6291582" y="2247522"/>
            <a:ext cx="2578655" cy="2362951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2597CAD-CC51-CCB3-0F27-7A852AFD3451}"/>
              </a:ext>
            </a:extLst>
          </p:cNvPr>
          <p:cNvCxnSpPr/>
          <p:nvPr/>
        </p:nvCxnSpPr>
        <p:spPr>
          <a:xfrm>
            <a:off x="6291580" y="3084535"/>
            <a:ext cx="25786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6E13BC8-17E8-DF8F-848D-4E314C914383}"/>
              </a:ext>
            </a:extLst>
          </p:cNvPr>
          <p:cNvSpPr txBox="1"/>
          <p:nvPr/>
        </p:nvSpPr>
        <p:spPr>
          <a:xfrm>
            <a:off x="6291578" y="3225933"/>
            <a:ext cx="25786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Frontend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Documentation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Team Workflow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3E66A875-A80A-379F-08B5-7958843859C0}"/>
              </a:ext>
            </a:extLst>
          </p:cNvPr>
          <p:cNvSpPr txBox="1"/>
          <p:nvPr/>
        </p:nvSpPr>
        <p:spPr>
          <a:xfrm>
            <a:off x="9541973" y="2247520"/>
            <a:ext cx="206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Vlasenko Ivan</a:t>
            </a:r>
            <a:endParaRPr lang="ru-RU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9" name="Flowchart: Alternate Process 388">
            <a:extLst>
              <a:ext uri="{FF2B5EF4-FFF2-40B4-BE49-F238E27FC236}">
                <a16:creationId xmlns:a16="http://schemas.microsoft.com/office/drawing/2014/main" id="{7FB98208-3840-C373-D0AF-61D8D87C1D76}"/>
              </a:ext>
            </a:extLst>
          </p:cNvPr>
          <p:cNvSpPr/>
          <p:nvPr/>
        </p:nvSpPr>
        <p:spPr>
          <a:xfrm>
            <a:off x="9222186" y="2247524"/>
            <a:ext cx="2578655" cy="2362951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16B3293-573F-56CE-3C16-8D3877781351}"/>
              </a:ext>
            </a:extLst>
          </p:cNvPr>
          <p:cNvCxnSpPr/>
          <p:nvPr/>
        </p:nvCxnSpPr>
        <p:spPr>
          <a:xfrm>
            <a:off x="9222184" y="3084537"/>
            <a:ext cx="25786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7B84D217-6D1E-7032-7BF7-14C69BAEFED1}"/>
              </a:ext>
            </a:extLst>
          </p:cNvPr>
          <p:cNvSpPr txBox="1"/>
          <p:nvPr/>
        </p:nvSpPr>
        <p:spPr>
          <a:xfrm>
            <a:off x="9222182" y="3284658"/>
            <a:ext cx="2578655" cy="9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Databases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Git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3BF54AE-2084-14B9-9DCA-CDDF090C862F}"/>
              </a:ext>
            </a:extLst>
          </p:cNvPr>
          <p:cNvGrpSpPr/>
          <p:nvPr/>
        </p:nvGrpSpPr>
        <p:grpSpPr>
          <a:xfrm>
            <a:off x="391155" y="326719"/>
            <a:ext cx="986924" cy="997885"/>
            <a:chOff x="3624157" y="400431"/>
            <a:chExt cx="986924" cy="997885"/>
          </a:xfrm>
        </p:grpSpPr>
        <p:sp>
          <p:nvSpPr>
            <p:cNvPr id="396" name="Circle: Hollow 395">
              <a:extLst>
                <a:ext uri="{FF2B5EF4-FFF2-40B4-BE49-F238E27FC236}">
                  <a16:creationId xmlns:a16="http://schemas.microsoft.com/office/drawing/2014/main" id="{E7763C07-A6CC-A49B-1035-1FE038972AEE}"/>
                </a:ext>
              </a:extLst>
            </p:cNvPr>
            <p:cNvSpPr/>
            <p:nvPr/>
          </p:nvSpPr>
          <p:spPr>
            <a:xfrm>
              <a:off x="3625352" y="400431"/>
              <a:ext cx="985729" cy="985729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97" name="Partial Circle 396">
              <a:extLst>
                <a:ext uri="{FF2B5EF4-FFF2-40B4-BE49-F238E27FC236}">
                  <a16:creationId xmlns:a16="http://schemas.microsoft.com/office/drawing/2014/main" id="{5D843C8D-CECA-6B0C-B129-6CF1BB034B07}"/>
                </a:ext>
              </a:extLst>
            </p:cNvPr>
            <p:cNvSpPr/>
            <p:nvPr/>
          </p:nvSpPr>
          <p:spPr>
            <a:xfrm>
              <a:off x="3624157" y="412587"/>
              <a:ext cx="985729" cy="985729"/>
            </a:xfrm>
            <a:prstGeom prst="pie">
              <a:avLst>
                <a:gd name="adj1" fmla="val 0"/>
                <a:gd name="adj2" fmla="val 3091068"/>
              </a:avLst>
            </a:prstGeom>
            <a:solidFill>
              <a:srgbClr val="50B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10" name="Oval 409">
            <a:extLst>
              <a:ext uri="{FF2B5EF4-FFF2-40B4-BE49-F238E27FC236}">
                <a16:creationId xmlns:a16="http://schemas.microsoft.com/office/drawing/2014/main" id="{18FBF871-20E0-F393-A61C-A88AE279C829}"/>
              </a:ext>
            </a:extLst>
          </p:cNvPr>
          <p:cNvSpPr/>
          <p:nvPr/>
        </p:nvSpPr>
        <p:spPr>
          <a:xfrm>
            <a:off x="2613707" y="362801"/>
            <a:ext cx="967666" cy="9676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1962DA1-45BE-DB11-28D5-56F1566D0F59}"/>
              </a:ext>
            </a:extLst>
          </p:cNvPr>
          <p:cNvGrpSpPr/>
          <p:nvPr/>
        </p:nvGrpSpPr>
        <p:grpSpPr>
          <a:xfrm>
            <a:off x="251816" y="5267325"/>
            <a:ext cx="1264406" cy="1415070"/>
            <a:chOff x="3829057" y="981251"/>
            <a:chExt cx="4908622" cy="5493524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FEC5F05-0F8B-78EB-6DAB-4F1A2F5BF0CA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A0F2835E-4B30-136A-A20B-C67D7A90CB5E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B9A3133-430A-DC7C-B825-6DCD624BFE95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CED826F0-1C34-6724-1104-F1FF31215770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33184D4-E6B2-23F1-47C3-253BFBF53E3E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ECC546EE-2AC4-AE93-8867-08B2B39831E3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65E6101-B406-E049-97B0-F93A290A7A9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87613887-E832-9E72-AE7A-CB81FB6ADE6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691A074C-CB5F-73AB-8460-E6247390080F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2A4FDA1-4559-BD33-3A62-5EE168C76207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F0AA6791-5B90-F738-E17D-4082D6B67857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0755288-03F4-46BD-FB73-D619196B173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8063BEBF-5BBA-C3EE-4560-E77614B1480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88206CA2-DE8C-887E-CAB2-A8092634BB40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D707A1E-280E-7CED-3565-7C06F357B7CC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D987127E-EEE1-425C-0D73-863E712BD7A3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5B5E5F2-429C-9560-999C-ABAAAFEB29D4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1561BD4A-27A4-D773-3948-BD3087A9492B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141CBB8-230A-3B1D-C0FA-214BF306DBA3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2AC17DC-E7E3-8973-51B2-830FD9F07FD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05B0BA11-F4C1-68C9-8181-B00C4641B11F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5B8A511E-D629-7049-432C-CA49CBF88942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20630F8-7D25-C105-FFCB-5025134F5FC3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FBD3C21C-250A-4C2D-EE99-0E16EFEB71E7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731AB4FC-B7EA-D724-9540-F749D97EA08D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45423BD5-0A6E-7BD7-67C1-B2FFB9CA2971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374B5B33-F0D1-A9F4-AB11-482AE058560F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814344D8-80D4-3472-9124-45A55EA10A78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1D72CE2-CE60-3BDC-670E-3D2895313046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6A390D3A-3BB4-EC08-F793-C2E3ABFE24A4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C898C7EB-A22A-B282-01FB-C30C3FB6813C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53DD9B59-B4ED-0CB4-4D4C-3157AC88A0A7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0403827A-DCB8-0204-45C0-7E5179407271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950120FF-F144-CB9A-5C8C-51F9A291CD5E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838D8B21-3C34-0545-9135-F3551C19BBC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FFBE93B-83AD-BBB3-368B-92F751745C3E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B5E753A2-247E-2407-D4E1-58B298ADB06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65F577D6-4652-8AF9-F45A-B3F3AB635AC0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7276BE19-40CE-8556-3807-22A164AD9085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8052237-B73A-EDC4-9650-726A4AF12F65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2E4C92AA-7AEE-2031-31B6-E922FC10D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5A063AA3-DA86-8ED5-A926-47E06D6A1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45F144F-D8EA-7D07-47F9-DF46C8162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AE63FD2-EB38-6673-D776-8C8AA9290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77FA0A3-86D8-A5BA-0F0C-A6D3B130494C}"/>
              </a:ext>
            </a:extLst>
          </p:cNvPr>
          <p:cNvGrpSpPr/>
          <p:nvPr/>
        </p:nvGrpSpPr>
        <p:grpSpPr>
          <a:xfrm>
            <a:off x="1646380" y="5267325"/>
            <a:ext cx="1264406" cy="1415070"/>
            <a:chOff x="3829057" y="981251"/>
            <a:chExt cx="4908622" cy="5493524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9766B25-C9AA-7D5B-40E0-BE177EF5E161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F7F523A2-423F-C0BF-6D3B-1219CCFE9F4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C59C7212-A7C5-4F46-974F-900E34D0D5CE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14509623-A2D8-4BE2-67D5-33345FF822DB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353A6EB4-9E16-5E36-7E2D-9C9C0A4B4BA8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F5C23E8-6298-845B-6B16-C66E5940874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6166343F-A56C-739A-988E-CE7475F09C2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7CCE2276-E02B-E234-752A-323A1424207A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83E36AC2-2CF7-88AA-8CC4-CA31D03709A8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C6836D4-A0E9-F522-9FBE-0B7CD2A2D9C3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F169F6B9-7512-7E6C-58D9-A2A4988E73A8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804E11E9-E99C-6A33-C90E-8E1251D34E55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1061BF6-03D4-2B61-8F52-5AF39D5D0678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907806E8-F93A-4176-9009-A22283FF8255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434FD77A-A02A-CC18-AAD4-129B29FB54A8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7B1589A1-B286-AF39-798D-065124C0BE4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B7F811E-A7D7-EF8C-4031-37CC742F51B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72A08A04-522B-7AC3-1DBF-8A8F4FB4CE3E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5820DBC5-4581-82D8-A226-C95C7FB38DD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DED17B1C-2F2C-D220-236A-6490B1F2E7DF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81139E78-4678-60DE-1920-F34E1D9FDC4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EE146DAB-7C6E-76F9-7C15-B12DA74902A1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034369B1-C5AE-F9AD-D1B3-C11922F2877C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3E95D82-B9D8-D5B4-9D7E-E83022F60165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5067D6C9-27B3-6145-B547-77690DA1D0DD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D76CB4FB-81A2-3271-F2E3-F9CA74E04107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7D5CE4FB-4D9F-065B-D8C2-CB0BE66A89C0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B4E2AE1-221B-028E-0EA7-6D074BFFF5D8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BA36743-CCAE-F549-7028-DD2FA8796489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F806AF40-D695-3FDF-AFA4-A04125CF646F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954C8DF-05F5-A364-B5C8-D73043F88287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13BB34A2-25C6-3BF7-A306-BBFE87B244F1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5EC46155-B514-C204-03B6-B824D3911F3B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A2F7443-B538-F707-6A55-48D1BB5E100A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DE2059D4-8295-8AA7-84B2-FD067695B851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49144506-F1E1-CB1C-1813-5385E59BB8F7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49B8B669-9350-69C7-2C18-6048B740FA9B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126D54-E27D-13B2-4A97-DF90B00FF8C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3653D3F0-DA16-FE9D-AA4C-8F6128398648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890F899D-33CE-BDA3-8EDE-6B7D162E36DD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9464670-287E-661D-1140-F11060217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84275C72-CB13-22D7-5139-519036F76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C5BD610-F9EC-6B08-709A-747FC1834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D5F26F2-90F5-2E60-141E-176C1130B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1A3BD72-4B18-1611-D32B-4B3D799FDF75}"/>
              </a:ext>
            </a:extLst>
          </p:cNvPr>
          <p:cNvGrpSpPr/>
          <p:nvPr/>
        </p:nvGrpSpPr>
        <p:grpSpPr>
          <a:xfrm>
            <a:off x="3041199" y="5271273"/>
            <a:ext cx="1264406" cy="1415070"/>
            <a:chOff x="3829057" y="981251"/>
            <a:chExt cx="4908622" cy="5493524"/>
          </a:xfrm>
        </p:grpSpPr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9298DB2F-436E-5EBF-E137-9E1C1BEC46B4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19A5F10-DB6D-CE76-C872-1A16E647A10B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A5B6234-AE40-6A8F-0B7B-949679D109EC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FD9B3FC-91F7-9E1B-2699-6F172A79C4E5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019F69F2-9455-21D5-92F5-D38F7A24FA4D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06B02744-6FBD-3125-B903-F0431528999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B0297F99-E746-D85E-29B2-F4DD6B8A513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80473736-40AF-FD2A-E51E-C47BBD758A3E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3D99D114-097A-0BAD-0908-FEFDEAC9F081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82E07F1D-C51F-32D8-1B5A-1B081B53C68E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57645412-3786-2782-D2D0-3D3157A9A6D0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92B4CD6C-7ECF-E9CD-3089-AC471C6872FC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37A1913F-2B77-6F3F-10DA-E21DA8B8FBC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899EE72B-8473-A9BF-1F55-26C1A17A1FD1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5D774A44-B4C7-84C1-5A9C-8D10A87F2010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650D147C-6C69-F5E0-0D71-28438B44A12B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56FE7A8D-5202-C487-61C3-5FB73793A778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BC64C79-E59E-8B0D-043D-3C2385B3E132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5167E37C-8624-0637-BE1D-41BEC5CB6009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B9E2D5F-109D-0443-97F6-96FB7F6741DD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835B5440-0385-AF27-600D-97E600412244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A4AAD0C-4399-C38F-99F0-882AB2AABBC2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7186EC49-E689-9B22-95A5-2682668B0582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5A9899BB-73DE-8542-D747-B3DA8BB71F2E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BC067661-72C3-A0EF-09D6-44FA32F5D493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C7E5409-42D7-B51D-04BF-B473069BF730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23A3388B-DD00-C4F4-62AF-C3E3A4035856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86D6DEA9-E405-8B07-EA53-18EA41AD1C73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D85B51D2-0BD5-BC48-A6A7-4ADB965B477C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B3DA5B98-53AA-8C1F-D60D-A25F79A0514F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7FA7FA98-FEAA-E999-87A5-1E5CD2CC6B06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CE706A88-D7ED-341F-7826-F454EA40A8A4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B787246F-FEE4-5600-D620-306517392E47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1826641-C07D-8876-6F8E-D8CBD82E19A5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6A16004B-1399-F9EC-243E-36745A71A059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EECF75CC-0D15-B6D6-3AE2-3BC8438F99F1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BBFB7EB3-17A3-6936-3AB8-6BA9DF1B7448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4FB0270-8EE3-05E5-2648-671B7748F382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15D5D20D-13CC-636A-239D-5419718C749D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3E72FEB-180F-DB3B-7A6B-D08596235678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C3D6E7C-B5E0-AEDC-A54E-48AA13DB5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256E1777-7A6A-ADD4-D633-D963D5C92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79F8496-377D-0615-FA5A-E9FA83AA1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4D2148E5-DBCB-FC7C-C2F1-42FF18C07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B31E106-2825-2FF2-7DFC-FBBF070C1467}"/>
              </a:ext>
            </a:extLst>
          </p:cNvPr>
          <p:cNvGrpSpPr/>
          <p:nvPr/>
        </p:nvGrpSpPr>
        <p:grpSpPr>
          <a:xfrm>
            <a:off x="4435763" y="5271273"/>
            <a:ext cx="1264406" cy="1415070"/>
            <a:chOff x="3829057" y="981251"/>
            <a:chExt cx="4908622" cy="5493524"/>
          </a:xfrm>
        </p:grpSpPr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DBB2ED0C-2E02-7207-494E-1E57593E1A00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1325839-0349-8AD5-A3B4-C290285E5273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5859E9A0-83E9-F509-E5D0-4027EA77DB85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C2C28270-77AF-43C0-729B-F04F6144EF23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3DAA2821-9181-4478-8785-82A4ECACF0F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9226699-FA95-666E-98D9-A42A5A63DAB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8E42DDAC-9B7C-097B-D483-7C3C90EA079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129DADAD-29AD-1B1A-9194-3BD56CF1F69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14EEDC90-F1A5-C762-E244-9BFD84404E8B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27E98126-5696-11C9-1923-5004DF7F268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C5B74F6A-02B2-E69A-AAB3-D4D4D8657E9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C3CDA77-409F-15AD-B018-C605921F425A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B05E3284-FBDA-70DF-7A6F-D19DC2D2F3E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4AD0EABF-394E-13BB-7E7B-9285A9E7211F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7FAB58FC-2073-E8C5-1DF4-ABE55D51927A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B1AA1062-F52F-C702-66E4-F981D55BB000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F4EA2CD2-4F83-0F0B-7A8F-2CBAF6EA5E58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41115B1-376E-AC35-F588-98AF0B56C1A2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70DA1969-E750-956A-26FE-D620CC1FBE06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6787CA7F-E8DA-C70E-7AAB-939735A60CF7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D776A088-5695-7D0D-93A8-458271CF0095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5AA225C5-DDEB-9DF3-5728-33843AA81DD1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5449531-EEE2-A3D9-C046-82C0D5F5864A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AB42E151-FC71-B26E-9576-178725FBFE68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054A4D17-098B-3178-E8B3-B07F0FEAFB01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A1C46E48-388D-CE92-5EF3-06BFD03371C9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71CBE605-2DEC-E58D-CDC9-90DAC53CC0D2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91AE8B0C-617A-DE00-18C3-48648A5CD4EE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5E32CD86-6A27-8CF6-B971-6ED792A583AA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2C071752-AF29-0748-964D-63512856E37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D3A72306-1649-84D7-F0FC-0B0DB38A2471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61D84D62-3611-06D9-34BA-E6167B936617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C8D2B1C-8DF6-6E29-9DC0-121895137F0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E8A99FC7-05A0-0989-4883-269DB381482B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2C1B03D3-F640-A71C-EB7D-7A2ADCE48DC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7A598907-AD2F-43C7-80B8-E06779C86CB3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6F377004-8F46-9676-7B86-6D3CDD8D666A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4FB7CBFB-32DE-D102-EEA8-2A76939F7C1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5AC8218E-C102-41DC-09C1-444B37989209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A8C6CB5D-8D7C-E497-F39C-F81830325855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A85AF64D-BF99-F81F-31CC-548686596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3E1C317B-9C31-DC9E-1D17-CE451E1C2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CBF165A6-FF7E-32D3-3D53-845C12657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32F2D2F8-B795-7B8D-D0CB-A90F47E57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8A400246-41F8-BE7E-1CDB-7BE486D8186A}"/>
              </a:ext>
            </a:extLst>
          </p:cNvPr>
          <p:cNvGrpSpPr/>
          <p:nvPr/>
        </p:nvGrpSpPr>
        <p:grpSpPr>
          <a:xfrm>
            <a:off x="5830326" y="5271273"/>
            <a:ext cx="1264406" cy="1415070"/>
            <a:chOff x="3829057" y="981251"/>
            <a:chExt cx="4908622" cy="5493524"/>
          </a:xfrm>
        </p:grpSpPr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FD0F4357-5156-7482-0C79-19D18BFC5495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5646DC9F-BC87-1F87-5C94-DA872E5100DC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EE76E3CE-357E-8BC4-916D-4ED39764F028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9888CB8B-A102-8910-DF6A-41642E0172EF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2E01CD3-727C-8AD7-C423-64735BC628D8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F502FAB6-EBF9-1418-5C92-8C93270B64DD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F8B671C1-41E8-1C53-519F-0803C58023B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AF06D2A9-3843-2CFB-F12E-87C27146A62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0243E48C-076D-AEAB-5CE4-485FF2BD4B0B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050B832A-9B5D-C9B7-94B6-95EA3ED97454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1EB7B81A-3148-A351-687B-7C4C97C46D6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3773DE3-6C9A-9DF2-B872-FFC567883CEB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3C8B2C21-6412-002F-1098-E9405476D6AD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6B359631-953A-C0E5-8F44-53E9A0786CBE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9E055E8-F8F5-647E-FF41-615311DD9B94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E4DDC1FB-F96B-0A5D-3CAB-6655D0660197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5860D53-23F2-29DB-DBCD-D9CEC6F480C0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105E5EF6-BFD2-B02C-F557-45F046A756F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4044A70A-6F23-BA3F-6BFF-17214F333474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1901515C-E15F-40CF-8CF9-8A17C51EF5E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3A71E3DA-97EC-341D-709D-A1AFA8E825FA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D11B36D1-112A-7F74-B81F-87E547EB70D0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8481039-EBE8-EAC8-4CF1-8F8A6AC50F4D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39D5D9BF-6CA7-B221-732B-D1CFCBF4ECE1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ED530D4-B4CE-36F3-A9D9-5187CE73DC4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FA3F1DD7-B2D0-C7E8-A62C-654CC2DDC9C5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A28510F4-3AD5-6AA1-724B-3FA75B6D9275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9D5D52EB-9C61-B4E2-A51A-118D52D0BF31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35D8C55-5151-8BD2-A10E-403319AAC52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8C0F5058-921C-B455-10B2-7363710BDA5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1D538141-6A97-4657-728F-839DF8A316ED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70B14F1C-6B3B-4F66-EF5F-11AB879E63DC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FFDD9C0D-FF5A-7F05-909E-87E442B0FA3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36447BE1-287A-5DCD-E3D9-051BFAEEAE26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D7A8F65-7BEB-7D5B-8038-6BB25FE8CB57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584FE33E-7637-8492-42B4-5DF79A055470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1F8E9FA8-5472-726C-D732-45EBE2F19899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48931B65-29C7-1B3E-53DC-0D4E08D86D2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321DBC2C-4B34-E73F-B6F2-FD3380DAF1A6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30EFDED3-B5A1-0C23-EA68-D9BE9ABA675C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AF1FC14-DDCA-91FE-9231-165C7DBE9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246C55A3-4A4C-A927-F0A1-8C6781F83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5604F96-463D-88AD-E775-0B6A087CF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9315A6FB-25FF-12E8-6E0F-E8802A32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BAC9BD23-123A-B697-64D4-CF0A1FB1C9A0}"/>
              </a:ext>
            </a:extLst>
          </p:cNvPr>
          <p:cNvGrpSpPr/>
          <p:nvPr/>
        </p:nvGrpSpPr>
        <p:grpSpPr>
          <a:xfrm>
            <a:off x="7224890" y="5271273"/>
            <a:ext cx="1264406" cy="1415070"/>
            <a:chOff x="3829057" y="981251"/>
            <a:chExt cx="4908622" cy="5493524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36AF5117-1FFA-E586-C2C5-84E26C2CEC4E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3CB9B436-8CF0-8AD5-44FC-F61A2CF1D047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9C48BDB8-0CE8-36F4-B80D-76E10C08497A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70B3FA83-B507-6C3E-C59E-D65A838D197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7790AEBA-1D6F-B78A-6B72-5CC83A2B4157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5FFEC745-AB25-A2CF-9081-834C8A6CD6BF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709EC7C2-6C76-6938-9C63-3A0CC760AC5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3B3A8180-25F8-F96C-AE0D-6E624B711A7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6918F92-4D8A-778C-53A2-E9096D3AE815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9EB8E356-EFD7-5A42-04B5-C7A0279AB501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C7464EBF-00F4-9A92-02F0-7D54BDB4E967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7FFC627C-4D8E-F094-C4E5-72027E1AFB3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5C438D1E-2928-4315-4DB2-AB3606F60ED9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3D1A614B-C5DC-6B75-899A-EBAF7BCD6F43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0D3D48F8-C81E-AD0E-60A7-311D7673EFCD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826D3C46-BDDE-76EE-1740-616293F9C3A4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77A19553-1122-567F-BCFC-660138B9B08A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2165335F-B2F9-8F37-2DDA-A24B319E9E2A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A77770DB-C6EE-B509-FDC0-7E67F15C40C4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9D90FA6-0D32-2A0A-8FC1-B651FFCAFBBE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BBECB5C2-AB04-BD6C-C5E1-B6FF214A4E06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E70F8F8B-182F-D07B-2CE0-EE89D5226D5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63E4DD7E-55BE-449A-76A7-6874713F783E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E6BB64C2-2030-B6EE-D25A-D012F66386F0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EF28F82-20E5-D6A3-73F6-F50692F69AF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3B37F642-539B-7627-5817-83A6D7E277AC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5C3A7FE0-54A3-F08F-0F94-843CEBF3BAE9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0FD9C195-E2FD-F5FA-4831-C8F2408888E9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22D4B2C-FBC9-933D-2ABF-09F3A49E09ED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83AC2D9E-9A86-5B1A-8939-172ED97A4233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5F8C7590-7B51-CCC1-3424-08DF90BBA9EC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C7114BA6-B515-B3D5-20C1-51407638521A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70561C7-C778-C771-BC92-86FE12E8328F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6735C04B-94EB-07DB-89B6-511FD7C6B99A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2CFE3B-BB29-908D-5761-D11347DDD9EA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0F87C361-A060-82E5-C11C-7DD98D9CC158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9646B9FF-C602-E454-F958-E14B587641C8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26BD59E2-AD3B-A84A-FF2B-1D1088C080F9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83B7707B-0AA8-EDBF-883B-A3380325ACEA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85038B42-F70A-620B-59BD-D95C6699182F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AC26CD58-0A77-CAA2-C3E7-644E05A0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8B6EF1E8-BDED-12F9-080D-199DC23B7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9897620-6A51-318E-7B5C-7B8C301E7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D755EEB3-8BD1-7B6C-E769-408845FE2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52AE9D79-20C0-2C93-7F78-F9697FF3B4CC}"/>
              </a:ext>
            </a:extLst>
          </p:cNvPr>
          <p:cNvGrpSpPr/>
          <p:nvPr/>
        </p:nvGrpSpPr>
        <p:grpSpPr>
          <a:xfrm>
            <a:off x="8619709" y="5275221"/>
            <a:ext cx="1264406" cy="1415070"/>
            <a:chOff x="3829057" y="981251"/>
            <a:chExt cx="4908622" cy="5493524"/>
          </a:xfrm>
        </p:grpSpPr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467A41E8-87C2-70CB-AB88-AF59AD98C1C4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BA40CB53-93F6-CB12-3EF6-EC8116653F1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BEA32E96-714C-74AE-CEF5-C7B3491C81C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F7399C82-B808-4602-01DD-CB8A64A4B7A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22C6057A-EB25-FAC4-0763-518F1C5C1679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A1BD033D-4E62-C825-EBAC-AAF72E45BAA0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E695C860-8355-60FF-2941-AC26F1B250D2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6CB20490-8265-74D4-F972-EA32247A68E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C4D6677B-D6CD-5411-6D8F-542EC1994832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39A430D1-9A73-33D7-BB2D-BF1663B72D8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4A19B9B9-C679-859C-6AB5-CADFCC732A22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8490388E-F7E0-B570-BD6A-3E5F12459C9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6909CF8F-C869-D5DF-0F6A-789876029D56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06E4BE72-DB11-F00F-EE1A-F47FFDEA3DF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F428840F-1B80-C97B-05B5-871029F18A31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E80E72A7-A0B2-B544-1E4F-62ADB5712504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BE7C3C62-D5B0-AE43-AD48-3F12AB344C8E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96280606-63A8-4423-8AAF-37CC67B24BF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7B3DE613-3D6F-24C1-EF42-DB054FAD1666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D037F4EB-605E-2EEF-8C71-581DEF465C24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9256A2AA-B2D5-2CB7-C122-17A4C799668A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0A7ED454-7E78-E880-76ED-810E10C4133D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76B12D97-0DE8-DA95-B246-D885CBE93A7B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0A563CD3-ECAA-121E-45E2-0C700B5B2474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D6EBE33-5451-6E1E-1BF1-F0CFE94EB1F9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8AE5D021-69E9-76E5-E6FD-12155A952AE0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AB0811C4-1929-B7A6-8645-F7C7EA93311A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64CE407-CBFA-9CFE-DCBA-61C8F7D86D00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0CB5667F-D92C-C286-5A0B-16CA4BBF34EB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1510A38A-F616-5F1A-19A4-E5768AF0DCCC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D293FAE5-CA74-C021-09DB-75E234AF6D3E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4C184A87-F614-F8FA-32E0-C1E43A086B9B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4C7ADDAA-A9A4-CF6E-8D48-AC20CD0D1844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8C4D70BF-FD72-3345-7C37-0AEF9AC5830E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A8716A91-1ADB-A401-9C98-90C33A93DFC7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C379DD8D-34CE-024E-6AE7-C56F364AE1AB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045A58BE-7C59-9D12-BA99-5CF48BE9536A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AFC3D016-B918-B301-446C-8D17F96C1EC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575A5D5B-9438-893B-7A83-CE74E7AF427F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B0A18006-35BF-6EF6-8F1D-B1FF4977D099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D6230943-E356-597C-AAA9-7C326B2F3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FF860332-4FDE-FF3B-52CD-D115F346D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48FD3F5D-E10F-EF3F-D826-6BBFBFE69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E279221B-FF67-52C4-ACAC-E82145304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5F72AC07-3415-C308-F875-08ABB456D01B}"/>
              </a:ext>
            </a:extLst>
          </p:cNvPr>
          <p:cNvGrpSpPr/>
          <p:nvPr/>
        </p:nvGrpSpPr>
        <p:grpSpPr>
          <a:xfrm>
            <a:off x="10014273" y="5275221"/>
            <a:ext cx="1264406" cy="1415070"/>
            <a:chOff x="3829057" y="981251"/>
            <a:chExt cx="4908622" cy="5493524"/>
          </a:xfrm>
        </p:grpSpPr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DFC9FCEB-219D-122D-F825-6D5A32F2F03B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28D932C3-C586-81B8-9089-6E44EA0CA0EA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06B7F7AA-9C86-9E9B-C41B-4D17BB316952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8D206CA1-0276-B55D-1D7D-109DE5F9F0A8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2B7219BB-113E-55D9-88A9-1183C7A7028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62E3DAD4-5084-7A92-0B8D-6C3C7CE2DC2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119805D6-304D-F126-88B1-C70DB36318D4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30EFC0CB-BEA4-3B78-C65B-DF03E78ED9DA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9C63032A-1608-D83A-4139-8FA05C39E833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6E37F2E0-72B3-3B97-8FA9-459F159F18E8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ADBD8FD9-6C92-A67D-A17C-37548BA1277D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7CA7B267-1FB6-DD9E-3997-889B9DE10315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36EA1079-12AF-DEDD-287D-A631CE73F5B1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874DF326-03AC-BC70-E349-FB7FECD33C53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99942515-1DF4-962F-D4AB-B632372341EB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C188A15E-C010-0AE4-BA79-5465B7CC7401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09F96D18-E503-AD49-3591-153EA1966293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0B73D72E-03AE-B8E5-73F7-7C965CFA5A38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DA618076-F88E-4DF8-5D15-0CEE6FEA0215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46B40A1F-53F1-C59F-14B5-A5DBA2BE153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22ECCB8C-E56B-D66C-837E-E1D3D2A603C1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A855B7A7-CDF5-2FA2-B71A-21617F146CB6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7670B21F-1DB0-CB6C-CCC0-50FB1D254848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42F308F5-F160-7F78-E3F4-C269706DBC1D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FA4EBAA9-E249-3286-20B4-DAEEA7D1D622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3831D27A-BEE2-51E0-4759-A67C44A72DC8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7F22B0D9-FEA0-B5F9-D50B-2957AB514E7C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443E5D5C-4095-6618-6286-671AA49F9C0D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1B6953A8-690C-2DD1-5A03-078D8AB12D25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90E103FE-D4E1-E478-5B5A-DA8F5708BF58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DC14B10-82DD-4D7A-8358-1712B30423D5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63829D00-C0B1-6D3F-58C4-9A9874AAC82D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AB7D013C-65B9-9CB1-D9FB-02EE98EB2CC0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96B2A8C5-E1DF-5E8F-4456-AA62625196D3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414529D5-9A09-4A6B-FDB3-767632D95B4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0C780FA2-C6B4-6051-0E4A-66B6C5E3BF73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3ADA2D2E-1E59-77EE-7F6F-45CAEEF8C9D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BF438DC6-FBCE-E616-B161-AD071B4D81C0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3E730DCF-D6FD-9086-6D81-276360F691D6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074AFA63-2CE8-1115-2631-B1A21B16B733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2A496B97-5E34-6323-3562-B7C3EAF65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AB52AA56-7C42-5F41-6B65-5FDA2BB35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EFF4B43-EF6F-C69B-CBEC-DC1EC1B8D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BFF5B4EF-567E-7897-CF11-3D95BE40A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EDBE74BD-E60C-259B-910F-AF04A705FB97}"/>
              </a:ext>
            </a:extLst>
          </p:cNvPr>
          <p:cNvGrpSpPr/>
          <p:nvPr/>
        </p:nvGrpSpPr>
        <p:grpSpPr>
          <a:xfrm>
            <a:off x="11436316" y="5275221"/>
            <a:ext cx="1264406" cy="1415070"/>
            <a:chOff x="3829057" y="981251"/>
            <a:chExt cx="4908622" cy="5493524"/>
          </a:xfrm>
        </p:grpSpPr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342D83F4-7CD4-27D4-5BF0-0DF03616FCDB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9642E4E8-7DFD-B01B-DE15-60DD4D535E4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B4483C5D-BC66-B957-9E4C-B79D2DE5916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C65EE2C2-EBA9-5736-1890-25F3E2AA8D2A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7CF988BC-760F-29A9-4C7B-B937F9DFC53E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8699BF95-2670-9D9B-6F2E-E9CC333CFE65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FB92E7BE-F40E-68E3-6094-1BDA7FBA9EF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F2D6F29B-BD7A-DE32-8D19-8BB275FDD89D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0E1F8DB1-898C-E6CE-D003-DCB6FF3C36B9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ABBAFAB0-C5A9-FD00-5EBE-CB4BCDEA68D1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44E874BB-1B52-BADE-54BA-01F0705F4BF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33A85C16-AB93-0596-427A-F0C859C068C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747EAEDF-C32D-1D10-B705-103386733AFC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F7A3E288-7DD2-CD93-57FD-BD0B67C2206E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27D8FA63-B516-F850-56F2-4985C274B83F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2383CDB8-536F-0EAA-8AAA-DC53BABB8343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73F2B7CE-5451-9423-D9E6-012F691A43DF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BE9F7488-1A9B-DA52-5DE5-BD2110FC0EE6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FA420DF-F6B0-E608-695C-A7B57621CA1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FEE613D1-7B6A-B018-51FD-C2E6E004C11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368A4790-7B08-019E-CB9F-8398EAE5F195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6625B9ED-3C38-913A-DAFD-4937AA3C3E5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E0E55394-9C04-2828-E374-E9669B9374E9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EA5EF39C-7444-20D5-3DD9-1B6D151406D8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65AA7BC6-592E-F790-5246-75538DDC549C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25253118-EC6E-A257-722B-E5244429EF9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77625EE4-A128-BBDC-E771-2BF495066C1B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4C0BEB66-9934-82CC-372C-C513BC74198D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539990D7-8105-49E9-A33E-F81961D7BB1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8461E0D-C5A0-A0A6-EDC5-2EECDA9CB2F8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A6AC9122-D11C-164E-A0F6-6E9EED010A86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49B81BB6-87DA-2E95-E679-1CEDAA952DC6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510B0B1C-DE4C-6E77-3FA0-833A0A26E48C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E3DB1D60-1023-923E-B752-199E3BCEF7C8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D08A8C19-A472-7039-AC18-D8548B9B4451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188C8BEB-5620-0EB2-95B5-9E25AADDE97E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1D06C5E5-0125-291C-D92E-3A48EFD680E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8B06222A-8CE3-8BC7-1EDA-1B7A6BDDEEBB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1647B20E-6141-38A5-8EEB-8B05E5E7AABE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49FD3554-9810-2105-874F-05B7030457C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247F247D-C8C9-AB0D-FA47-4E4B761E4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21BA4298-DC56-8319-AAFD-2BD8910B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A63DDFCB-3AE7-33BB-7907-EC58DD676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1A21D0D1-ACB2-0A06-E07C-2C777E1DE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1" name="Group 61">
            <a:extLst>
              <a:ext uri="{FF2B5EF4-FFF2-40B4-BE49-F238E27FC236}">
                <a16:creationId xmlns:a16="http://schemas.microsoft.com/office/drawing/2014/main" id="{0B7CF688-ED76-4A10-BEBC-A4B35CB6140C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502" name="Rectangle 62">
              <a:extLst>
                <a:ext uri="{FF2B5EF4-FFF2-40B4-BE49-F238E27FC236}">
                  <a16:creationId xmlns:a16="http://schemas.microsoft.com/office/drawing/2014/main" id="{180DD6A2-4514-4647-8918-3AC4AF8D7D3E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3" name="Oval 63">
              <a:extLst>
                <a:ext uri="{FF2B5EF4-FFF2-40B4-BE49-F238E27FC236}">
                  <a16:creationId xmlns:a16="http://schemas.microsoft.com/office/drawing/2014/main" id="{2707A435-135C-4DA4-A3E2-581EF6A0E65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4" name="Oval 64">
              <a:extLst>
                <a:ext uri="{FF2B5EF4-FFF2-40B4-BE49-F238E27FC236}">
                  <a16:creationId xmlns:a16="http://schemas.microsoft.com/office/drawing/2014/main" id="{69C4CA9B-9A6C-4A2A-A98D-A59CE2E208B9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3365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000"/>
                            </p:stCondLst>
                            <p:childTnLst>
                              <p:par>
                                <p:cTn id="4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0"/>
                            </p:stCondLst>
                            <p:childTnLst>
                              <p:par>
                                <p:cTn id="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35">
            <a:extLst>
              <a:ext uri="{FF2B5EF4-FFF2-40B4-BE49-F238E27FC236}">
                <a16:creationId xmlns:a16="http://schemas.microsoft.com/office/drawing/2014/main" id="{4889BD59-7318-44A9-B3ED-70844D4E40DB}"/>
              </a:ext>
            </a:extLst>
          </p:cNvPr>
          <p:cNvGrpSpPr/>
          <p:nvPr/>
        </p:nvGrpSpPr>
        <p:grpSpPr>
          <a:xfrm>
            <a:off x="929210" y="2781300"/>
            <a:ext cx="2979850" cy="3318303"/>
            <a:chOff x="3829057" y="981251"/>
            <a:chExt cx="4908622" cy="5493524"/>
          </a:xfrm>
        </p:grpSpPr>
        <p:grpSp>
          <p:nvGrpSpPr>
            <p:cNvPr id="26" name="Group 636">
              <a:extLst>
                <a:ext uri="{FF2B5EF4-FFF2-40B4-BE49-F238E27FC236}">
                  <a16:creationId xmlns:a16="http://schemas.microsoft.com/office/drawing/2014/main" id="{8221349A-E7CA-49E1-9407-416827A81331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69" name="Rectangle 679">
                <a:extLst>
                  <a:ext uri="{FF2B5EF4-FFF2-40B4-BE49-F238E27FC236}">
                    <a16:creationId xmlns:a16="http://schemas.microsoft.com/office/drawing/2014/main" id="{C82D0713-95E9-4C8E-B431-D3A07A77A3FC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" name="Rectangle 643">
                <a:extLst>
                  <a:ext uri="{FF2B5EF4-FFF2-40B4-BE49-F238E27FC236}">
                    <a16:creationId xmlns:a16="http://schemas.microsoft.com/office/drawing/2014/main" id="{7BA770A4-2CFE-444C-9EC6-D9CC0ED5C2A8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Rectangle 644">
                <a:extLst>
                  <a:ext uri="{FF2B5EF4-FFF2-40B4-BE49-F238E27FC236}">
                    <a16:creationId xmlns:a16="http://schemas.microsoft.com/office/drawing/2014/main" id="{2B1001F4-0BAB-4E83-9E4A-A06DDE0B829F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Rectangle 645">
                <a:extLst>
                  <a:ext uri="{FF2B5EF4-FFF2-40B4-BE49-F238E27FC236}">
                    <a16:creationId xmlns:a16="http://schemas.microsoft.com/office/drawing/2014/main" id="{3E1157C6-EBFF-4F79-93C4-8AA75422D4F0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Rectangle 646">
                <a:extLst>
                  <a:ext uri="{FF2B5EF4-FFF2-40B4-BE49-F238E27FC236}">
                    <a16:creationId xmlns:a16="http://schemas.microsoft.com/office/drawing/2014/main" id="{8316EC6A-4452-4F36-951F-25C79DDE2334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Rectangle 647">
                <a:extLst>
                  <a:ext uri="{FF2B5EF4-FFF2-40B4-BE49-F238E27FC236}">
                    <a16:creationId xmlns:a16="http://schemas.microsoft.com/office/drawing/2014/main" id="{042C5618-44A6-40CC-8A09-0E6128DC1CFF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Rectangle 648">
                <a:extLst>
                  <a:ext uri="{FF2B5EF4-FFF2-40B4-BE49-F238E27FC236}">
                    <a16:creationId xmlns:a16="http://schemas.microsoft.com/office/drawing/2014/main" id="{A0DC78EC-EF1B-42DB-8D58-32DDD28A9752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Rectangle 649">
                <a:extLst>
                  <a:ext uri="{FF2B5EF4-FFF2-40B4-BE49-F238E27FC236}">
                    <a16:creationId xmlns:a16="http://schemas.microsoft.com/office/drawing/2014/main" id="{163549A3-956B-41FE-9FD1-76C312ED12FE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Rectangle 650">
                <a:extLst>
                  <a:ext uri="{FF2B5EF4-FFF2-40B4-BE49-F238E27FC236}">
                    <a16:creationId xmlns:a16="http://schemas.microsoft.com/office/drawing/2014/main" id="{70277E04-57DD-42A5-AD3A-300CA22067C8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Rectangle 651">
                <a:extLst>
                  <a:ext uri="{FF2B5EF4-FFF2-40B4-BE49-F238E27FC236}">
                    <a16:creationId xmlns:a16="http://schemas.microsoft.com/office/drawing/2014/main" id="{F611FA3C-9803-4622-A1AF-6094DA4EEBE9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Rectangle 652">
                <a:extLst>
                  <a:ext uri="{FF2B5EF4-FFF2-40B4-BE49-F238E27FC236}">
                    <a16:creationId xmlns:a16="http://schemas.microsoft.com/office/drawing/2014/main" id="{D72DA24B-8029-484F-BBC7-3AA7EE054BA5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Rectangle 653">
                <a:extLst>
                  <a:ext uri="{FF2B5EF4-FFF2-40B4-BE49-F238E27FC236}">
                    <a16:creationId xmlns:a16="http://schemas.microsoft.com/office/drawing/2014/main" id="{584FD1BB-BDEB-42D1-99FA-F0A233C8632E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Rectangle 654">
                <a:extLst>
                  <a:ext uri="{FF2B5EF4-FFF2-40B4-BE49-F238E27FC236}">
                    <a16:creationId xmlns:a16="http://schemas.microsoft.com/office/drawing/2014/main" id="{12422B85-C1E6-412C-A6F3-9B60F91D58F2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Rectangle 655">
                <a:extLst>
                  <a:ext uri="{FF2B5EF4-FFF2-40B4-BE49-F238E27FC236}">
                    <a16:creationId xmlns:a16="http://schemas.microsoft.com/office/drawing/2014/main" id="{3EF91B32-5312-4232-9725-4251A911F83E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Rectangle 656">
                <a:extLst>
                  <a:ext uri="{FF2B5EF4-FFF2-40B4-BE49-F238E27FC236}">
                    <a16:creationId xmlns:a16="http://schemas.microsoft.com/office/drawing/2014/main" id="{3282AA3B-DB83-480E-B113-2F5520A95B9A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Rectangle 657">
                <a:extLst>
                  <a:ext uri="{FF2B5EF4-FFF2-40B4-BE49-F238E27FC236}">
                    <a16:creationId xmlns:a16="http://schemas.microsoft.com/office/drawing/2014/main" id="{610D2503-215B-4BB5-8DD9-5EE04A6B41F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Rectangle 658">
                <a:extLst>
                  <a:ext uri="{FF2B5EF4-FFF2-40B4-BE49-F238E27FC236}">
                    <a16:creationId xmlns:a16="http://schemas.microsoft.com/office/drawing/2014/main" id="{F311B337-BD2E-4C78-A7ED-F54E089E4D54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Rectangle 659">
                <a:extLst>
                  <a:ext uri="{FF2B5EF4-FFF2-40B4-BE49-F238E27FC236}">
                    <a16:creationId xmlns:a16="http://schemas.microsoft.com/office/drawing/2014/main" id="{EE6F1A8D-A663-418A-9182-65AAA6271F5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" name="Rectangle 660">
                <a:extLst>
                  <a:ext uri="{FF2B5EF4-FFF2-40B4-BE49-F238E27FC236}">
                    <a16:creationId xmlns:a16="http://schemas.microsoft.com/office/drawing/2014/main" id="{A4A1DE5C-8E59-4190-9D4B-6E07D0D068CB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Rectangle 661">
                <a:extLst>
                  <a:ext uri="{FF2B5EF4-FFF2-40B4-BE49-F238E27FC236}">
                    <a16:creationId xmlns:a16="http://schemas.microsoft.com/office/drawing/2014/main" id="{08AA2D60-BFCE-4727-A7E2-88EEA7D0B799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Rectangle 662">
                <a:extLst>
                  <a:ext uri="{FF2B5EF4-FFF2-40B4-BE49-F238E27FC236}">
                    <a16:creationId xmlns:a16="http://schemas.microsoft.com/office/drawing/2014/main" id="{919A95A9-7FC7-429D-B19D-F2D94A00A8FA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Rectangle 663">
                <a:extLst>
                  <a:ext uri="{FF2B5EF4-FFF2-40B4-BE49-F238E27FC236}">
                    <a16:creationId xmlns:a16="http://schemas.microsoft.com/office/drawing/2014/main" id="{6AA69BAC-6770-4DD1-8F68-F9AA0C11D74B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Rectangle 664">
                <a:extLst>
                  <a:ext uri="{FF2B5EF4-FFF2-40B4-BE49-F238E27FC236}">
                    <a16:creationId xmlns:a16="http://schemas.microsoft.com/office/drawing/2014/main" id="{6F451E04-3B08-4310-9075-6C351F2CD720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Rectangle 665">
                <a:extLst>
                  <a:ext uri="{FF2B5EF4-FFF2-40B4-BE49-F238E27FC236}">
                    <a16:creationId xmlns:a16="http://schemas.microsoft.com/office/drawing/2014/main" id="{32A438B7-1065-4BA7-8C86-291713525D6C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Rectangle 666">
                <a:extLst>
                  <a:ext uri="{FF2B5EF4-FFF2-40B4-BE49-F238E27FC236}">
                    <a16:creationId xmlns:a16="http://schemas.microsoft.com/office/drawing/2014/main" id="{B804C4D7-BB36-4BD1-9E52-9FB8F757E798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Rectangle 667">
                <a:extLst>
                  <a:ext uri="{FF2B5EF4-FFF2-40B4-BE49-F238E27FC236}">
                    <a16:creationId xmlns:a16="http://schemas.microsoft.com/office/drawing/2014/main" id="{91B9EF4E-DA6B-4D84-93F6-3A2F7E443817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Rectangle 668">
                <a:extLst>
                  <a:ext uri="{FF2B5EF4-FFF2-40B4-BE49-F238E27FC236}">
                    <a16:creationId xmlns:a16="http://schemas.microsoft.com/office/drawing/2014/main" id="{729168D5-F27E-4099-BE84-6D36E09FB40A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Rectangle 669">
                <a:extLst>
                  <a:ext uri="{FF2B5EF4-FFF2-40B4-BE49-F238E27FC236}">
                    <a16:creationId xmlns:a16="http://schemas.microsoft.com/office/drawing/2014/main" id="{2939393C-3043-494A-8DDF-E1BDBF746E23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Rectangle 670">
                <a:extLst>
                  <a:ext uri="{FF2B5EF4-FFF2-40B4-BE49-F238E27FC236}">
                    <a16:creationId xmlns:a16="http://schemas.microsoft.com/office/drawing/2014/main" id="{663B270A-E500-41D9-9FE8-78B92E880275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Rectangle 671">
                <a:extLst>
                  <a:ext uri="{FF2B5EF4-FFF2-40B4-BE49-F238E27FC236}">
                    <a16:creationId xmlns:a16="http://schemas.microsoft.com/office/drawing/2014/main" id="{8C4BA119-C041-414E-B35D-2071F3222C99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Rectangle 672">
                <a:extLst>
                  <a:ext uri="{FF2B5EF4-FFF2-40B4-BE49-F238E27FC236}">
                    <a16:creationId xmlns:a16="http://schemas.microsoft.com/office/drawing/2014/main" id="{B86A0913-3DFE-403D-BC2E-B274547A7806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Rectangle 673">
                <a:extLst>
                  <a:ext uri="{FF2B5EF4-FFF2-40B4-BE49-F238E27FC236}">
                    <a16:creationId xmlns:a16="http://schemas.microsoft.com/office/drawing/2014/main" id="{7DE8ED16-6C4D-4917-89DE-15381F955666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Rectangle 674">
                <a:extLst>
                  <a:ext uri="{FF2B5EF4-FFF2-40B4-BE49-F238E27FC236}">
                    <a16:creationId xmlns:a16="http://schemas.microsoft.com/office/drawing/2014/main" id="{0D3BAD9A-1974-4BCB-9C5E-B27A46344245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Rectangle 675">
                <a:extLst>
                  <a:ext uri="{FF2B5EF4-FFF2-40B4-BE49-F238E27FC236}">
                    <a16:creationId xmlns:a16="http://schemas.microsoft.com/office/drawing/2014/main" id="{390BABF6-5DBB-43C2-A19F-3DE4F3E53D80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Rectangle 676">
                <a:extLst>
                  <a:ext uri="{FF2B5EF4-FFF2-40B4-BE49-F238E27FC236}">
                    <a16:creationId xmlns:a16="http://schemas.microsoft.com/office/drawing/2014/main" id="{8B49803E-579D-466A-BFD2-7A2FD3C24845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Rectangle 677">
                <a:extLst>
                  <a:ext uri="{FF2B5EF4-FFF2-40B4-BE49-F238E27FC236}">
                    <a16:creationId xmlns:a16="http://schemas.microsoft.com/office/drawing/2014/main" id="{C3050781-4F95-49DB-AE77-6E2DA63A7C35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Rectangle 678">
                <a:extLst>
                  <a:ext uri="{FF2B5EF4-FFF2-40B4-BE49-F238E27FC236}">
                    <a16:creationId xmlns:a16="http://schemas.microsoft.com/office/drawing/2014/main" id="{C4B9EEC7-AEC3-4336-AA45-ADFDDE9703F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Rectangle 637">
              <a:extLst>
                <a:ext uri="{FF2B5EF4-FFF2-40B4-BE49-F238E27FC236}">
                  <a16:creationId xmlns:a16="http://schemas.microsoft.com/office/drawing/2014/main" id="{B0485890-5FB5-4EEA-8837-ADF01C9B8DB5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38100" cap="rnd">
              <a:solidFill>
                <a:schemeClr val="bg1">
                  <a:lumMod val="50000"/>
                  <a:lumOff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8" name="Group 638">
              <a:extLst>
                <a:ext uri="{FF2B5EF4-FFF2-40B4-BE49-F238E27FC236}">
                  <a16:creationId xmlns:a16="http://schemas.microsoft.com/office/drawing/2014/main" id="{9972ED2E-3FD7-4363-9B4E-7BF82B50C660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29" name="Straight Connector 639">
                <a:extLst>
                  <a:ext uri="{FF2B5EF4-FFF2-40B4-BE49-F238E27FC236}">
                    <a16:creationId xmlns:a16="http://schemas.microsoft.com/office/drawing/2014/main" id="{4ABED58E-1DDC-4F49-9CDF-650B0D712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40">
                <a:extLst>
                  <a:ext uri="{FF2B5EF4-FFF2-40B4-BE49-F238E27FC236}">
                    <a16:creationId xmlns:a16="http://schemas.microsoft.com/office/drawing/2014/main" id="{DCE3F475-0082-4674-90B0-FC5DD34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41">
                <a:extLst>
                  <a:ext uri="{FF2B5EF4-FFF2-40B4-BE49-F238E27FC236}">
                    <a16:creationId xmlns:a16="http://schemas.microsoft.com/office/drawing/2014/main" id="{D4F0D180-40D4-4BB2-8B86-EE7D9BDE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42">
                <a:extLst>
                  <a:ext uri="{FF2B5EF4-FFF2-40B4-BE49-F238E27FC236}">
                    <a16:creationId xmlns:a16="http://schemas.microsoft.com/office/drawing/2014/main" id="{4FB3CFC7-7966-4D42-AE9C-46E48E14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7273183" cy="967666"/>
            <a:chOff x="-769418" y="346054"/>
            <a:chExt cx="7273183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899477" y="480325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Notifications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2CE5DC2-E176-4C53-9086-C7508F9C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4905" y="1720452"/>
            <a:ext cx="1601654" cy="1868597"/>
          </a:xfrm>
          <a:prstGeom prst="rect">
            <a:avLst/>
          </a:prstGeom>
        </p:spPr>
      </p:pic>
      <p:sp>
        <p:nvSpPr>
          <p:cNvPr id="10" name="Стрелка: круговая 9">
            <a:extLst>
              <a:ext uri="{FF2B5EF4-FFF2-40B4-BE49-F238E27FC236}">
                <a16:creationId xmlns:a16="http://schemas.microsoft.com/office/drawing/2014/main" id="{64A84710-F678-4234-BEE0-6061B526E798}"/>
              </a:ext>
            </a:extLst>
          </p:cNvPr>
          <p:cNvSpPr/>
          <p:nvPr/>
        </p:nvSpPr>
        <p:spPr>
          <a:xfrm flipV="1">
            <a:off x="1850909" y="2480516"/>
            <a:ext cx="4175752" cy="2406335"/>
          </a:xfrm>
          <a:prstGeom prst="circularArrow">
            <a:avLst>
              <a:gd name="adj1" fmla="val 6421"/>
              <a:gd name="adj2" fmla="val 398928"/>
              <a:gd name="adj3" fmla="val 21163408"/>
              <a:gd name="adj4" fmla="val 15991410"/>
              <a:gd name="adj5" fmla="val 930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1" name="Стрелка: круговая 70">
            <a:extLst>
              <a:ext uri="{FF2B5EF4-FFF2-40B4-BE49-F238E27FC236}">
                <a16:creationId xmlns:a16="http://schemas.microsoft.com/office/drawing/2014/main" id="{7FAF680B-F46F-4DFF-BE6D-03314FF95EF2}"/>
              </a:ext>
            </a:extLst>
          </p:cNvPr>
          <p:cNvSpPr/>
          <p:nvPr/>
        </p:nvSpPr>
        <p:spPr>
          <a:xfrm rot="10800000" flipH="1" flipV="1">
            <a:off x="4703935" y="1628120"/>
            <a:ext cx="4175752" cy="2406335"/>
          </a:xfrm>
          <a:prstGeom prst="circularArrow">
            <a:avLst>
              <a:gd name="adj1" fmla="val 6421"/>
              <a:gd name="adj2" fmla="val 398928"/>
              <a:gd name="adj3" fmla="val 21163408"/>
              <a:gd name="adj4" fmla="val 15991410"/>
              <a:gd name="adj5" fmla="val 930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2" name="Group 635">
            <a:extLst>
              <a:ext uri="{FF2B5EF4-FFF2-40B4-BE49-F238E27FC236}">
                <a16:creationId xmlns:a16="http://schemas.microsoft.com/office/drawing/2014/main" id="{F47FB4CF-AE0D-46BC-A14B-AEC763EE13C2}"/>
              </a:ext>
            </a:extLst>
          </p:cNvPr>
          <p:cNvGrpSpPr/>
          <p:nvPr/>
        </p:nvGrpSpPr>
        <p:grpSpPr>
          <a:xfrm>
            <a:off x="8405508" y="2594603"/>
            <a:ext cx="2979850" cy="3318303"/>
            <a:chOff x="3829057" y="981251"/>
            <a:chExt cx="4908622" cy="5493524"/>
          </a:xfrm>
        </p:grpSpPr>
        <p:grpSp>
          <p:nvGrpSpPr>
            <p:cNvPr id="73" name="Group 636">
              <a:extLst>
                <a:ext uri="{FF2B5EF4-FFF2-40B4-BE49-F238E27FC236}">
                  <a16:creationId xmlns:a16="http://schemas.microsoft.com/office/drawing/2014/main" id="{E3C44970-11B7-473B-B793-ED853EA32CC1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80" name="Rectangle 679">
                <a:extLst>
                  <a:ext uri="{FF2B5EF4-FFF2-40B4-BE49-F238E27FC236}">
                    <a16:creationId xmlns:a16="http://schemas.microsoft.com/office/drawing/2014/main" id="{80B2DBC4-D0C2-4571-AC3A-20B1789CE3BF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" name="Rectangle 643">
                <a:extLst>
                  <a:ext uri="{FF2B5EF4-FFF2-40B4-BE49-F238E27FC236}">
                    <a16:creationId xmlns:a16="http://schemas.microsoft.com/office/drawing/2014/main" id="{243D6A4D-D852-4F5C-957A-A6A90E3C880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Rectangle 644">
                <a:extLst>
                  <a:ext uri="{FF2B5EF4-FFF2-40B4-BE49-F238E27FC236}">
                    <a16:creationId xmlns:a16="http://schemas.microsoft.com/office/drawing/2014/main" id="{2EFA4920-CC71-464C-B4FA-999F559F43FF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Rectangle 645">
                <a:extLst>
                  <a:ext uri="{FF2B5EF4-FFF2-40B4-BE49-F238E27FC236}">
                    <a16:creationId xmlns:a16="http://schemas.microsoft.com/office/drawing/2014/main" id="{5AE98FD8-BBCA-4508-8C61-BF1DAEE5902D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Rectangle 646">
                <a:extLst>
                  <a:ext uri="{FF2B5EF4-FFF2-40B4-BE49-F238E27FC236}">
                    <a16:creationId xmlns:a16="http://schemas.microsoft.com/office/drawing/2014/main" id="{3F5F3511-4C12-4AD1-8FFF-947DCE0CC682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Rectangle 647">
                <a:extLst>
                  <a:ext uri="{FF2B5EF4-FFF2-40B4-BE49-F238E27FC236}">
                    <a16:creationId xmlns:a16="http://schemas.microsoft.com/office/drawing/2014/main" id="{5BAA4C3F-1750-41B1-AA49-0A31ECEE333D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Rectangle 648">
                <a:extLst>
                  <a:ext uri="{FF2B5EF4-FFF2-40B4-BE49-F238E27FC236}">
                    <a16:creationId xmlns:a16="http://schemas.microsoft.com/office/drawing/2014/main" id="{003F9F52-740B-4691-A3A3-6ECDC4775189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Rectangle 649">
                <a:extLst>
                  <a:ext uri="{FF2B5EF4-FFF2-40B4-BE49-F238E27FC236}">
                    <a16:creationId xmlns:a16="http://schemas.microsoft.com/office/drawing/2014/main" id="{D55C0533-23FB-4C68-9E4D-61659E086586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Rectangle 650">
                <a:extLst>
                  <a:ext uri="{FF2B5EF4-FFF2-40B4-BE49-F238E27FC236}">
                    <a16:creationId xmlns:a16="http://schemas.microsoft.com/office/drawing/2014/main" id="{ACB85F43-597C-41FA-9D38-A68FBC91671C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Rectangle 651">
                <a:extLst>
                  <a:ext uri="{FF2B5EF4-FFF2-40B4-BE49-F238E27FC236}">
                    <a16:creationId xmlns:a16="http://schemas.microsoft.com/office/drawing/2014/main" id="{039E4F0A-62B9-4C08-A73B-2C6FBBDC0AC8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Rectangle 652">
                <a:extLst>
                  <a:ext uri="{FF2B5EF4-FFF2-40B4-BE49-F238E27FC236}">
                    <a16:creationId xmlns:a16="http://schemas.microsoft.com/office/drawing/2014/main" id="{C2252F37-B832-4CCE-BB4F-8B8EF3EF8D41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Rectangle 653">
                <a:extLst>
                  <a:ext uri="{FF2B5EF4-FFF2-40B4-BE49-F238E27FC236}">
                    <a16:creationId xmlns:a16="http://schemas.microsoft.com/office/drawing/2014/main" id="{244C7647-2E5C-4261-9627-B4F1F840C3CF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2" name="Rectangle 654">
                <a:extLst>
                  <a:ext uri="{FF2B5EF4-FFF2-40B4-BE49-F238E27FC236}">
                    <a16:creationId xmlns:a16="http://schemas.microsoft.com/office/drawing/2014/main" id="{4F983023-1DBF-471A-A9C6-7030729C25DF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3" name="Rectangle 655">
                <a:extLst>
                  <a:ext uri="{FF2B5EF4-FFF2-40B4-BE49-F238E27FC236}">
                    <a16:creationId xmlns:a16="http://schemas.microsoft.com/office/drawing/2014/main" id="{346FDB9A-02DE-44C2-B992-8F8F6B2D966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Rectangle 656">
                <a:extLst>
                  <a:ext uri="{FF2B5EF4-FFF2-40B4-BE49-F238E27FC236}">
                    <a16:creationId xmlns:a16="http://schemas.microsoft.com/office/drawing/2014/main" id="{B119B4EE-07F3-4212-B3FA-A6707925C2D4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5" name="Rectangle 657">
                <a:extLst>
                  <a:ext uri="{FF2B5EF4-FFF2-40B4-BE49-F238E27FC236}">
                    <a16:creationId xmlns:a16="http://schemas.microsoft.com/office/drawing/2014/main" id="{8AAA0E5B-DAA2-4679-96FB-770AE0EE5DE5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Rectangle 658">
                <a:extLst>
                  <a:ext uri="{FF2B5EF4-FFF2-40B4-BE49-F238E27FC236}">
                    <a16:creationId xmlns:a16="http://schemas.microsoft.com/office/drawing/2014/main" id="{7BD81379-17B1-40AB-9854-4FA12B6E8378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Rectangle 659">
                <a:extLst>
                  <a:ext uri="{FF2B5EF4-FFF2-40B4-BE49-F238E27FC236}">
                    <a16:creationId xmlns:a16="http://schemas.microsoft.com/office/drawing/2014/main" id="{8A8710DB-0101-4514-A303-F847BB2B5D9D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Rectangle 660">
                <a:extLst>
                  <a:ext uri="{FF2B5EF4-FFF2-40B4-BE49-F238E27FC236}">
                    <a16:creationId xmlns:a16="http://schemas.microsoft.com/office/drawing/2014/main" id="{C083367A-43EC-4325-AEEA-ACACDD11F540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Rectangle 661">
                <a:extLst>
                  <a:ext uri="{FF2B5EF4-FFF2-40B4-BE49-F238E27FC236}">
                    <a16:creationId xmlns:a16="http://schemas.microsoft.com/office/drawing/2014/main" id="{9741BF3B-C434-4A53-891B-45419A127224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Rectangle 662">
                <a:extLst>
                  <a:ext uri="{FF2B5EF4-FFF2-40B4-BE49-F238E27FC236}">
                    <a16:creationId xmlns:a16="http://schemas.microsoft.com/office/drawing/2014/main" id="{5B2E3FA6-8169-4E62-B1EF-1BCEDBABF347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Rectangle 663">
                <a:extLst>
                  <a:ext uri="{FF2B5EF4-FFF2-40B4-BE49-F238E27FC236}">
                    <a16:creationId xmlns:a16="http://schemas.microsoft.com/office/drawing/2014/main" id="{889A5916-44C2-4D6F-9F16-6341D911A821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Rectangle 664">
                <a:extLst>
                  <a:ext uri="{FF2B5EF4-FFF2-40B4-BE49-F238E27FC236}">
                    <a16:creationId xmlns:a16="http://schemas.microsoft.com/office/drawing/2014/main" id="{E22DD5FF-91D3-42B5-90B3-255518413EE1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3" name="Rectangle 665">
                <a:extLst>
                  <a:ext uri="{FF2B5EF4-FFF2-40B4-BE49-F238E27FC236}">
                    <a16:creationId xmlns:a16="http://schemas.microsoft.com/office/drawing/2014/main" id="{26D0B8EE-C4AF-4D67-B7A6-FE1EE6FBC428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Rectangle 666">
                <a:extLst>
                  <a:ext uri="{FF2B5EF4-FFF2-40B4-BE49-F238E27FC236}">
                    <a16:creationId xmlns:a16="http://schemas.microsoft.com/office/drawing/2014/main" id="{EA7DEFB7-9334-44F6-A117-CFD6D92D1CAB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Rectangle 667">
                <a:extLst>
                  <a:ext uri="{FF2B5EF4-FFF2-40B4-BE49-F238E27FC236}">
                    <a16:creationId xmlns:a16="http://schemas.microsoft.com/office/drawing/2014/main" id="{8630FE16-D86C-4F7D-A25E-386A9612F647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Rectangle 668">
                <a:extLst>
                  <a:ext uri="{FF2B5EF4-FFF2-40B4-BE49-F238E27FC236}">
                    <a16:creationId xmlns:a16="http://schemas.microsoft.com/office/drawing/2014/main" id="{3FC3597C-4AE5-40E4-924B-1C4A41426B05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Rectangle 669">
                <a:extLst>
                  <a:ext uri="{FF2B5EF4-FFF2-40B4-BE49-F238E27FC236}">
                    <a16:creationId xmlns:a16="http://schemas.microsoft.com/office/drawing/2014/main" id="{CAED7109-AE58-4B27-8482-CA85D02127C0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Rectangle 670">
                <a:extLst>
                  <a:ext uri="{FF2B5EF4-FFF2-40B4-BE49-F238E27FC236}">
                    <a16:creationId xmlns:a16="http://schemas.microsoft.com/office/drawing/2014/main" id="{2051AB3E-FA43-4675-A841-9D0253906CBC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9" name="Rectangle 671">
                <a:extLst>
                  <a:ext uri="{FF2B5EF4-FFF2-40B4-BE49-F238E27FC236}">
                    <a16:creationId xmlns:a16="http://schemas.microsoft.com/office/drawing/2014/main" id="{6E120CFA-23B3-4BDB-87F1-001175999339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Rectangle 672">
                <a:extLst>
                  <a:ext uri="{FF2B5EF4-FFF2-40B4-BE49-F238E27FC236}">
                    <a16:creationId xmlns:a16="http://schemas.microsoft.com/office/drawing/2014/main" id="{C2821702-6F3C-4461-A098-D56BFB654FB0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Rectangle 673">
                <a:extLst>
                  <a:ext uri="{FF2B5EF4-FFF2-40B4-BE49-F238E27FC236}">
                    <a16:creationId xmlns:a16="http://schemas.microsoft.com/office/drawing/2014/main" id="{A67762E1-09DE-4819-B943-E77F0C60CB11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Rectangle 674">
                <a:extLst>
                  <a:ext uri="{FF2B5EF4-FFF2-40B4-BE49-F238E27FC236}">
                    <a16:creationId xmlns:a16="http://schemas.microsoft.com/office/drawing/2014/main" id="{272A59F5-C40B-49A6-83C7-D2A6207266E9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Rectangle 675">
                <a:extLst>
                  <a:ext uri="{FF2B5EF4-FFF2-40B4-BE49-F238E27FC236}">
                    <a16:creationId xmlns:a16="http://schemas.microsoft.com/office/drawing/2014/main" id="{AB587593-E0DB-4DF1-80CA-9B68161C8459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Rectangle 676">
                <a:extLst>
                  <a:ext uri="{FF2B5EF4-FFF2-40B4-BE49-F238E27FC236}">
                    <a16:creationId xmlns:a16="http://schemas.microsoft.com/office/drawing/2014/main" id="{4B9C2022-CC02-4172-AE02-B4CC833B9E6A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Rectangle 677">
                <a:extLst>
                  <a:ext uri="{FF2B5EF4-FFF2-40B4-BE49-F238E27FC236}">
                    <a16:creationId xmlns:a16="http://schemas.microsoft.com/office/drawing/2014/main" id="{C7C0F1F2-36F3-4DD0-8A0F-B274A99DF58A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Rectangle 678">
                <a:extLst>
                  <a:ext uri="{FF2B5EF4-FFF2-40B4-BE49-F238E27FC236}">
                    <a16:creationId xmlns:a16="http://schemas.microsoft.com/office/drawing/2014/main" id="{272A964E-C865-4D2C-9A52-D181B827FCDC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4" name="Rectangle 637">
              <a:extLst>
                <a:ext uri="{FF2B5EF4-FFF2-40B4-BE49-F238E27FC236}">
                  <a16:creationId xmlns:a16="http://schemas.microsoft.com/office/drawing/2014/main" id="{5FAAA2DE-1FA1-4230-9FDE-BA4DAA6A66A2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38100" cap="rnd">
              <a:solidFill>
                <a:schemeClr val="bg1">
                  <a:lumMod val="50000"/>
                  <a:lumOff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5" name="Group 638">
              <a:extLst>
                <a:ext uri="{FF2B5EF4-FFF2-40B4-BE49-F238E27FC236}">
                  <a16:creationId xmlns:a16="http://schemas.microsoft.com/office/drawing/2014/main" id="{79FCB90B-452F-425A-850B-865E3E3BD7F4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76" name="Straight Connector 639">
                <a:extLst>
                  <a:ext uri="{FF2B5EF4-FFF2-40B4-BE49-F238E27FC236}">
                    <a16:creationId xmlns:a16="http://schemas.microsoft.com/office/drawing/2014/main" id="{7A4EAB15-9AF5-4949-BB38-AC3B77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640">
                <a:extLst>
                  <a:ext uri="{FF2B5EF4-FFF2-40B4-BE49-F238E27FC236}">
                    <a16:creationId xmlns:a16="http://schemas.microsoft.com/office/drawing/2014/main" id="{92A7567F-78B3-4061-81BD-847D38668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41">
                <a:extLst>
                  <a:ext uri="{FF2B5EF4-FFF2-40B4-BE49-F238E27FC236}">
                    <a16:creationId xmlns:a16="http://schemas.microsoft.com/office/drawing/2014/main" id="{6C5C2A85-541E-4D5E-9574-FF17FBC1F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642">
                <a:extLst>
                  <a:ext uri="{FF2B5EF4-FFF2-40B4-BE49-F238E27FC236}">
                    <a16:creationId xmlns:a16="http://schemas.microsoft.com/office/drawing/2014/main" id="{065C909C-1393-4565-838E-876C61A0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Стрелка: круговая 116">
            <a:extLst>
              <a:ext uri="{FF2B5EF4-FFF2-40B4-BE49-F238E27FC236}">
                <a16:creationId xmlns:a16="http://schemas.microsoft.com/office/drawing/2014/main" id="{31807ECE-1E40-4490-B63D-A276C8186D6F}"/>
              </a:ext>
            </a:extLst>
          </p:cNvPr>
          <p:cNvSpPr/>
          <p:nvPr/>
        </p:nvSpPr>
        <p:spPr>
          <a:xfrm flipH="1" flipV="1">
            <a:off x="6065733" y="2480516"/>
            <a:ext cx="4175752" cy="2406335"/>
          </a:xfrm>
          <a:prstGeom prst="circularArrow">
            <a:avLst>
              <a:gd name="adj1" fmla="val 6421"/>
              <a:gd name="adj2" fmla="val 398928"/>
              <a:gd name="adj3" fmla="val 21163408"/>
              <a:gd name="adj4" fmla="val 15991410"/>
              <a:gd name="adj5" fmla="val 930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8" name="Стрелка: круговая 117">
            <a:extLst>
              <a:ext uri="{FF2B5EF4-FFF2-40B4-BE49-F238E27FC236}">
                <a16:creationId xmlns:a16="http://schemas.microsoft.com/office/drawing/2014/main" id="{54C0C5AD-F41D-4293-A193-40E952DD83DE}"/>
              </a:ext>
            </a:extLst>
          </p:cNvPr>
          <p:cNvSpPr/>
          <p:nvPr/>
        </p:nvSpPr>
        <p:spPr>
          <a:xfrm rot="10800000" flipV="1">
            <a:off x="2982376" y="1643644"/>
            <a:ext cx="4175752" cy="2406335"/>
          </a:xfrm>
          <a:prstGeom prst="circularArrow">
            <a:avLst>
              <a:gd name="adj1" fmla="val 6421"/>
              <a:gd name="adj2" fmla="val 398928"/>
              <a:gd name="adj3" fmla="val 21163408"/>
              <a:gd name="adj4" fmla="val 15991410"/>
              <a:gd name="adj5" fmla="val 930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19" name="Group 61">
            <a:extLst>
              <a:ext uri="{FF2B5EF4-FFF2-40B4-BE49-F238E27FC236}">
                <a16:creationId xmlns:a16="http://schemas.microsoft.com/office/drawing/2014/main" id="{4F049F9E-58FC-4139-B3B5-BA970EE67452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20" name="Rectangle 62">
              <a:extLst>
                <a:ext uri="{FF2B5EF4-FFF2-40B4-BE49-F238E27FC236}">
                  <a16:creationId xmlns:a16="http://schemas.microsoft.com/office/drawing/2014/main" id="{7B4A162D-712A-48CD-88C4-E9B73D3AF724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Oval 63">
              <a:extLst>
                <a:ext uri="{FF2B5EF4-FFF2-40B4-BE49-F238E27FC236}">
                  <a16:creationId xmlns:a16="http://schemas.microsoft.com/office/drawing/2014/main" id="{F1F993BD-9C35-42DE-8A62-22FA8DC08466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Oval 64">
              <a:extLst>
                <a:ext uri="{FF2B5EF4-FFF2-40B4-BE49-F238E27FC236}">
                  <a16:creationId xmlns:a16="http://schemas.microsoft.com/office/drawing/2014/main" id="{2C5D2999-76E9-4520-B60D-D30C38EBE99C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5195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05F82A-5284-477B-A7C5-8250439938C6}"/>
              </a:ext>
            </a:extLst>
          </p:cNvPr>
          <p:cNvGrpSpPr/>
          <p:nvPr/>
        </p:nvGrpSpPr>
        <p:grpSpPr>
          <a:xfrm>
            <a:off x="-769418" y="346054"/>
            <a:ext cx="6987929" cy="967666"/>
            <a:chOff x="-769418" y="346054"/>
            <a:chExt cx="6987929" cy="967666"/>
          </a:xfrm>
        </p:grpSpPr>
        <p:grpSp>
          <p:nvGrpSpPr>
            <p:cNvPr id="4" name="Group 61">
              <a:extLst>
                <a:ext uri="{FF2B5EF4-FFF2-40B4-BE49-F238E27FC236}">
                  <a16:creationId xmlns:a16="http://schemas.microsoft.com/office/drawing/2014/main" id="{86616ADE-C065-4A01-9475-803D39EE8045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46BBE42A-027C-4C28-A5D9-38B59AD5F8F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/>
              </a:p>
            </p:txBody>
          </p:sp>
          <p:sp>
            <p:nvSpPr>
              <p:cNvPr id="7" name="Oval 63">
                <a:extLst>
                  <a:ext uri="{FF2B5EF4-FFF2-40B4-BE49-F238E27FC236}">
                    <a16:creationId xmlns:a16="http://schemas.microsoft.com/office/drawing/2014/main" id="{407EB821-4979-4F29-B040-5860A4DBF2B5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64">
                <a:extLst>
                  <a:ext uri="{FF2B5EF4-FFF2-40B4-BE49-F238E27FC236}">
                    <a16:creationId xmlns:a16="http://schemas.microsoft.com/office/drawing/2014/main" id="{7FFD87FA-9ADC-4115-B4B2-54D92CD2489B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B1324-B08B-4583-8C4A-24C86970058C}"/>
                </a:ext>
              </a:extLst>
            </p:cNvPr>
            <p:cNvSpPr txBox="1"/>
            <p:nvPr/>
          </p:nvSpPr>
          <p:spPr>
            <a:xfrm>
              <a:off x="42202" y="469880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System requirements 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61">
            <a:extLst>
              <a:ext uri="{FF2B5EF4-FFF2-40B4-BE49-F238E27FC236}">
                <a16:creationId xmlns:a16="http://schemas.microsoft.com/office/drawing/2014/main" id="{32B01BCD-9473-4A89-9392-62447A530B45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120" name="Rectangle 62">
              <a:extLst>
                <a:ext uri="{FF2B5EF4-FFF2-40B4-BE49-F238E27FC236}">
                  <a16:creationId xmlns:a16="http://schemas.microsoft.com/office/drawing/2014/main" id="{444AF485-E5E9-4052-B0DA-C9ACC3D6C5A8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1" name="Oval 63">
              <a:extLst>
                <a:ext uri="{FF2B5EF4-FFF2-40B4-BE49-F238E27FC236}">
                  <a16:creationId xmlns:a16="http://schemas.microsoft.com/office/drawing/2014/main" id="{7FFB1534-1DD0-420B-8C11-6B38E4FB93B9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2" name="Oval 64">
              <a:extLst>
                <a:ext uri="{FF2B5EF4-FFF2-40B4-BE49-F238E27FC236}">
                  <a16:creationId xmlns:a16="http://schemas.microsoft.com/office/drawing/2014/main" id="{F3DB4020-E518-46BE-9667-243B2C31B452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23" name="Picture 4" descr="20 Postgresql Icons - Free in SVG, PNG, ICO - IconScout">
            <a:extLst>
              <a:ext uri="{FF2B5EF4-FFF2-40B4-BE49-F238E27FC236}">
                <a16:creationId xmlns:a16="http://schemas.microsoft.com/office/drawing/2014/main" id="{090E0847-410F-4AD9-8F6B-C5E6AD0B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7" y="202692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588F6FD-2F19-4421-A079-FB860999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8907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2263" y="2183130"/>
            <a:ext cx="2491740" cy="2491740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447F1896-AD24-4F7D-B2C1-7E02F162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32" y="1951196"/>
            <a:ext cx="2491740" cy="28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C9E7DED-ACB7-28DC-7390-5D87F7BA4569}"/>
              </a:ext>
            </a:extLst>
          </p:cNvPr>
          <p:cNvGrpSpPr/>
          <p:nvPr/>
        </p:nvGrpSpPr>
        <p:grpSpPr>
          <a:xfrm>
            <a:off x="1509032" y="346075"/>
            <a:ext cx="974902" cy="985729"/>
            <a:chOff x="3624157" y="400431"/>
            <a:chExt cx="986924" cy="997885"/>
          </a:xfrm>
        </p:grpSpPr>
        <p:sp>
          <p:nvSpPr>
            <p:cNvPr id="405" name="Circle: Hollow 404">
              <a:extLst>
                <a:ext uri="{FF2B5EF4-FFF2-40B4-BE49-F238E27FC236}">
                  <a16:creationId xmlns:a16="http://schemas.microsoft.com/office/drawing/2014/main" id="{8EB8DC25-9AB4-02CB-3B89-2B017772523C}"/>
                </a:ext>
              </a:extLst>
            </p:cNvPr>
            <p:cNvSpPr/>
            <p:nvPr/>
          </p:nvSpPr>
          <p:spPr>
            <a:xfrm>
              <a:off x="3625352" y="400431"/>
              <a:ext cx="985729" cy="985729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6" name="Partial Circle 405">
              <a:extLst>
                <a:ext uri="{FF2B5EF4-FFF2-40B4-BE49-F238E27FC236}">
                  <a16:creationId xmlns:a16="http://schemas.microsoft.com/office/drawing/2014/main" id="{250D2AD1-5B1A-E783-5EE8-E3692EDF34E4}"/>
                </a:ext>
              </a:extLst>
            </p:cNvPr>
            <p:cNvSpPr/>
            <p:nvPr/>
          </p:nvSpPr>
          <p:spPr>
            <a:xfrm>
              <a:off x="3624157" y="412587"/>
              <a:ext cx="985729" cy="985729"/>
            </a:xfrm>
            <a:prstGeom prst="pie">
              <a:avLst>
                <a:gd name="adj1" fmla="val 0"/>
                <a:gd name="adj2" fmla="val 3091068"/>
              </a:avLst>
            </a:prstGeom>
            <a:solidFill>
              <a:srgbClr val="50B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A4EC2BAF-3A00-E6B4-D253-53A021DFDFF1}"/>
              </a:ext>
            </a:extLst>
          </p:cNvPr>
          <p:cNvGrpSpPr/>
          <p:nvPr/>
        </p:nvGrpSpPr>
        <p:grpSpPr>
          <a:xfrm>
            <a:off x="-1095439" y="1981863"/>
            <a:ext cx="19065868" cy="2894273"/>
            <a:chOff x="1630050" y="195309"/>
            <a:chExt cx="3788822" cy="575158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02EE3D57-BEF5-0D5D-3FC3-C742D360FA91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5E8DF08D-7B16-368D-A28B-62281DE96C13}"/>
                </a:ext>
              </a:extLst>
            </p:cNvPr>
            <p:cNvSpPr/>
            <p:nvPr/>
          </p:nvSpPr>
          <p:spPr>
            <a:xfrm>
              <a:off x="1630050" y="195309"/>
              <a:ext cx="3501243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ru-RU" sz="4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3BF54AE-2084-14B9-9DCA-CDDF090C862F}"/>
              </a:ext>
            </a:extLst>
          </p:cNvPr>
          <p:cNvGrpSpPr/>
          <p:nvPr/>
        </p:nvGrpSpPr>
        <p:grpSpPr>
          <a:xfrm>
            <a:off x="391155" y="326719"/>
            <a:ext cx="986924" cy="997885"/>
            <a:chOff x="3624157" y="400431"/>
            <a:chExt cx="986924" cy="997885"/>
          </a:xfrm>
        </p:grpSpPr>
        <p:sp>
          <p:nvSpPr>
            <p:cNvPr id="396" name="Circle: Hollow 395">
              <a:extLst>
                <a:ext uri="{FF2B5EF4-FFF2-40B4-BE49-F238E27FC236}">
                  <a16:creationId xmlns:a16="http://schemas.microsoft.com/office/drawing/2014/main" id="{E7763C07-A6CC-A49B-1035-1FE038972AEE}"/>
                </a:ext>
              </a:extLst>
            </p:cNvPr>
            <p:cNvSpPr/>
            <p:nvPr/>
          </p:nvSpPr>
          <p:spPr>
            <a:xfrm>
              <a:off x="3625352" y="400431"/>
              <a:ext cx="985729" cy="985729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97" name="Partial Circle 396">
              <a:extLst>
                <a:ext uri="{FF2B5EF4-FFF2-40B4-BE49-F238E27FC236}">
                  <a16:creationId xmlns:a16="http://schemas.microsoft.com/office/drawing/2014/main" id="{5D843C8D-CECA-6B0C-B129-6CF1BB034B07}"/>
                </a:ext>
              </a:extLst>
            </p:cNvPr>
            <p:cNvSpPr/>
            <p:nvPr/>
          </p:nvSpPr>
          <p:spPr>
            <a:xfrm>
              <a:off x="3624157" y="412587"/>
              <a:ext cx="985729" cy="985729"/>
            </a:xfrm>
            <a:prstGeom prst="pie">
              <a:avLst>
                <a:gd name="adj1" fmla="val 0"/>
                <a:gd name="adj2" fmla="val 3091068"/>
              </a:avLst>
            </a:prstGeom>
            <a:solidFill>
              <a:srgbClr val="50B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10" name="Oval 409">
            <a:extLst>
              <a:ext uri="{FF2B5EF4-FFF2-40B4-BE49-F238E27FC236}">
                <a16:creationId xmlns:a16="http://schemas.microsoft.com/office/drawing/2014/main" id="{18FBF871-20E0-F393-A61C-A88AE279C829}"/>
              </a:ext>
            </a:extLst>
          </p:cNvPr>
          <p:cNvSpPr/>
          <p:nvPr/>
        </p:nvSpPr>
        <p:spPr>
          <a:xfrm>
            <a:off x="2613707" y="362801"/>
            <a:ext cx="967666" cy="9676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1962DA1-45BE-DB11-28D5-56F1566D0F59}"/>
              </a:ext>
            </a:extLst>
          </p:cNvPr>
          <p:cNvGrpSpPr/>
          <p:nvPr/>
        </p:nvGrpSpPr>
        <p:grpSpPr>
          <a:xfrm>
            <a:off x="251816" y="5267325"/>
            <a:ext cx="1264406" cy="1415070"/>
            <a:chOff x="3829057" y="981251"/>
            <a:chExt cx="4908622" cy="5493524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FEC5F05-0F8B-78EB-6DAB-4F1A2F5BF0CA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A0F2835E-4B30-136A-A20B-C67D7A90CB5E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B9A3133-430A-DC7C-B825-6DCD624BFE95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CED826F0-1C34-6724-1104-F1FF31215770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33184D4-E6B2-23F1-47C3-253BFBF53E3E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ECC546EE-2AC4-AE93-8867-08B2B39831E3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65E6101-B406-E049-97B0-F93A290A7A9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87613887-E832-9E72-AE7A-CB81FB6ADE6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691A074C-CB5F-73AB-8460-E6247390080F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2A4FDA1-4559-BD33-3A62-5EE168C76207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F0AA6791-5B90-F738-E17D-4082D6B67857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0755288-03F4-46BD-FB73-D619196B173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8063BEBF-5BBA-C3EE-4560-E77614B1480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88206CA2-DE8C-887E-CAB2-A8092634BB40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D707A1E-280E-7CED-3565-7C06F357B7CC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D987127E-EEE1-425C-0D73-863E712BD7A3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5B5E5F2-429C-9560-999C-ABAAAFEB29D4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1561BD4A-27A4-D773-3948-BD3087A9492B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141CBB8-230A-3B1D-C0FA-214BF306DBA3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2AC17DC-E7E3-8973-51B2-830FD9F07FD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05B0BA11-F4C1-68C9-8181-B00C4641B11F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5B8A511E-D629-7049-432C-CA49CBF88942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20630F8-7D25-C105-FFCB-5025134F5FC3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FBD3C21C-250A-4C2D-EE99-0E16EFEB71E7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731AB4FC-B7EA-D724-9540-F749D97EA08D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45423BD5-0A6E-7BD7-67C1-B2FFB9CA2971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374B5B33-F0D1-A9F4-AB11-482AE058560F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814344D8-80D4-3472-9124-45A55EA10A78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1D72CE2-CE60-3BDC-670E-3D2895313046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6A390D3A-3BB4-EC08-F793-C2E3ABFE24A4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C898C7EB-A22A-B282-01FB-C30C3FB6813C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53DD9B59-B4ED-0CB4-4D4C-3157AC88A0A7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0403827A-DCB8-0204-45C0-7E5179407271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950120FF-F144-CB9A-5C8C-51F9A291CD5E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838D8B21-3C34-0545-9135-F3551C19BBC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FFBE93B-83AD-BBB3-368B-92F751745C3E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B5E753A2-247E-2407-D4E1-58B298ADB06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65F577D6-4652-8AF9-F45A-B3F3AB635AC0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7276BE19-40CE-8556-3807-22A164AD9085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8052237-B73A-EDC4-9650-726A4AF12F65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2E4C92AA-7AEE-2031-31B6-E922FC10D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5A063AA3-DA86-8ED5-A926-47E06D6A1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45F144F-D8EA-7D07-47F9-DF46C8162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AE63FD2-EB38-6673-D776-8C8AA9290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77FA0A3-86D8-A5BA-0F0C-A6D3B130494C}"/>
              </a:ext>
            </a:extLst>
          </p:cNvPr>
          <p:cNvGrpSpPr/>
          <p:nvPr/>
        </p:nvGrpSpPr>
        <p:grpSpPr>
          <a:xfrm>
            <a:off x="1646380" y="5267325"/>
            <a:ext cx="1264406" cy="1415070"/>
            <a:chOff x="3829057" y="981251"/>
            <a:chExt cx="4908622" cy="5493524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9766B25-C9AA-7D5B-40E0-BE177EF5E161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F7F523A2-423F-C0BF-6D3B-1219CCFE9F4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C59C7212-A7C5-4F46-974F-900E34D0D5CE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14509623-A2D8-4BE2-67D5-33345FF822DB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353A6EB4-9E16-5E36-7E2D-9C9C0A4B4BA8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F5C23E8-6298-845B-6B16-C66E5940874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6166343F-A56C-739A-988E-CE7475F09C2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7CCE2276-E02B-E234-752A-323A1424207A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83E36AC2-2CF7-88AA-8CC4-CA31D03709A8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C6836D4-A0E9-F522-9FBE-0B7CD2A2D9C3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F169F6B9-7512-7E6C-58D9-A2A4988E73A8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804E11E9-E99C-6A33-C90E-8E1251D34E55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1061BF6-03D4-2B61-8F52-5AF39D5D0678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907806E8-F93A-4176-9009-A22283FF8255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434FD77A-A02A-CC18-AAD4-129B29FB54A8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7B1589A1-B286-AF39-798D-065124C0BE4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B7F811E-A7D7-EF8C-4031-37CC742F51B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72A08A04-522B-7AC3-1DBF-8A8F4FB4CE3E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5820DBC5-4581-82D8-A226-C95C7FB38DD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DED17B1C-2F2C-D220-236A-6490B1F2E7DF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81139E78-4678-60DE-1920-F34E1D9FDC4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EE146DAB-7C6E-76F9-7C15-B12DA74902A1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034369B1-C5AE-F9AD-D1B3-C11922F2877C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3E95D82-B9D8-D5B4-9D7E-E83022F60165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5067D6C9-27B3-6145-B547-77690DA1D0DD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D76CB4FB-81A2-3271-F2E3-F9CA74E04107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7D5CE4FB-4D9F-065B-D8C2-CB0BE66A89C0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B4E2AE1-221B-028E-0EA7-6D074BFFF5D8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BA36743-CCAE-F549-7028-DD2FA8796489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F806AF40-D695-3FDF-AFA4-A04125CF646F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954C8DF-05F5-A364-B5C8-D73043F88287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13BB34A2-25C6-3BF7-A306-BBFE87B244F1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5EC46155-B514-C204-03B6-B824D3911F3B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A2F7443-B538-F707-6A55-48D1BB5E100A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DE2059D4-8295-8AA7-84B2-FD067695B851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49144506-F1E1-CB1C-1813-5385E59BB8F7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49B8B669-9350-69C7-2C18-6048B740FA9B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126D54-E27D-13B2-4A97-DF90B00FF8C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3653D3F0-DA16-FE9D-AA4C-8F6128398648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890F899D-33CE-BDA3-8EDE-6B7D162E36DD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9464670-287E-661D-1140-F11060217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84275C72-CB13-22D7-5139-519036F76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C5BD610-F9EC-6B08-709A-747FC1834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D5F26F2-90F5-2E60-141E-176C1130B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1A3BD72-4B18-1611-D32B-4B3D799FDF75}"/>
              </a:ext>
            </a:extLst>
          </p:cNvPr>
          <p:cNvGrpSpPr/>
          <p:nvPr/>
        </p:nvGrpSpPr>
        <p:grpSpPr>
          <a:xfrm>
            <a:off x="3041199" y="5271273"/>
            <a:ext cx="1264406" cy="1415070"/>
            <a:chOff x="3829057" y="981251"/>
            <a:chExt cx="4908622" cy="5493524"/>
          </a:xfrm>
        </p:grpSpPr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9298DB2F-436E-5EBF-E137-9E1C1BEC46B4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19A5F10-DB6D-CE76-C872-1A16E647A10B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A5B6234-AE40-6A8F-0B7B-949679D109EC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FD9B3FC-91F7-9E1B-2699-6F172A79C4E5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019F69F2-9455-21D5-92F5-D38F7A24FA4D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06B02744-6FBD-3125-B903-F0431528999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B0297F99-E746-D85E-29B2-F4DD6B8A513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80473736-40AF-FD2A-E51E-C47BBD758A3E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3D99D114-097A-0BAD-0908-FEFDEAC9F081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82E07F1D-C51F-32D8-1B5A-1B081B53C68E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57645412-3786-2782-D2D0-3D3157A9A6D0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92B4CD6C-7ECF-E9CD-3089-AC471C6872FC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37A1913F-2B77-6F3F-10DA-E21DA8B8FBC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899EE72B-8473-A9BF-1F55-26C1A17A1FD1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5D774A44-B4C7-84C1-5A9C-8D10A87F2010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650D147C-6C69-F5E0-0D71-28438B44A12B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56FE7A8D-5202-C487-61C3-5FB73793A778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BC64C79-E59E-8B0D-043D-3C2385B3E132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5167E37C-8624-0637-BE1D-41BEC5CB6009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B9E2D5F-109D-0443-97F6-96FB7F6741DD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835B5440-0385-AF27-600D-97E600412244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A4AAD0C-4399-C38F-99F0-882AB2AABBC2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7186EC49-E689-9B22-95A5-2682668B0582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5A9899BB-73DE-8542-D747-B3DA8BB71F2E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BC067661-72C3-A0EF-09D6-44FA32F5D493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C7E5409-42D7-B51D-04BF-B473069BF730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23A3388B-DD00-C4F4-62AF-C3E3A4035856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86D6DEA9-E405-8B07-EA53-18EA41AD1C73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D85B51D2-0BD5-BC48-A6A7-4ADB965B477C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B3DA5B98-53AA-8C1F-D60D-A25F79A0514F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7FA7FA98-FEAA-E999-87A5-1E5CD2CC6B06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CE706A88-D7ED-341F-7826-F454EA40A8A4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B787246F-FEE4-5600-D620-306517392E47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1826641-C07D-8876-6F8E-D8CBD82E19A5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6A16004B-1399-F9EC-243E-36745A71A059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EECF75CC-0D15-B6D6-3AE2-3BC8438F99F1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BBFB7EB3-17A3-6936-3AB8-6BA9DF1B7448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4FB0270-8EE3-05E5-2648-671B7748F382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15D5D20D-13CC-636A-239D-5419718C749D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3E72FEB-180F-DB3B-7A6B-D08596235678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C3D6E7C-B5E0-AEDC-A54E-48AA13DB5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256E1777-7A6A-ADD4-D633-D963D5C92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79F8496-377D-0615-FA5A-E9FA83AA1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4D2148E5-DBCB-FC7C-C2F1-42FF18C07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B31E106-2825-2FF2-7DFC-FBBF070C1467}"/>
              </a:ext>
            </a:extLst>
          </p:cNvPr>
          <p:cNvGrpSpPr/>
          <p:nvPr/>
        </p:nvGrpSpPr>
        <p:grpSpPr>
          <a:xfrm>
            <a:off x="4435763" y="5271273"/>
            <a:ext cx="1264406" cy="1415070"/>
            <a:chOff x="3829057" y="981251"/>
            <a:chExt cx="4908622" cy="5493524"/>
          </a:xfrm>
        </p:grpSpPr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DBB2ED0C-2E02-7207-494E-1E57593E1A00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1325839-0349-8AD5-A3B4-C290285E5273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5859E9A0-83E9-F509-E5D0-4027EA77DB85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C2C28270-77AF-43C0-729B-F04F6144EF23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3DAA2821-9181-4478-8785-82A4ECACF0F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9226699-FA95-666E-98D9-A42A5A63DAB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8E42DDAC-9B7C-097B-D483-7C3C90EA079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129DADAD-29AD-1B1A-9194-3BD56CF1F69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14EEDC90-F1A5-C762-E244-9BFD84404E8B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27E98126-5696-11C9-1923-5004DF7F268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C5B74F6A-02B2-E69A-AAB3-D4D4D8657E9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C3CDA77-409F-15AD-B018-C605921F425A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B05E3284-FBDA-70DF-7A6F-D19DC2D2F3EE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4AD0EABF-394E-13BB-7E7B-9285A9E7211F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7FAB58FC-2073-E8C5-1DF4-ABE55D51927A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B1AA1062-F52F-C702-66E4-F981D55BB000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F4EA2CD2-4F83-0F0B-7A8F-2CBAF6EA5E58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41115B1-376E-AC35-F588-98AF0B56C1A2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70DA1969-E750-956A-26FE-D620CC1FBE06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6787CA7F-E8DA-C70E-7AAB-939735A60CF7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D776A088-5695-7D0D-93A8-458271CF0095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5AA225C5-DDEB-9DF3-5728-33843AA81DD1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5449531-EEE2-A3D9-C046-82C0D5F5864A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AB42E151-FC71-B26E-9576-178725FBFE68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054A4D17-098B-3178-E8B3-B07F0FEAFB01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A1C46E48-388D-CE92-5EF3-06BFD03371C9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71CBE605-2DEC-E58D-CDC9-90DAC53CC0D2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91AE8B0C-617A-DE00-18C3-48648A5CD4EE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5E32CD86-6A27-8CF6-B971-6ED792A583AA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2C071752-AF29-0748-964D-63512856E37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D3A72306-1649-84D7-F0FC-0B0DB38A2471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61D84D62-3611-06D9-34BA-E6167B936617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C8D2B1C-8DF6-6E29-9DC0-121895137F0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E8A99FC7-05A0-0989-4883-269DB381482B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2C1B03D3-F640-A71C-EB7D-7A2ADCE48DC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7A598907-AD2F-43C7-80B8-E06779C86CB3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6F377004-8F46-9676-7B86-6D3CDD8D666A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4FB7CBFB-32DE-D102-EEA8-2A76939F7C1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5AC8218E-C102-41DC-09C1-444B37989209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A8C6CB5D-8D7C-E497-F39C-F81830325855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A85AF64D-BF99-F81F-31CC-548686596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3E1C317B-9C31-DC9E-1D17-CE451E1C2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CBF165A6-FF7E-32D3-3D53-845C12657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32F2D2F8-B795-7B8D-D0CB-A90F47E57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8A400246-41F8-BE7E-1CDB-7BE486D8186A}"/>
              </a:ext>
            </a:extLst>
          </p:cNvPr>
          <p:cNvGrpSpPr/>
          <p:nvPr/>
        </p:nvGrpSpPr>
        <p:grpSpPr>
          <a:xfrm>
            <a:off x="5830326" y="5271273"/>
            <a:ext cx="1264406" cy="1415070"/>
            <a:chOff x="3829057" y="981251"/>
            <a:chExt cx="4908622" cy="5493524"/>
          </a:xfrm>
        </p:grpSpPr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FD0F4357-5156-7482-0C79-19D18BFC5495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5646DC9F-BC87-1F87-5C94-DA872E5100DC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EE76E3CE-357E-8BC4-916D-4ED39764F028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9888CB8B-A102-8910-DF6A-41642E0172EF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2E01CD3-727C-8AD7-C423-64735BC628D8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F502FAB6-EBF9-1418-5C92-8C93270B64DD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F8B671C1-41E8-1C53-519F-0803C58023B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AF06D2A9-3843-2CFB-F12E-87C27146A62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0243E48C-076D-AEAB-5CE4-485FF2BD4B0B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050B832A-9B5D-C9B7-94B6-95EA3ED97454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1EB7B81A-3148-A351-687B-7C4C97C46D6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3773DE3-6C9A-9DF2-B872-FFC567883CEB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3C8B2C21-6412-002F-1098-E9405476D6AD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6B359631-953A-C0E5-8F44-53E9A0786CBE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9E055E8-F8F5-647E-FF41-615311DD9B94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E4DDC1FB-F96B-0A5D-3CAB-6655D0660197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5860D53-23F2-29DB-DBCD-D9CEC6F480C0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105E5EF6-BFD2-B02C-F557-45F046A756F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4044A70A-6F23-BA3F-6BFF-17214F333474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1901515C-E15F-40CF-8CF9-8A17C51EF5E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3A71E3DA-97EC-341D-709D-A1AFA8E825FA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D11B36D1-112A-7F74-B81F-87E547EB70D0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8481039-EBE8-EAC8-4CF1-8F8A6AC50F4D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39D5D9BF-6CA7-B221-732B-D1CFCBF4ECE1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ED530D4-B4CE-36F3-A9D9-5187CE73DC4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FA3F1DD7-B2D0-C7E8-A62C-654CC2DDC9C5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A28510F4-3AD5-6AA1-724B-3FA75B6D9275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9D5D52EB-9C61-B4E2-A51A-118D52D0BF31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35D8C55-5151-8BD2-A10E-403319AAC52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8C0F5058-921C-B455-10B2-7363710BDA5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1D538141-6A97-4657-728F-839DF8A316ED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70B14F1C-6B3B-4F66-EF5F-11AB879E63DC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FFDD9C0D-FF5A-7F05-909E-87E442B0FA3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36447BE1-287A-5DCD-E3D9-051BFAEEAE26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D7A8F65-7BEB-7D5B-8038-6BB25FE8CB57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584FE33E-7637-8492-42B4-5DF79A055470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1F8E9FA8-5472-726C-D732-45EBE2F19899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48931B65-29C7-1B3E-53DC-0D4E08D86D2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321DBC2C-4B34-E73F-B6F2-FD3380DAF1A6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30EFDED3-B5A1-0C23-EA68-D9BE9ABA675C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AF1FC14-DDCA-91FE-9231-165C7DBE9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246C55A3-4A4C-A927-F0A1-8C6781F83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5604F96-463D-88AD-E775-0B6A087CF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9315A6FB-25FF-12E8-6E0F-E8802A32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BAC9BD23-123A-B697-64D4-CF0A1FB1C9A0}"/>
              </a:ext>
            </a:extLst>
          </p:cNvPr>
          <p:cNvGrpSpPr/>
          <p:nvPr/>
        </p:nvGrpSpPr>
        <p:grpSpPr>
          <a:xfrm>
            <a:off x="7224890" y="5271273"/>
            <a:ext cx="1264406" cy="1415070"/>
            <a:chOff x="3829057" y="981251"/>
            <a:chExt cx="4908622" cy="5493524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36AF5117-1FFA-E586-C2C5-84E26C2CEC4E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3CB9B436-8CF0-8AD5-44FC-F61A2CF1D047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9C48BDB8-0CE8-36F4-B80D-76E10C08497A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70B3FA83-B507-6C3E-C59E-D65A838D197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7790AEBA-1D6F-B78A-6B72-5CC83A2B4157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5FFEC745-AB25-A2CF-9081-834C8A6CD6BF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709EC7C2-6C76-6938-9C63-3A0CC760AC5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3B3A8180-25F8-F96C-AE0D-6E624B711A7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6918F92-4D8A-778C-53A2-E9096D3AE815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9EB8E356-EFD7-5A42-04B5-C7A0279AB501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C7464EBF-00F4-9A92-02F0-7D54BDB4E967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7FFC627C-4D8E-F094-C4E5-72027E1AFB3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5C438D1E-2928-4315-4DB2-AB3606F60ED9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3D1A614B-C5DC-6B75-899A-EBAF7BCD6F43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0D3D48F8-C81E-AD0E-60A7-311D7673EFCD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826D3C46-BDDE-76EE-1740-616293F9C3A4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77A19553-1122-567F-BCFC-660138B9B08A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2165335F-B2F9-8F37-2DDA-A24B319E9E2A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A77770DB-C6EE-B509-FDC0-7E67F15C40C4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9D90FA6-0D32-2A0A-8FC1-B651FFCAFBBE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BBECB5C2-AB04-BD6C-C5E1-B6FF214A4E06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E70F8F8B-182F-D07B-2CE0-EE89D5226D5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63E4DD7E-55BE-449A-76A7-6874713F783E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E6BB64C2-2030-B6EE-D25A-D012F66386F0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EF28F82-20E5-D6A3-73F6-F50692F69AF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3B37F642-539B-7627-5817-83A6D7E277AC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5C3A7FE0-54A3-F08F-0F94-843CEBF3BAE9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0FD9C195-E2FD-F5FA-4831-C8F2408888E9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22D4B2C-FBC9-933D-2ABF-09F3A49E09ED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83AC2D9E-9A86-5B1A-8939-172ED97A4233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5F8C7590-7B51-CCC1-3424-08DF90BBA9EC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C7114BA6-B515-B3D5-20C1-51407638521A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70561C7-C778-C771-BC92-86FE12E8328F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6735C04B-94EB-07DB-89B6-511FD7C6B99A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2CFE3B-BB29-908D-5761-D11347DDD9EA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0F87C361-A060-82E5-C11C-7DD98D9CC158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9646B9FF-C602-E454-F958-E14B587641C8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26BD59E2-AD3B-A84A-FF2B-1D1088C080F9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83B7707B-0AA8-EDBF-883B-A3380325ACEA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85038B42-F70A-620B-59BD-D95C6699182F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AC26CD58-0A77-CAA2-C3E7-644E05A0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8B6EF1E8-BDED-12F9-080D-199DC23B7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9897620-6A51-318E-7B5C-7B8C301E7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D755EEB3-8BD1-7B6C-E769-408845FE2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52AE9D79-20C0-2C93-7F78-F9697FF3B4CC}"/>
              </a:ext>
            </a:extLst>
          </p:cNvPr>
          <p:cNvGrpSpPr/>
          <p:nvPr/>
        </p:nvGrpSpPr>
        <p:grpSpPr>
          <a:xfrm>
            <a:off x="8619709" y="5275221"/>
            <a:ext cx="1264406" cy="1415070"/>
            <a:chOff x="3829057" y="981251"/>
            <a:chExt cx="4908622" cy="5493524"/>
          </a:xfrm>
        </p:grpSpPr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467A41E8-87C2-70CB-AB88-AF59AD98C1C4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BA40CB53-93F6-CB12-3EF6-EC8116653F1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BEA32E96-714C-74AE-CEF5-C7B3491C81C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F7399C82-B808-4602-01DD-CB8A64A4B7A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22C6057A-EB25-FAC4-0763-518F1C5C1679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A1BD033D-4E62-C825-EBAC-AAF72E45BAA0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E695C860-8355-60FF-2941-AC26F1B250D2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6CB20490-8265-74D4-F972-EA32247A68EC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C4D6677B-D6CD-5411-6D8F-542EC1994832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39A430D1-9A73-33D7-BB2D-BF1663B72D8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4A19B9B9-C679-859C-6AB5-CADFCC732A22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8490388E-F7E0-B570-BD6A-3E5F12459C9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6909CF8F-C869-D5DF-0F6A-789876029D56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06E4BE72-DB11-F00F-EE1A-F47FFDEA3DF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F428840F-1B80-C97B-05B5-871029F18A31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E80E72A7-A0B2-B544-1E4F-62ADB5712504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BE7C3C62-D5B0-AE43-AD48-3F12AB344C8E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96280606-63A8-4423-8AAF-37CC67B24BF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7B3DE613-3D6F-24C1-EF42-DB054FAD1666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D037F4EB-605E-2EEF-8C71-581DEF465C24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9256A2AA-B2D5-2CB7-C122-17A4C799668A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0A7ED454-7E78-E880-76ED-810E10C4133D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76B12D97-0DE8-DA95-B246-D885CBE93A7B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0A563CD3-ECAA-121E-45E2-0C700B5B2474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D6EBE33-5451-6E1E-1BF1-F0CFE94EB1F9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8AE5D021-69E9-76E5-E6FD-12155A952AE0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AB0811C4-1929-B7A6-8645-F7C7EA93311A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64CE407-CBFA-9CFE-DCBA-61C8F7D86D00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0CB5667F-D92C-C286-5A0B-16CA4BBF34EB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1510A38A-F616-5F1A-19A4-E5768AF0DCCC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D293FAE5-CA74-C021-09DB-75E234AF6D3E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4C184A87-F614-F8FA-32E0-C1E43A086B9B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4C7ADDAA-A9A4-CF6E-8D48-AC20CD0D1844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8C4D70BF-FD72-3345-7C37-0AEF9AC5830E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A8716A91-1ADB-A401-9C98-90C33A93DFC7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C379DD8D-34CE-024E-6AE7-C56F364AE1AB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045A58BE-7C59-9D12-BA99-5CF48BE9536A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AFC3D016-B918-B301-446C-8D17F96C1EC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575A5D5B-9438-893B-7A83-CE74E7AF427F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B0A18006-35BF-6EF6-8F1D-B1FF4977D099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D6230943-E356-597C-AAA9-7C326B2F3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FF860332-4FDE-FF3B-52CD-D115F346D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48FD3F5D-E10F-EF3F-D826-6BBFBFE69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E279221B-FF67-52C4-ACAC-E82145304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5F72AC07-3415-C308-F875-08ABB456D01B}"/>
              </a:ext>
            </a:extLst>
          </p:cNvPr>
          <p:cNvGrpSpPr/>
          <p:nvPr/>
        </p:nvGrpSpPr>
        <p:grpSpPr>
          <a:xfrm>
            <a:off x="10014273" y="5275221"/>
            <a:ext cx="1264406" cy="1415070"/>
            <a:chOff x="3829057" y="981251"/>
            <a:chExt cx="4908622" cy="5493524"/>
          </a:xfrm>
        </p:grpSpPr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DFC9FCEB-219D-122D-F825-6D5A32F2F03B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28D932C3-C586-81B8-9089-6E44EA0CA0EA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06B7F7AA-9C86-9E9B-C41B-4D17BB316952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8D206CA1-0276-B55D-1D7D-109DE5F9F0A8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2B7219BB-113E-55D9-88A9-1183C7A7028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62E3DAD4-5084-7A92-0B8D-6C3C7CE2DC2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119805D6-304D-F126-88B1-C70DB36318D4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30EFC0CB-BEA4-3B78-C65B-DF03E78ED9DA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9C63032A-1608-D83A-4139-8FA05C39E833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6E37F2E0-72B3-3B97-8FA9-459F159F18E8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ADBD8FD9-6C92-A67D-A17C-37548BA1277D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7CA7B267-1FB6-DD9E-3997-889B9DE10315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36EA1079-12AF-DEDD-287D-A631CE73F5B1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874DF326-03AC-BC70-E349-FB7FECD33C53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99942515-1DF4-962F-D4AB-B632372341EB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C188A15E-C010-0AE4-BA79-5465B7CC7401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09F96D18-E503-AD49-3591-153EA1966293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0B73D72E-03AE-B8E5-73F7-7C965CFA5A38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DA618076-F88E-4DF8-5D15-0CEE6FEA0215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46B40A1F-53F1-C59F-14B5-A5DBA2BE153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22ECCB8C-E56B-D66C-837E-E1D3D2A603C1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A855B7A7-CDF5-2FA2-B71A-21617F146CB6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7670B21F-1DB0-CB6C-CCC0-50FB1D254848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42F308F5-F160-7F78-E3F4-C269706DBC1D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FA4EBAA9-E249-3286-20B4-DAEEA7D1D622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3831D27A-BEE2-51E0-4759-A67C44A72DC8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7F22B0D9-FEA0-B5F9-D50B-2957AB514E7C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443E5D5C-4095-6618-6286-671AA49F9C0D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1B6953A8-690C-2DD1-5A03-078D8AB12D25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90E103FE-D4E1-E478-5B5A-DA8F5708BF58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DC14B10-82DD-4D7A-8358-1712B30423D5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63829D00-C0B1-6D3F-58C4-9A9874AAC82D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AB7D013C-65B9-9CB1-D9FB-02EE98EB2CC0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96B2A8C5-E1DF-5E8F-4456-AA62625196D3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414529D5-9A09-4A6B-FDB3-767632D95B4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0C780FA2-C6B4-6051-0E4A-66B6C5E3BF73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3ADA2D2E-1E59-77EE-7F6F-45CAEEF8C9D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BF438DC6-FBCE-E616-B161-AD071B4D81C0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3E730DCF-D6FD-9086-6D81-276360F691D6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074AFA63-2CE8-1115-2631-B1A21B16B733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2A496B97-5E34-6323-3562-B7C3EAF65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AB52AA56-7C42-5F41-6B65-5FDA2BB35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EFF4B43-EF6F-C69B-CBEC-DC1EC1B8D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BFF5B4EF-567E-7897-CF11-3D95BE40A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EDBE74BD-E60C-259B-910F-AF04A705FB97}"/>
              </a:ext>
            </a:extLst>
          </p:cNvPr>
          <p:cNvGrpSpPr/>
          <p:nvPr/>
        </p:nvGrpSpPr>
        <p:grpSpPr>
          <a:xfrm>
            <a:off x="11436316" y="5275221"/>
            <a:ext cx="1264406" cy="1415070"/>
            <a:chOff x="3829057" y="981251"/>
            <a:chExt cx="4908622" cy="5493524"/>
          </a:xfrm>
        </p:grpSpPr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342D83F4-7CD4-27D4-5BF0-0DF03616FCDB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9642E4E8-7DFD-B01B-DE15-60DD4D535E4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B4483C5D-BC66-B957-9E4C-B79D2DE5916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C65EE2C2-EBA9-5736-1890-25F3E2AA8D2A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7CF988BC-760F-29A9-4C7B-B937F9DFC53E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8699BF95-2670-9D9B-6F2E-E9CC333CFE65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FB92E7BE-F40E-68E3-6094-1BDA7FBA9EFF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F2D6F29B-BD7A-DE32-8D19-8BB275FDD89D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0E1F8DB1-898C-E6CE-D003-DCB6FF3C36B9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ABBAFAB0-C5A9-FD00-5EBE-CB4BCDEA68D1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44E874BB-1B52-BADE-54BA-01F0705F4BFE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33A85C16-AB93-0596-427A-F0C859C068C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747EAEDF-C32D-1D10-B705-103386733AFC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F7A3E288-7DD2-CD93-57FD-BD0B67C2206E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27D8FA63-B516-F850-56F2-4985C274B83F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2383CDB8-536F-0EAA-8AAA-DC53BABB8343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73F2B7CE-5451-9423-D9E6-012F691A43DF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BE9F7488-1A9B-DA52-5DE5-BD2110FC0EE6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FA420DF-F6B0-E608-695C-A7B57621CA1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FEE613D1-7B6A-B018-51FD-C2E6E004C11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368A4790-7B08-019E-CB9F-8398EAE5F195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6625B9ED-3C38-913A-DAFD-4937AA3C3E5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E0E55394-9C04-2828-E374-E9669B9374E9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EA5EF39C-7444-20D5-3DD9-1B6D151406D8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65AA7BC6-592E-F790-5246-75538DDC549C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25253118-EC6E-A257-722B-E5244429EF9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77625EE4-A128-BBDC-E771-2BF495066C1B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4C0BEB66-9934-82CC-372C-C513BC74198D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539990D7-8105-49E9-A33E-F81961D7BB1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8461E0D-C5A0-A0A6-EDC5-2EECDA9CB2F8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A6AC9122-D11C-164E-A0F6-6E9EED010A86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49B81BB6-87DA-2E95-E679-1CEDAA952DC6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510B0B1C-DE4C-6E77-3FA0-833A0A26E48C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E3DB1D60-1023-923E-B752-199E3BCEF7C8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D08A8C19-A472-7039-AC18-D8548B9B4451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188C8BEB-5620-0EB2-95B5-9E25AADDE97E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1D06C5E5-0125-291C-D92E-3A48EFD680E6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8B06222A-8CE3-8BC7-1EDA-1B7A6BDDEEBB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1647B20E-6141-38A5-8EEB-8B05E5E7AABE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49FD3554-9810-2105-874F-05B7030457C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247F247D-C8C9-AB0D-FA47-4E4B761E4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21BA4298-DC56-8319-AAFD-2BD8910B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A63DDFCB-3AE7-33BB-7907-EC58DD676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1A21D0D1-ACB2-0A06-E07C-2C777E1DE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1" name="Group 61">
            <a:extLst>
              <a:ext uri="{FF2B5EF4-FFF2-40B4-BE49-F238E27FC236}">
                <a16:creationId xmlns:a16="http://schemas.microsoft.com/office/drawing/2014/main" id="{0B7CF688-ED76-4A10-BEBC-A4B35CB6140C}"/>
              </a:ext>
            </a:extLst>
          </p:cNvPr>
          <p:cNvGrpSpPr/>
          <p:nvPr/>
        </p:nvGrpSpPr>
        <p:grpSpPr>
          <a:xfrm>
            <a:off x="11162589" y="355107"/>
            <a:ext cx="6987929" cy="967666"/>
            <a:chOff x="1265411" y="195309"/>
            <a:chExt cx="4153461" cy="575158"/>
          </a:xfrm>
        </p:grpSpPr>
        <p:sp>
          <p:nvSpPr>
            <p:cNvPr id="502" name="Rectangle 62">
              <a:extLst>
                <a:ext uri="{FF2B5EF4-FFF2-40B4-BE49-F238E27FC236}">
                  <a16:creationId xmlns:a16="http://schemas.microsoft.com/office/drawing/2014/main" id="{180DD6A2-4514-4647-8918-3AC4AF8D7D3E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3" name="Oval 63">
              <a:extLst>
                <a:ext uri="{FF2B5EF4-FFF2-40B4-BE49-F238E27FC236}">
                  <a16:creationId xmlns:a16="http://schemas.microsoft.com/office/drawing/2014/main" id="{2707A435-135C-4DA4-A3E2-581EF6A0E65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4" name="Oval 64">
              <a:extLst>
                <a:ext uri="{FF2B5EF4-FFF2-40B4-BE49-F238E27FC236}">
                  <a16:creationId xmlns:a16="http://schemas.microsoft.com/office/drawing/2014/main" id="{69C4CA9B-9A6C-4A2A-A98D-A59CE2E208B9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FC88B63F-5989-4242-BB8B-2250F381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00" y="2226151"/>
            <a:ext cx="2485866" cy="2485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71CD06-B33E-411C-82F6-2E71B8F1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13" y="2218062"/>
            <a:ext cx="2481541" cy="2481541"/>
          </a:xfrm>
          <a:prstGeom prst="rect">
            <a:avLst/>
          </a:prstGeom>
        </p:spPr>
      </p:pic>
      <p:grpSp>
        <p:nvGrpSpPr>
          <p:cNvPr id="512" name="Группа 511">
            <a:extLst>
              <a:ext uri="{FF2B5EF4-FFF2-40B4-BE49-F238E27FC236}">
                <a16:creationId xmlns:a16="http://schemas.microsoft.com/office/drawing/2014/main" id="{0F370904-7B5D-4931-9E3C-2FB74BB17055}"/>
              </a:ext>
            </a:extLst>
          </p:cNvPr>
          <p:cNvGrpSpPr/>
          <p:nvPr/>
        </p:nvGrpSpPr>
        <p:grpSpPr>
          <a:xfrm>
            <a:off x="-7076446" y="346054"/>
            <a:ext cx="6987929" cy="967666"/>
            <a:chOff x="-769418" y="346054"/>
            <a:chExt cx="6987929" cy="967666"/>
          </a:xfrm>
        </p:grpSpPr>
        <p:grpSp>
          <p:nvGrpSpPr>
            <p:cNvPr id="513" name="Group 61">
              <a:extLst>
                <a:ext uri="{FF2B5EF4-FFF2-40B4-BE49-F238E27FC236}">
                  <a16:creationId xmlns:a16="http://schemas.microsoft.com/office/drawing/2014/main" id="{1DC422DB-260A-4263-B9CC-AA20D7188CF4}"/>
                </a:ext>
              </a:extLst>
            </p:cNvPr>
            <p:cNvGrpSpPr/>
            <p:nvPr/>
          </p:nvGrpSpPr>
          <p:grpSpPr>
            <a:xfrm>
              <a:off x="-769418" y="346054"/>
              <a:ext cx="6987929" cy="967666"/>
              <a:chOff x="1265411" y="195309"/>
              <a:chExt cx="4153461" cy="575158"/>
            </a:xfrm>
          </p:grpSpPr>
          <p:sp>
            <p:nvSpPr>
              <p:cNvPr id="515" name="Rectangle 62">
                <a:extLst>
                  <a:ext uri="{FF2B5EF4-FFF2-40B4-BE49-F238E27FC236}">
                    <a16:creationId xmlns:a16="http://schemas.microsoft.com/office/drawing/2014/main" id="{D5B735B9-A459-480C-BD7C-565C327A263A}"/>
                  </a:ext>
                </a:extLst>
              </p:cNvPr>
              <p:cNvSpPr/>
              <p:nvPr/>
            </p:nvSpPr>
            <p:spPr>
              <a:xfrm>
                <a:off x="1580225" y="195309"/>
                <a:ext cx="3551068" cy="5751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Oval 63">
                <a:extLst>
                  <a:ext uri="{FF2B5EF4-FFF2-40B4-BE49-F238E27FC236}">
                    <a16:creationId xmlns:a16="http://schemas.microsoft.com/office/drawing/2014/main" id="{7108C7DD-AE68-45C7-AD98-9F2049C9C8A8}"/>
                  </a:ext>
                </a:extLst>
              </p:cNvPr>
              <p:cNvSpPr/>
              <p:nvPr/>
            </p:nvSpPr>
            <p:spPr>
              <a:xfrm>
                <a:off x="4843714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Oval 64">
                <a:extLst>
                  <a:ext uri="{FF2B5EF4-FFF2-40B4-BE49-F238E27FC236}">
                    <a16:creationId xmlns:a16="http://schemas.microsoft.com/office/drawing/2014/main" id="{67B2C424-E010-4B73-8EC9-B31AEB06E9C0}"/>
                  </a:ext>
                </a:extLst>
              </p:cNvPr>
              <p:cNvSpPr/>
              <p:nvPr/>
            </p:nvSpPr>
            <p:spPr>
              <a:xfrm>
                <a:off x="1265411" y="195309"/>
                <a:ext cx="575158" cy="5751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A786D4D3-3D2C-454C-999D-CED440324E92}"/>
                </a:ext>
              </a:extLst>
            </p:cNvPr>
            <p:cNvSpPr txBox="1"/>
            <p:nvPr/>
          </p:nvSpPr>
          <p:spPr>
            <a:xfrm>
              <a:off x="42202" y="469880"/>
              <a:ext cx="560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 Rounded MT Bold" panose="020F0704030504030204" pitchFamily="34" charset="0"/>
                </a:rPr>
                <a:t>System requirements </a:t>
              </a:r>
              <a:endParaRPr lang="ru-R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54714F-D5AE-4C08-BDD3-9546F07654DE}"/>
              </a:ext>
            </a:extLst>
          </p:cNvPr>
          <p:cNvSpPr txBox="1"/>
          <p:nvPr/>
        </p:nvSpPr>
        <p:spPr>
          <a:xfrm>
            <a:off x="5703155" y="2622066"/>
            <a:ext cx="1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GIT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F6102BF-0B82-4CED-AB4E-B5A4922FAFF2}"/>
              </a:ext>
            </a:extLst>
          </p:cNvPr>
          <p:cNvCxnSpPr/>
          <p:nvPr/>
        </p:nvCxnSpPr>
        <p:spPr>
          <a:xfrm flipH="1">
            <a:off x="5772076" y="3151119"/>
            <a:ext cx="899284" cy="0"/>
          </a:xfrm>
          <a:prstGeom prst="straightConnector1">
            <a:avLst/>
          </a:prstGeom>
          <a:ln w="571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8D7435D-FB82-48C3-8098-C6C61DE5AA68}"/>
              </a:ext>
            </a:extLst>
          </p:cNvPr>
          <p:cNvCxnSpPr>
            <a:cxnSpLocks/>
          </p:cNvCxnSpPr>
          <p:nvPr/>
        </p:nvCxnSpPr>
        <p:spPr>
          <a:xfrm>
            <a:off x="5830326" y="3896200"/>
            <a:ext cx="899284" cy="0"/>
          </a:xfrm>
          <a:prstGeom prst="straightConnector1">
            <a:avLst/>
          </a:prstGeom>
          <a:ln w="571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06302C53-266D-4B62-8D72-A642350B6068}"/>
              </a:ext>
            </a:extLst>
          </p:cNvPr>
          <p:cNvSpPr txBox="1"/>
          <p:nvPr/>
        </p:nvSpPr>
        <p:spPr>
          <a:xfrm>
            <a:off x="5715328" y="3454302"/>
            <a:ext cx="121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NOTION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8181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000"/>
                            </p:stCondLst>
                            <p:childTnLst>
                              <p:par>
                                <p:cTn id="4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0"/>
                            </p:stCondLst>
                            <p:childTnLst>
                              <p:par>
                                <p:cTn id="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6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6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C82DE65-9D7C-CFE4-B9EB-F74428E49EE1}"/>
              </a:ext>
            </a:extLst>
          </p:cNvPr>
          <p:cNvGrpSpPr/>
          <p:nvPr/>
        </p:nvGrpSpPr>
        <p:grpSpPr>
          <a:xfrm>
            <a:off x="5713531" y="-3602994"/>
            <a:ext cx="4908622" cy="5493524"/>
            <a:chOff x="3829057" y="981251"/>
            <a:chExt cx="4908622" cy="549352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26E69-2DA4-6F79-2072-1E1B23595AFF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893321C-6F7A-1C15-A592-10D8012FBE92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AD4A6C1-5DA3-FDCA-999D-750C527344BF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6A2925CA-E52B-279D-F5D0-B8734A8530E2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E396F6B-CB90-D327-DBE1-438269CC5489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9B9800A-022F-F6CF-3622-438418EE2B87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5E57400-4F13-13C4-EE37-798FD43E424E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181AF8D-FBE7-5411-9C42-287633B70F02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C55D700-2BC2-CC34-71B2-1451F35BE61F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D509BDC-BEC9-1EF2-D877-84D71F8F57D9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B332D49-8AF0-7482-B77D-3202760C2A4B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7945131-0715-6244-EEB1-40B17E024976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2400B6-95D7-7E6F-B112-6EFB55FB7016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1E306B-CC82-62D2-A6FA-7EEFDF2CF45D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020AD5C-01B7-8AD9-8F39-C79BBA3E5C42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D96D6AE-4E7A-A519-F4CE-4D58488FEE50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5C769A4-DE96-2ABE-DC77-839916F9084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9DF791-4037-2890-82F5-FE0304ACAC96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3AC4EB-3D62-6005-7AD0-FFE10840743D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6DBC5D9-C8BB-E3CF-8726-7B1D16C2B26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147900B-8D50-87D4-6638-CCF59193ABBB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E898BA9-8AA0-7B8B-2D6A-E9E19911FD0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E32A91-F86B-50DD-FE67-57059363EFB7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B93B00A-033F-541D-E7FC-2A7C03CCF3DF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1B43CC-0255-95A7-308C-782F6007BF48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0DF21FF-DE29-346D-D8B1-67FF22A4FA5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1DC0B7E-AC08-8434-0819-73400A25A6FF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AD39F8B-E3CF-D74D-8773-C60C0C169DCE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AA57277-1C36-4CC2-1043-2619CA01E3D7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EE0EE36-AFDB-2E8E-18B5-0CFC597D904D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7151A0A-A473-6BA8-DE16-4B8C84E7DB3F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CA9639D-3524-3235-8627-CE77944587B5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D918A56-11E6-62F6-4543-0EEEC449B47B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92382B-B794-8CF0-7B92-47118C0B529D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8592963-0AA6-5D02-50E5-EEE539E5252D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9A0945B-8D78-7EFD-7DE1-D5078FFC12E2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EC12BEA-0262-1DAE-554B-CA8D2AD029CE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C39BEAA-E423-F63B-F378-00AA2122D698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5EA8AD1-77B2-812D-1DDC-8AAA9AA4ACDB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 cap="rnd">
              <a:solidFill>
                <a:schemeClr val="bg1">
                  <a:lumMod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D34721E-3BB7-7D4B-3343-1AB5508976CA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910D9A7-9ED9-4B80-88F0-D3261C396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8A9310FD-2D6A-DC45-B75B-F25819A01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2E9DD85-EAE0-1B09-D0DE-995C84769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D10A089-8DCF-FB77-E48D-C4B784767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C18604E-6F56-69EC-BF61-FBC5BD1BB8B4}"/>
              </a:ext>
            </a:extLst>
          </p:cNvPr>
          <p:cNvGrpSpPr/>
          <p:nvPr/>
        </p:nvGrpSpPr>
        <p:grpSpPr>
          <a:xfrm>
            <a:off x="10464018" y="-1587143"/>
            <a:ext cx="4908622" cy="5493524"/>
            <a:chOff x="3829057" y="981251"/>
            <a:chExt cx="4908622" cy="549352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BA15629-D465-FE16-38CE-914857E87F69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0F507E8-0DDC-5FD6-67F1-B6425624A91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442EB3C-93CB-A723-8DEF-17050BA63AE2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29B3188-27B2-0EFF-20BE-609F02358ACD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5FCCB52-A9E0-F143-5AA4-1599C579ED03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775C51C-F3E0-709B-34DB-6D2B62DB4E9C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88633E4-3E54-82EC-9640-B9A8B7193BE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C9ECA09-9E40-6A3A-6A3D-9AED04673725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F6D44E6-089E-E154-43C4-FC9387A8A067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8B35BE0-0453-488E-FAC4-642B76024405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47C2C54-D12E-6E41-DA79-9CA29F864805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927188-5231-629B-FC65-E6690EBD036C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7949154-C8D8-E66D-F4C4-F2ECD3E0ED29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3A6903-FCE0-8C98-191D-C387C020EF9B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AFD68A1-50EC-E9C2-AF27-CCA4B6379E88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623887E-CABC-56CA-2652-878479BBCCC7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B8321-A329-004A-FC26-4F937B76239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E5248FD-97ED-6AD1-158C-E0A2ECF14284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A41986F-4D25-2E9C-8B83-57A9CE77BE17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A6278DC-9713-E9B5-E2BE-E7B89D6E0CFA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B262E67-1780-95C2-DDA4-393CCDCB0870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79634DD-8BFB-9343-6315-87FA00D0258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3A7D3C5-0A01-6286-99CC-F219CE08B1AD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4F0D4CC-ECDF-7281-EC37-B20ABCF3936F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6C7986F-1892-06D1-3435-936F2A4BF2D3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DF610BB2-1CED-E447-9115-1B89DD0F316A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25DF4F-D4C3-3DD5-A600-1D736478CB2D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BDD0F09-2BAF-1109-583C-0613AAA4001C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7844FDB-A8BA-68C8-148E-8E6A8BC73967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C7BB0F5-05EA-39C9-2D21-2BA3463D32EF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8E5D4C-1680-9710-CD8D-7E842C211546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0DD3E49-923F-513D-0904-1A475C731CEB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AEFB21E-6BD4-1542-4444-3BC46BF8CA60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B366750-38D4-267D-7A6F-A11B4218419E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247770A-359F-2FBA-ECF8-97DBA4310977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451C442-FE8A-6B45-09FE-AF1E2CF4D7AF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C8D9E87-1C7D-5D15-7746-29423CF11B48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D2A0D24-C499-3BBF-EF5D-B1866B207097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B981F97-3245-A85A-BBD2-D21D85659C9A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 cap="rnd">
              <a:solidFill>
                <a:schemeClr val="bg1">
                  <a:lumMod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A89388B-5EF8-1A34-3F61-BEFAD008F930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95190CA-9B02-AC7F-E46F-F002D4C35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6B3B60F-9033-6615-759F-1EACC8A56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82A2138-718E-553A-E742-6C7447A50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24558C-F654-B913-7398-9CFF1DD3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53C84-7775-FAB0-730A-9986069111E7}"/>
              </a:ext>
            </a:extLst>
          </p:cNvPr>
          <p:cNvGrpSpPr/>
          <p:nvPr/>
        </p:nvGrpSpPr>
        <p:grpSpPr>
          <a:xfrm>
            <a:off x="5308482" y="4646446"/>
            <a:ext cx="4908622" cy="5493524"/>
            <a:chOff x="3829057" y="981251"/>
            <a:chExt cx="4908622" cy="549352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37926D7-8535-751C-0BE8-416583B123D0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DE2FB3F-AB28-0809-9DBE-38AB253B6585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FEF1FED-CA81-6808-FC5C-D02402873C26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4DF7DB2-1106-5A96-1BBD-0224E33E187C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DDCF58-B60D-BE9C-16F0-D271DB83AB2F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E663670-45D9-7AD1-5275-8E4D423A2E8B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FCD7F2C-63F2-D766-4716-1336DC415171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D89C77E-1D06-5632-4A5B-5783C0B9A1B3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1CC08A3-0C2C-C7F3-CA20-69A21A3C9677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96473F-E256-277A-6577-2963527CECB2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A9DD350-3734-9DF2-7313-1D978D159916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52042F0-0EB8-FB6C-40C9-6E1253CDE434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319ABF2-92F9-D825-A909-5683B16A0B78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76535B8-A51A-654C-B0EC-13003F821800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3564843-A547-8D07-C0BB-25140566B09A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43B9C3A-DEB5-1070-7430-16DC5785631C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7264F52-1861-D817-3393-60D225DDC74B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ED49EF5-3805-3F2E-8028-B1E3D95181DF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0FE3D33-BB32-1269-FD12-2A0E2B78FB25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BA35433-1EE1-0BDF-AC4E-64D7C1AF77E6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0730B9-2355-8D8D-BDA9-A119BCCBDA04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C729088-0F43-EC92-67A0-FD811D6A78EC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6BCFFBF-D63E-B084-6246-D58323DAE53C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B35EB46-B62B-7B17-5DB8-4773D7AA0106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5AFC64C-92F8-5C72-0CFB-CA65C540E73E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361923A-ECF5-809D-183C-4F25D6FE8E21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C2FEA75-DD24-5541-6CCC-30A6BF644C21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45E378E-F18D-AD9D-758A-E94AE3EC13E5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92268BE-426C-F51F-F7E7-869EAA0137B4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939C1A8-34DB-2923-3C64-8FF4ECBC2BE5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5CF07C0-455B-010F-1A26-E720714FA07B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A7793DD-9B51-0117-4E7F-DB8BBBF5FA31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23D1EE-DD3B-3ADC-18A3-C25D15E5742A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2F4B46-D773-ED82-6075-1481EC4128A4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D86E4DB-0270-23BA-B019-83A2435FD2D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FA8229F-8546-4889-5FED-0E2BD36A0B8A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FA50A88-210E-D15C-3294-8E931ED8D1AE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6F65881-D421-278B-08A0-07CEF857792E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4D220B8-6B88-754D-F22D-A3964FB63649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 cap="rnd">
              <a:solidFill>
                <a:schemeClr val="bg1">
                  <a:lumMod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30B19D-AB24-031B-65A9-575295D65EF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33DA6F7-5162-3173-9969-725D7DC29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F1BF5C4-844D-AFE3-339E-AF830AE41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6C46F9F-DBCD-EBD0-D452-90B7F29B7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176369A-E849-8C5A-B369-89CD73BC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0CE5B4-11A2-1CED-7EE7-179DE542C558}"/>
              </a:ext>
            </a:extLst>
          </p:cNvPr>
          <p:cNvGrpSpPr/>
          <p:nvPr/>
        </p:nvGrpSpPr>
        <p:grpSpPr>
          <a:xfrm>
            <a:off x="2260992" y="4194638"/>
            <a:ext cx="4908622" cy="5493524"/>
            <a:chOff x="3829057" y="981251"/>
            <a:chExt cx="4908622" cy="549352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F4DA090-1386-F0E9-A055-96E564999F6D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C4E9A79-188C-B716-36E8-679EC119DFE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3A99777-EE91-EEFF-8288-1FF9FA13758B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362B562-755D-920F-6B62-9A28F46805F9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A9799DE-A40E-889D-25AD-2010D3A8D457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87613D3-90C8-CCF1-DA8B-305797DC22DC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DAE56A-8573-DE93-8EC5-14D535EF43D2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F842ECD-BED2-0E39-AF1E-7F014630E049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5D3D3D2-5E1B-4939-2174-AD923B2C3006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A38CAD-524C-C50B-7078-9EE080826628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4827F6-58F9-835B-BC40-97878EBBAA19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5FA86C5-D6E2-6D91-EE98-4D23897150C8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D31ABB-DC5A-35C1-589D-F50B6B1CF880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B45CE2-1CF2-8737-CF77-1E874CF8BAC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B15FE9-B125-293B-41EA-EDE7E934131F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45F4366-4D0F-FF10-9B2D-6F15FAB28D9E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26F5E1-3AE4-34DE-310D-0297826144F0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866BDF-63C7-DB00-BF54-9ADFDB2D1437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2F04AC-C341-0D97-6D2D-661AD846E8BD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099AC9-7E77-E61F-73F3-E2350E549A7C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809F92-7777-6120-0BB2-77B7A35B743D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B3519C3-C8CB-1AA6-1BA5-7C25EFBB4D38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058FEC-88B4-5AF0-16E6-A17AF8F3BEC5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C2DE62F-E1BA-FFFD-CAD3-6E4EC4054DB1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51C094F-A8F5-F401-59DD-3AE5E5F104C0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8F21622-ED5D-7301-32E5-EE6669402ACB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58B865B-4380-0A6D-78FA-D1414C9E301E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0777AF1-6CFF-6325-6F77-C47FD705B377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3FC321-03A7-2581-0030-7545AF1D4D6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06092A-E9D4-FEDD-5DD1-CCE0E95533D9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49B21C-B9CA-5987-9C6C-7AC6EA805B99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150D959-0CAA-A16A-6082-1941DE5F7A45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2E42242-AA23-E846-4869-ADF0379EAAA9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F97C72B-3F59-6306-C55C-200D85EF08E8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FC661C4-36B2-08BE-148C-E1A9045A3966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623F3FB-9CFE-72F3-5774-285AD7EF3A0D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5B6E779-3D28-CBDD-8EEF-9C9D6EF7045B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2623FC3-2E7E-D949-4BB8-CA7BCEE40E4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AB97CD-0431-ED7B-5F0A-66C2BD16CA72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 cap="rnd">
              <a:solidFill>
                <a:schemeClr val="bg1">
                  <a:lumMod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94A6DB4-B3F6-6A90-A3FD-D6CD416B29BE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33DC8B1-408D-67C9-7CB4-90D0B06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45B080C-1BAF-66E1-15E2-7771CABA6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29E2AF-ABE5-B6C9-EE49-B0E6D1EFD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FC4E8FC-E230-9592-B5F6-338A2BDC0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727376-C817-9F98-2390-5710CD25A311}"/>
              </a:ext>
            </a:extLst>
          </p:cNvPr>
          <p:cNvGrpSpPr/>
          <p:nvPr/>
        </p:nvGrpSpPr>
        <p:grpSpPr>
          <a:xfrm>
            <a:off x="-757081" y="3347481"/>
            <a:ext cx="4908622" cy="5493524"/>
            <a:chOff x="3829057" y="981251"/>
            <a:chExt cx="4908622" cy="54935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499B-6D06-4FC2-A526-A2A60AAA3C12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C632738-3610-3F06-621F-D7476B2E10A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351E57-3793-95F7-4377-2D15C6D46360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BC978-F21F-8216-B9B4-32C45BFB2CD2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E569F5-841F-5F86-204E-ECA3E159460C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DED19F-E423-F622-D4ED-2E70956CCF67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D11D0F-1EDF-9068-5443-A9D6825BC5A0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09497C-7A4C-8821-9A7A-0E01431B32ED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3DCA454-D185-F1DB-493B-F393F4636444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6829E5-F61C-52BF-5311-FF3B7CC62E23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640E39-A0F9-9A84-E560-C9AD6AFEE5D8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A57ACC-A668-E043-5410-8AA6F6C47D7E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881A63-6014-AFBC-97A0-80F0454B2DDD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CDB278-5EBF-C9C6-E246-EE03CE38A1B8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E668EB-23BD-A7EA-579E-A2AFA794AAEB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B4968B-E3FB-61CF-D3BA-E66CE3D9F2C8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F772FD-9886-C0E1-2B43-367D7804BD76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86929A-FEE6-7526-54F8-3802C5D2B658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EE891E-AE51-C5AA-B834-74CA90BD07AC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691B03C-B060-4566-5B0B-581BFF89D306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903A92-DCEB-B924-9636-0BD6AD22AFFC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752E33-D5E2-A272-B51E-2C69D95E9CD5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350E58D-FA0D-069E-E486-8274604E1F93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F46DB1-B2A0-97DE-33F9-E69FC43F118A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A303D42-4F18-0DF0-5FB5-1729D19B3733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ACA6343-5D5E-0A28-4DEF-6B209B51D4CA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DC757A-0C4B-04A7-1E98-5729D9D4B70B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8EAE35-26F2-1808-63B5-6815B7F1C3B3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3A1681-DBE5-A3B0-5EE6-481545E46701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594BF4-293C-EA34-CADB-2506E1C211A4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463520-C102-F721-525B-1777203776DA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A062E7E-425B-0DD2-0345-88A5E515FB59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1356ACB-B33B-0AC6-2536-7E9EDB2F7839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41E4ED-4F34-FA64-2464-04E52D97E589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629486C-9C49-083F-E4FE-4B3B306917D3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18BFFA6-500F-2FC9-DAD8-D51F2D3A0031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086953D-6688-57B7-52DE-28BDBA7B60B9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CB9200-BD25-2BC1-C5E4-C7B17AA77475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762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A72FC3-C5F9-B83B-D5E5-0F6E8E919478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76200" cap="rnd">
              <a:solidFill>
                <a:schemeClr val="bg1">
                  <a:lumMod val="50000"/>
                </a:schemeClr>
              </a:solidFill>
              <a:round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B51D21F-93FA-EBCA-AAC2-1DCC932E5E41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C374AA-D22B-9F65-5816-1552CE9A8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8864D24-F39F-870C-1401-43B104A33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CAB44F-FAB0-FC5D-3253-E9A0824FD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139F51-9C26-F268-AE59-1E11D0534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798B16-BC81-4C64-D136-D4AE9363495F}"/>
              </a:ext>
            </a:extLst>
          </p:cNvPr>
          <p:cNvGrpSpPr/>
          <p:nvPr/>
        </p:nvGrpSpPr>
        <p:grpSpPr>
          <a:xfrm>
            <a:off x="-3874760" y="355107"/>
            <a:ext cx="6987929" cy="967666"/>
            <a:chOff x="1265411" y="195309"/>
            <a:chExt cx="4153461" cy="5751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6A6E5-4096-D2A0-DAA2-E7ADF8FC73C5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DC090A-26FE-7909-4B22-1012FD160F8B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B4C8CC-3816-82A4-F319-376497764415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84039-F229-0BFA-FED2-8B3FC5870A0F}"/>
              </a:ext>
            </a:extLst>
          </p:cNvPr>
          <p:cNvGrpSpPr/>
          <p:nvPr/>
        </p:nvGrpSpPr>
        <p:grpSpPr>
          <a:xfrm>
            <a:off x="-10646874" y="1981863"/>
            <a:ext cx="19065868" cy="2894273"/>
            <a:chOff x="1630050" y="195309"/>
            <a:chExt cx="3788822" cy="5751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4384C3-FD6A-A0C1-E51A-37D80447B58E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B39832-2C96-3F34-55F1-ACA902163043}"/>
                </a:ext>
              </a:extLst>
            </p:cNvPr>
            <p:cNvSpPr/>
            <p:nvPr/>
          </p:nvSpPr>
          <p:spPr>
            <a:xfrm>
              <a:off x="1630050" y="195309"/>
              <a:ext cx="3501243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ru-RU" sz="4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1F907-8E29-475E-6A59-2EB082ABEF13}"/>
              </a:ext>
            </a:extLst>
          </p:cNvPr>
          <p:cNvGrpSpPr/>
          <p:nvPr/>
        </p:nvGrpSpPr>
        <p:grpSpPr>
          <a:xfrm flipV="1">
            <a:off x="9093271" y="734118"/>
            <a:ext cx="2726067" cy="377497"/>
            <a:chOff x="1265411" y="195309"/>
            <a:chExt cx="4153461" cy="57515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092DB-5F1E-94A3-3294-809347ADE0EF}"/>
                </a:ext>
              </a:extLst>
            </p:cNvPr>
            <p:cNvSpPr/>
            <p:nvPr/>
          </p:nvSpPr>
          <p:spPr>
            <a:xfrm rot="10800000">
              <a:off x="1580225" y="195309"/>
              <a:ext cx="3551069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Rounded MT Bold" panose="020F0704030504030204" pitchFamily="34" charset="0"/>
                </a:rPr>
                <a:t>Novosibirsk 2023</a:t>
              </a:r>
              <a:endParaRPr lang="ru-R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6C9B0A-38DD-7B52-5A5C-7C13FA68A1BD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525228-FE9B-B74D-6B24-BBEC10AE636A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88297E34-0D0B-7E04-3949-BE6EB50D507D}"/>
              </a:ext>
            </a:extLst>
          </p:cNvPr>
          <p:cNvSpPr txBox="1"/>
          <p:nvPr/>
        </p:nvSpPr>
        <p:spPr>
          <a:xfrm>
            <a:off x="-181542" y="2173730"/>
            <a:ext cx="8061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 Effective </a:t>
            </a:r>
          </a:p>
          <a:p>
            <a:pPr lvl="1" algn="ctr"/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Communication with Dormitory Settlement</a:t>
            </a:r>
            <a:endParaRPr lang="ru-RU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82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977D95A-45A2-99FB-E6F5-C515EB96C101}"/>
              </a:ext>
            </a:extLst>
          </p:cNvPr>
          <p:cNvGrpSpPr/>
          <p:nvPr/>
        </p:nvGrpSpPr>
        <p:grpSpPr>
          <a:xfrm>
            <a:off x="-769418" y="346054"/>
            <a:ext cx="6987929" cy="967666"/>
            <a:chOff x="1265411" y="195309"/>
            <a:chExt cx="4153461" cy="57515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E49CE0-26E1-F82F-2141-01EDD982B4F7}"/>
                </a:ext>
              </a:extLst>
            </p:cNvPr>
            <p:cNvSpPr/>
            <p:nvPr/>
          </p:nvSpPr>
          <p:spPr>
            <a:xfrm>
              <a:off x="1580225" y="195309"/>
              <a:ext cx="3551068" cy="57515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1A5C9DB-F859-85E7-50A9-3196C049E5A3}"/>
                </a:ext>
              </a:extLst>
            </p:cNvPr>
            <p:cNvSpPr/>
            <p:nvPr/>
          </p:nvSpPr>
          <p:spPr>
            <a:xfrm>
              <a:off x="4843714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C47C2DD-6F71-4053-327B-D449C68BADC8}"/>
                </a:ext>
              </a:extLst>
            </p:cNvPr>
            <p:cNvSpPr/>
            <p:nvPr/>
          </p:nvSpPr>
          <p:spPr>
            <a:xfrm>
              <a:off x="1265411" y="195309"/>
              <a:ext cx="575158" cy="57515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393">
            <a:extLst>
              <a:ext uri="{FF2B5EF4-FFF2-40B4-BE49-F238E27FC236}">
                <a16:creationId xmlns:a16="http://schemas.microsoft.com/office/drawing/2014/main" id="{55E337D8-C231-4383-8BD2-F614D08E2688}"/>
              </a:ext>
            </a:extLst>
          </p:cNvPr>
          <p:cNvSpPr/>
          <p:nvPr/>
        </p:nvSpPr>
        <p:spPr>
          <a:xfrm>
            <a:off x="0" y="1981863"/>
            <a:ext cx="12192000" cy="28942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ru-RU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Group 410">
            <a:extLst>
              <a:ext uri="{FF2B5EF4-FFF2-40B4-BE49-F238E27FC236}">
                <a16:creationId xmlns:a16="http://schemas.microsoft.com/office/drawing/2014/main" id="{F5C9B5D8-0265-4E63-82D8-8942177A866A}"/>
              </a:ext>
            </a:extLst>
          </p:cNvPr>
          <p:cNvGrpSpPr/>
          <p:nvPr/>
        </p:nvGrpSpPr>
        <p:grpSpPr>
          <a:xfrm>
            <a:off x="1004168" y="2396666"/>
            <a:ext cx="1658008" cy="2064666"/>
            <a:chOff x="3829057" y="981251"/>
            <a:chExt cx="4908622" cy="5493524"/>
          </a:xfrm>
        </p:grpSpPr>
        <p:grpSp>
          <p:nvGrpSpPr>
            <p:cNvPr id="8" name="Group 411">
              <a:extLst>
                <a:ext uri="{FF2B5EF4-FFF2-40B4-BE49-F238E27FC236}">
                  <a16:creationId xmlns:a16="http://schemas.microsoft.com/office/drawing/2014/main" id="{976BFDD0-BF0E-4E8B-82A8-50B79B4F2E07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15" name="Rectangle 418">
                <a:extLst>
                  <a:ext uri="{FF2B5EF4-FFF2-40B4-BE49-F238E27FC236}">
                    <a16:creationId xmlns:a16="http://schemas.microsoft.com/office/drawing/2014/main" id="{CBE57A3B-8B89-4647-BB43-85324C7D1364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419">
                <a:extLst>
                  <a:ext uri="{FF2B5EF4-FFF2-40B4-BE49-F238E27FC236}">
                    <a16:creationId xmlns:a16="http://schemas.microsoft.com/office/drawing/2014/main" id="{F76133E1-AFAA-4631-9B3B-C5C46743EA9C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ectangle 420">
                <a:extLst>
                  <a:ext uri="{FF2B5EF4-FFF2-40B4-BE49-F238E27FC236}">
                    <a16:creationId xmlns:a16="http://schemas.microsoft.com/office/drawing/2014/main" id="{EC935689-EF6E-4FD9-B98D-DEB4BEDA9AD8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Rectangle 421">
                <a:extLst>
                  <a:ext uri="{FF2B5EF4-FFF2-40B4-BE49-F238E27FC236}">
                    <a16:creationId xmlns:a16="http://schemas.microsoft.com/office/drawing/2014/main" id="{AAFE4F27-B42E-4515-AD8F-A44E7760A334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Rectangle 422">
                <a:extLst>
                  <a:ext uri="{FF2B5EF4-FFF2-40B4-BE49-F238E27FC236}">
                    <a16:creationId xmlns:a16="http://schemas.microsoft.com/office/drawing/2014/main" id="{A3D3B2F5-CD18-415B-9B27-5DFCD70B9CCA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Rectangle 423">
                <a:extLst>
                  <a:ext uri="{FF2B5EF4-FFF2-40B4-BE49-F238E27FC236}">
                    <a16:creationId xmlns:a16="http://schemas.microsoft.com/office/drawing/2014/main" id="{DB043C8D-123F-465D-8703-249E9D131536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Rectangle 424">
                <a:extLst>
                  <a:ext uri="{FF2B5EF4-FFF2-40B4-BE49-F238E27FC236}">
                    <a16:creationId xmlns:a16="http://schemas.microsoft.com/office/drawing/2014/main" id="{B26859FC-042B-40C6-ADAE-B5E8C1FEC6FE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425">
                <a:extLst>
                  <a:ext uri="{FF2B5EF4-FFF2-40B4-BE49-F238E27FC236}">
                    <a16:creationId xmlns:a16="http://schemas.microsoft.com/office/drawing/2014/main" id="{EBA506BB-7A8A-4AFC-870F-C3599509CC4E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Rectangle 426">
                <a:extLst>
                  <a:ext uri="{FF2B5EF4-FFF2-40B4-BE49-F238E27FC236}">
                    <a16:creationId xmlns:a16="http://schemas.microsoft.com/office/drawing/2014/main" id="{D0418082-5476-4572-B420-F57E462CC1E6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Rectangle 427">
                <a:extLst>
                  <a:ext uri="{FF2B5EF4-FFF2-40B4-BE49-F238E27FC236}">
                    <a16:creationId xmlns:a16="http://schemas.microsoft.com/office/drawing/2014/main" id="{C6B4D5B0-2207-4A45-B323-C806DE255132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Rectangle 428">
                <a:extLst>
                  <a:ext uri="{FF2B5EF4-FFF2-40B4-BE49-F238E27FC236}">
                    <a16:creationId xmlns:a16="http://schemas.microsoft.com/office/drawing/2014/main" id="{35E0A65D-0460-4AC7-9359-D1D72B68A570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Rectangle 429">
                <a:extLst>
                  <a:ext uri="{FF2B5EF4-FFF2-40B4-BE49-F238E27FC236}">
                    <a16:creationId xmlns:a16="http://schemas.microsoft.com/office/drawing/2014/main" id="{5FDCF591-6293-4A10-92D7-301877E72BF6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Rectangle 430">
                <a:extLst>
                  <a:ext uri="{FF2B5EF4-FFF2-40B4-BE49-F238E27FC236}">
                    <a16:creationId xmlns:a16="http://schemas.microsoft.com/office/drawing/2014/main" id="{D3943C7E-80B9-4C90-94E3-C3882DEB0E8A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Rectangle 431">
                <a:extLst>
                  <a:ext uri="{FF2B5EF4-FFF2-40B4-BE49-F238E27FC236}">
                    <a16:creationId xmlns:a16="http://schemas.microsoft.com/office/drawing/2014/main" id="{A83AC9DA-F776-4940-8B8C-4B6A2A8D2183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Rectangle 432">
                <a:extLst>
                  <a:ext uri="{FF2B5EF4-FFF2-40B4-BE49-F238E27FC236}">
                    <a16:creationId xmlns:a16="http://schemas.microsoft.com/office/drawing/2014/main" id="{4269D40E-D0BE-4673-A69F-45CD498E1454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Rectangle 433">
                <a:extLst>
                  <a:ext uri="{FF2B5EF4-FFF2-40B4-BE49-F238E27FC236}">
                    <a16:creationId xmlns:a16="http://schemas.microsoft.com/office/drawing/2014/main" id="{03E99204-E4BC-4842-BAF8-070263DC8A47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Rectangle 434">
                <a:extLst>
                  <a:ext uri="{FF2B5EF4-FFF2-40B4-BE49-F238E27FC236}">
                    <a16:creationId xmlns:a16="http://schemas.microsoft.com/office/drawing/2014/main" id="{136EDFA2-E390-42A1-BEA6-A5912B497D81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Rectangle 435">
                <a:extLst>
                  <a:ext uri="{FF2B5EF4-FFF2-40B4-BE49-F238E27FC236}">
                    <a16:creationId xmlns:a16="http://schemas.microsoft.com/office/drawing/2014/main" id="{DE82D9CA-57B5-4CB0-88D4-66B9E29652A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Rectangle 436">
                <a:extLst>
                  <a:ext uri="{FF2B5EF4-FFF2-40B4-BE49-F238E27FC236}">
                    <a16:creationId xmlns:a16="http://schemas.microsoft.com/office/drawing/2014/main" id="{C0802E70-BD37-49DA-9B7C-FAE051291908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Rectangle 437">
                <a:extLst>
                  <a:ext uri="{FF2B5EF4-FFF2-40B4-BE49-F238E27FC236}">
                    <a16:creationId xmlns:a16="http://schemas.microsoft.com/office/drawing/2014/main" id="{7FE2A943-680F-4A0F-9E3C-D79CB3CDEA4F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Rectangle 438">
                <a:extLst>
                  <a:ext uri="{FF2B5EF4-FFF2-40B4-BE49-F238E27FC236}">
                    <a16:creationId xmlns:a16="http://schemas.microsoft.com/office/drawing/2014/main" id="{8EE79C7B-700A-4A3A-9693-274118B5D44D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Rectangle 439">
                <a:extLst>
                  <a:ext uri="{FF2B5EF4-FFF2-40B4-BE49-F238E27FC236}">
                    <a16:creationId xmlns:a16="http://schemas.microsoft.com/office/drawing/2014/main" id="{58B8D6CC-2B41-4AC7-B3C7-518EF4FA0DE6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Rectangle 440">
                <a:extLst>
                  <a:ext uri="{FF2B5EF4-FFF2-40B4-BE49-F238E27FC236}">
                    <a16:creationId xmlns:a16="http://schemas.microsoft.com/office/drawing/2014/main" id="{30260D33-E3CB-41CD-B03E-6900FB913781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Rectangle 441">
                <a:extLst>
                  <a:ext uri="{FF2B5EF4-FFF2-40B4-BE49-F238E27FC236}">
                    <a16:creationId xmlns:a16="http://schemas.microsoft.com/office/drawing/2014/main" id="{CD5D6A9D-5CBF-48A5-8E0C-5413163A573A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Rectangle 442">
                <a:extLst>
                  <a:ext uri="{FF2B5EF4-FFF2-40B4-BE49-F238E27FC236}">
                    <a16:creationId xmlns:a16="http://schemas.microsoft.com/office/drawing/2014/main" id="{8EDF4317-6EBF-4779-9620-A8A639DA3229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Rectangle 443">
                <a:extLst>
                  <a:ext uri="{FF2B5EF4-FFF2-40B4-BE49-F238E27FC236}">
                    <a16:creationId xmlns:a16="http://schemas.microsoft.com/office/drawing/2014/main" id="{FE39EAD2-5FAF-4265-AF2B-C204C59095A6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Rectangle 444">
                <a:extLst>
                  <a:ext uri="{FF2B5EF4-FFF2-40B4-BE49-F238E27FC236}">
                    <a16:creationId xmlns:a16="http://schemas.microsoft.com/office/drawing/2014/main" id="{3E7E50EA-339C-4068-A7BA-29D80BE585B8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Rectangle 445">
                <a:extLst>
                  <a:ext uri="{FF2B5EF4-FFF2-40B4-BE49-F238E27FC236}">
                    <a16:creationId xmlns:a16="http://schemas.microsoft.com/office/drawing/2014/main" id="{467802CD-DE26-49D3-A685-BA930EFFC608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Rectangle 446">
                <a:extLst>
                  <a:ext uri="{FF2B5EF4-FFF2-40B4-BE49-F238E27FC236}">
                    <a16:creationId xmlns:a16="http://schemas.microsoft.com/office/drawing/2014/main" id="{989FA969-C9E2-446D-986A-0C31B1213397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Rectangle 447">
                <a:extLst>
                  <a:ext uri="{FF2B5EF4-FFF2-40B4-BE49-F238E27FC236}">
                    <a16:creationId xmlns:a16="http://schemas.microsoft.com/office/drawing/2014/main" id="{31694520-8B18-4C52-9ABD-E8BB4A6DB5A8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Rectangle 448">
                <a:extLst>
                  <a:ext uri="{FF2B5EF4-FFF2-40B4-BE49-F238E27FC236}">
                    <a16:creationId xmlns:a16="http://schemas.microsoft.com/office/drawing/2014/main" id="{BCDE9E0B-B527-4395-8B06-0E830E379BDC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Rectangle 449">
                <a:extLst>
                  <a:ext uri="{FF2B5EF4-FFF2-40B4-BE49-F238E27FC236}">
                    <a16:creationId xmlns:a16="http://schemas.microsoft.com/office/drawing/2014/main" id="{990E9C40-77F1-4C03-9795-E64F5D3C46D3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Rectangle 450">
                <a:extLst>
                  <a:ext uri="{FF2B5EF4-FFF2-40B4-BE49-F238E27FC236}">
                    <a16:creationId xmlns:a16="http://schemas.microsoft.com/office/drawing/2014/main" id="{E65B98B7-CBCF-4F6F-916A-4FA0D9B16648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Rectangle 451">
                <a:extLst>
                  <a:ext uri="{FF2B5EF4-FFF2-40B4-BE49-F238E27FC236}">
                    <a16:creationId xmlns:a16="http://schemas.microsoft.com/office/drawing/2014/main" id="{A06A0864-664D-4414-98A7-C1E18A1DB498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Rectangle 452">
                <a:extLst>
                  <a:ext uri="{FF2B5EF4-FFF2-40B4-BE49-F238E27FC236}">
                    <a16:creationId xmlns:a16="http://schemas.microsoft.com/office/drawing/2014/main" id="{62FCB809-906C-4E2E-8A02-5F6132658ACC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Rectangle 453">
                <a:extLst>
                  <a:ext uri="{FF2B5EF4-FFF2-40B4-BE49-F238E27FC236}">
                    <a16:creationId xmlns:a16="http://schemas.microsoft.com/office/drawing/2014/main" id="{9DAF37D7-DD91-4866-A99F-A00A69799725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Rectangle 454">
                <a:extLst>
                  <a:ext uri="{FF2B5EF4-FFF2-40B4-BE49-F238E27FC236}">
                    <a16:creationId xmlns:a16="http://schemas.microsoft.com/office/drawing/2014/main" id="{2EE7DE39-6049-420D-BD7A-9A7A180EAF3A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9" name="Rectangle 412">
              <a:extLst>
                <a:ext uri="{FF2B5EF4-FFF2-40B4-BE49-F238E27FC236}">
                  <a16:creationId xmlns:a16="http://schemas.microsoft.com/office/drawing/2014/main" id="{9CEEE0AB-07CE-4CD5-B9B2-F784B29BBA64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" name="Group 413">
              <a:extLst>
                <a:ext uri="{FF2B5EF4-FFF2-40B4-BE49-F238E27FC236}">
                  <a16:creationId xmlns:a16="http://schemas.microsoft.com/office/drawing/2014/main" id="{B52CF3BF-0CC9-4E4D-B417-57E46BAD716B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1" name="Straight Connector 414">
                <a:extLst>
                  <a:ext uri="{FF2B5EF4-FFF2-40B4-BE49-F238E27FC236}">
                    <a16:creationId xmlns:a16="http://schemas.microsoft.com/office/drawing/2014/main" id="{01FD0D8E-ECFF-42A1-85A9-41612E8EB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15">
                <a:extLst>
                  <a:ext uri="{FF2B5EF4-FFF2-40B4-BE49-F238E27FC236}">
                    <a16:creationId xmlns:a16="http://schemas.microsoft.com/office/drawing/2014/main" id="{73B0A8EC-F6F5-4134-9976-8DB852FA7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6">
                <a:extLst>
                  <a:ext uri="{FF2B5EF4-FFF2-40B4-BE49-F238E27FC236}">
                    <a16:creationId xmlns:a16="http://schemas.microsoft.com/office/drawing/2014/main" id="{498843B4-4E12-492A-ADED-6289AA5EE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17">
                <a:extLst>
                  <a:ext uri="{FF2B5EF4-FFF2-40B4-BE49-F238E27FC236}">
                    <a16:creationId xmlns:a16="http://schemas.microsoft.com/office/drawing/2014/main" id="{0BAA7ADA-25A0-4D7F-8309-E86FC905D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410">
            <a:extLst>
              <a:ext uri="{FF2B5EF4-FFF2-40B4-BE49-F238E27FC236}">
                <a16:creationId xmlns:a16="http://schemas.microsoft.com/office/drawing/2014/main" id="{D11F67D3-287D-49FA-B225-F7F2B611F632}"/>
              </a:ext>
            </a:extLst>
          </p:cNvPr>
          <p:cNvGrpSpPr/>
          <p:nvPr/>
        </p:nvGrpSpPr>
        <p:grpSpPr>
          <a:xfrm>
            <a:off x="1000555" y="2396666"/>
            <a:ext cx="1658008" cy="2064666"/>
            <a:chOff x="3829057" y="981251"/>
            <a:chExt cx="4908622" cy="5493524"/>
          </a:xfrm>
        </p:grpSpPr>
        <p:grpSp>
          <p:nvGrpSpPr>
            <p:cNvPr id="102" name="Group 411">
              <a:extLst>
                <a:ext uri="{FF2B5EF4-FFF2-40B4-BE49-F238E27FC236}">
                  <a16:creationId xmlns:a16="http://schemas.microsoft.com/office/drawing/2014/main" id="{D1902E8C-6438-4A01-8038-E500BE424B16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109" name="Rectangle 418">
                <a:extLst>
                  <a:ext uri="{FF2B5EF4-FFF2-40B4-BE49-F238E27FC236}">
                    <a16:creationId xmlns:a16="http://schemas.microsoft.com/office/drawing/2014/main" id="{36C50F50-A5D7-4117-9BA1-355EF4E74A81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Rectangle 419">
                <a:extLst>
                  <a:ext uri="{FF2B5EF4-FFF2-40B4-BE49-F238E27FC236}">
                    <a16:creationId xmlns:a16="http://schemas.microsoft.com/office/drawing/2014/main" id="{8440A5D3-1FE9-4DAE-94B6-EAB775D33D70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Rectangle 420">
                <a:extLst>
                  <a:ext uri="{FF2B5EF4-FFF2-40B4-BE49-F238E27FC236}">
                    <a16:creationId xmlns:a16="http://schemas.microsoft.com/office/drawing/2014/main" id="{2BB58FC1-49AB-4E3F-9623-04F70C58F41E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Rectangle 421">
                <a:extLst>
                  <a:ext uri="{FF2B5EF4-FFF2-40B4-BE49-F238E27FC236}">
                    <a16:creationId xmlns:a16="http://schemas.microsoft.com/office/drawing/2014/main" id="{4CD66894-69E9-44D8-8A1F-76B64BB3D22B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Rectangle 422">
                <a:extLst>
                  <a:ext uri="{FF2B5EF4-FFF2-40B4-BE49-F238E27FC236}">
                    <a16:creationId xmlns:a16="http://schemas.microsoft.com/office/drawing/2014/main" id="{6EB95EB8-415F-4CA8-9B0F-6AD4F8DEFFD1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Rectangle 423">
                <a:extLst>
                  <a:ext uri="{FF2B5EF4-FFF2-40B4-BE49-F238E27FC236}">
                    <a16:creationId xmlns:a16="http://schemas.microsoft.com/office/drawing/2014/main" id="{3C723F08-627B-45C8-B846-DB19F6738B2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Rectangle 424">
                <a:extLst>
                  <a:ext uri="{FF2B5EF4-FFF2-40B4-BE49-F238E27FC236}">
                    <a16:creationId xmlns:a16="http://schemas.microsoft.com/office/drawing/2014/main" id="{EE16B6A6-9BB6-435A-A6AF-28B55ADE12DF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Rectangle 425">
                <a:extLst>
                  <a:ext uri="{FF2B5EF4-FFF2-40B4-BE49-F238E27FC236}">
                    <a16:creationId xmlns:a16="http://schemas.microsoft.com/office/drawing/2014/main" id="{46C3AF97-3FF3-4ACC-AE3A-8F9A8F04F48A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7" name="Rectangle 426">
                <a:extLst>
                  <a:ext uri="{FF2B5EF4-FFF2-40B4-BE49-F238E27FC236}">
                    <a16:creationId xmlns:a16="http://schemas.microsoft.com/office/drawing/2014/main" id="{A9A2C46D-A71C-4B0E-A76A-5EF78D0143DF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Rectangle 427">
                <a:extLst>
                  <a:ext uri="{FF2B5EF4-FFF2-40B4-BE49-F238E27FC236}">
                    <a16:creationId xmlns:a16="http://schemas.microsoft.com/office/drawing/2014/main" id="{8018C430-F335-42BD-AD9D-F2AB3957213F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Rectangle 428">
                <a:extLst>
                  <a:ext uri="{FF2B5EF4-FFF2-40B4-BE49-F238E27FC236}">
                    <a16:creationId xmlns:a16="http://schemas.microsoft.com/office/drawing/2014/main" id="{0B2E0094-20EC-419F-8ED4-1A42C117CFF1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Rectangle 429">
                <a:extLst>
                  <a:ext uri="{FF2B5EF4-FFF2-40B4-BE49-F238E27FC236}">
                    <a16:creationId xmlns:a16="http://schemas.microsoft.com/office/drawing/2014/main" id="{30A0CCD5-7DEA-40AC-8DAF-BF3158E47643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Rectangle 430">
                <a:extLst>
                  <a:ext uri="{FF2B5EF4-FFF2-40B4-BE49-F238E27FC236}">
                    <a16:creationId xmlns:a16="http://schemas.microsoft.com/office/drawing/2014/main" id="{89AE67F2-73D7-4328-9DCB-4C038557EC0B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Rectangle 431">
                <a:extLst>
                  <a:ext uri="{FF2B5EF4-FFF2-40B4-BE49-F238E27FC236}">
                    <a16:creationId xmlns:a16="http://schemas.microsoft.com/office/drawing/2014/main" id="{294E36D8-745B-4997-B095-1AC2993AC9A9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Rectangle 432">
                <a:extLst>
                  <a:ext uri="{FF2B5EF4-FFF2-40B4-BE49-F238E27FC236}">
                    <a16:creationId xmlns:a16="http://schemas.microsoft.com/office/drawing/2014/main" id="{499B91AF-2415-4246-900D-DC63D095EA7F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Rectangle 433">
                <a:extLst>
                  <a:ext uri="{FF2B5EF4-FFF2-40B4-BE49-F238E27FC236}">
                    <a16:creationId xmlns:a16="http://schemas.microsoft.com/office/drawing/2014/main" id="{26F1D411-B58D-4449-B890-0B871C6DA59E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Rectangle 434">
                <a:extLst>
                  <a:ext uri="{FF2B5EF4-FFF2-40B4-BE49-F238E27FC236}">
                    <a16:creationId xmlns:a16="http://schemas.microsoft.com/office/drawing/2014/main" id="{CA8EEB46-404E-4869-A9C1-B14107565980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6" name="Rectangle 435">
                <a:extLst>
                  <a:ext uri="{FF2B5EF4-FFF2-40B4-BE49-F238E27FC236}">
                    <a16:creationId xmlns:a16="http://schemas.microsoft.com/office/drawing/2014/main" id="{74A98EB7-20E0-468E-98CB-3DB1553034C2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7" name="Rectangle 436">
                <a:extLst>
                  <a:ext uri="{FF2B5EF4-FFF2-40B4-BE49-F238E27FC236}">
                    <a16:creationId xmlns:a16="http://schemas.microsoft.com/office/drawing/2014/main" id="{BF1748E8-5497-4F23-B9EB-71B43BD0AAFA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Rectangle 437">
                <a:extLst>
                  <a:ext uri="{FF2B5EF4-FFF2-40B4-BE49-F238E27FC236}">
                    <a16:creationId xmlns:a16="http://schemas.microsoft.com/office/drawing/2014/main" id="{4917E1EA-7801-4F0C-A7B5-67B58E6DC8A9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Rectangle 438">
                <a:extLst>
                  <a:ext uri="{FF2B5EF4-FFF2-40B4-BE49-F238E27FC236}">
                    <a16:creationId xmlns:a16="http://schemas.microsoft.com/office/drawing/2014/main" id="{FD67729F-4291-4597-8210-34A5DF770A1F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Rectangle 439">
                <a:extLst>
                  <a:ext uri="{FF2B5EF4-FFF2-40B4-BE49-F238E27FC236}">
                    <a16:creationId xmlns:a16="http://schemas.microsoft.com/office/drawing/2014/main" id="{7B0AD058-C590-452A-9754-B8C4BF9E8527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Rectangle 440">
                <a:extLst>
                  <a:ext uri="{FF2B5EF4-FFF2-40B4-BE49-F238E27FC236}">
                    <a16:creationId xmlns:a16="http://schemas.microsoft.com/office/drawing/2014/main" id="{23EE5819-1331-485B-9CA5-4DFD082E42D2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2" name="Rectangle 441">
                <a:extLst>
                  <a:ext uri="{FF2B5EF4-FFF2-40B4-BE49-F238E27FC236}">
                    <a16:creationId xmlns:a16="http://schemas.microsoft.com/office/drawing/2014/main" id="{E8D54A25-BC93-4F32-8D7E-078931A6D4B2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Rectangle 442">
                <a:extLst>
                  <a:ext uri="{FF2B5EF4-FFF2-40B4-BE49-F238E27FC236}">
                    <a16:creationId xmlns:a16="http://schemas.microsoft.com/office/drawing/2014/main" id="{6CB43BF6-D674-4316-B104-3E3FC4977793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Rectangle 443">
                <a:extLst>
                  <a:ext uri="{FF2B5EF4-FFF2-40B4-BE49-F238E27FC236}">
                    <a16:creationId xmlns:a16="http://schemas.microsoft.com/office/drawing/2014/main" id="{B8F1155A-FD42-424A-BFCB-BFC792F5E161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Rectangle 444">
                <a:extLst>
                  <a:ext uri="{FF2B5EF4-FFF2-40B4-BE49-F238E27FC236}">
                    <a16:creationId xmlns:a16="http://schemas.microsoft.com/office/drawing/2014/main" id="{840EA017-863E-4A1B-A89A-D83ED19BB009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Rectangle 445">
                <a:extLst>
                  <a:ext uri="{FF2B5EF4-FFF2-40B4-BE49-F238E27FC236}">
                    <a16:creationId xmlns:a16="http://schemas.microsoft.com/office/drawing/2014/main" id="{68C561B1-3E44-4BC6-B4D4-7870FDA1A94E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7" name="Rectangle 446">
                <a:extLst>
                  <a:ext uri="{FF2B5EF4-FFF2-40B4-BE49-F238E27FC236}">
                    <a16:creationId xmlns:a16="http://schemas.microsoft.com/office/drawing/2014/main" id="{C0A23573-D9D7-4092-8ED2-0970A3C22427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Rectangle 447">
                <a:extLst>
                  <a:ext uri="{FF2B5EF4-FFF2-40B4-BE49-F238E27FC236}">
                    <a16:creationId xmlns:a16="http://schemas.microsoft.com/office/drawing/2014/main" id="{BB85027F-D83A-42C3-B8E4-341F3BD7CC30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Rectangle 448">
                <a:extLst>
                  <a:ext uri="{FF2B5EF4-FFF2-40B4-BE49-F238E27FC236}">
                    <a16:creationId xmlns:a16="http://schemas.microsoft.com/office/drawing/2014/main" id="{B8D45E3F-EBF4-4347-8A00-BA9E33EAD367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Rectangle 449">
                <a:extLst>
                  <a:ext uri="{FF2B5EF4-FFF2-40B4-BE49-F238E27FC236}">
                    <a16:creationId xmlns:a16="http://schemas.microsoft.com/office/drawing/2014/main" id="{57FC6030-53C0-475F-B902-D574DBA77822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Rectangle 450">
                <a:extLst>
                  <a:ext uri="{FF2B5EF4-FFF2-40B4-BE49-F238E27FC236}">
                    <a16:creationId xmlns:a16="http://schemas.microsoft.com/office/drawing/2014/main" id="{B4271C0A-91BE-4B14-954A-E5DDD8DDD116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2" name="Rectangle 451">
                <a:extLst>
                  <a:ext uri="{FF2B5EF4-FFF2-40B4-BE49-F238E27FC236}">
                    <a16:creationId xmlns:a16="http://schemas.microsoft.com/office/drawing/2014/main" id="{EE3B9EC0-CD15-4569-89EE-8F4B12DDFB78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Rectangle 452">
                <a:extLst>
                  <a:ext uri="{FF2B5EF4-FFF2-40B4-BE49-F238E27FC236}">
                    <a16:creationId xmlns:a16="http://schemas.microsoft.com/office/drawing/2014/main" id="{D60F07AC-9325-4FC2-A441-808AE506416B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Rectangle 453">
                <a:extLst>
                  <a:ext uri="{FF2B5EF4-FFF2-40B4-BE49-F238E27FC236}">
                    <a16:creationId xmlns:a16="http://schemas.microsoft.com/office/drawing/2014/main" id="{2935C113-7909-4DB7-BBDE-64700B18ABF5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Rectangle 454">
                <a:extLst>
                  <a:ext uri="{FF2B5EF4-FFF2-40B4-BE49-F238E27FC236}">
                    <a16:creationId xmlns:a16="http://schemas.microsoft.com/office/drawing/2014/main" id="{476F3618-2AA8-4AF1-A720-CA34F9A5106D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3" name="Rectangle 412">
              <a:extLst>
                <a:ext uri="{FF2B5EF4-FFF2-40B4-BE49-F238E27FC236}">
                  <a16:creationId xmlns:a16="http://schemas.microsoft.com/office/drawing/2014/main" id="{773BEC52-8FE7-4F40-B4FC-D1D0BB8BD6BB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" name="Group 413">
              <a:extLst>
                <a:ext uri="{FF2B5EF4-FFF2-40B4-BE49-F238E27FC236}">
                  <a16:creationId xmlns:a16="http://schemas.microsoft.com/office/drawing/2014/main" id="{9899BD82-E664-4910-9540-6C97A361843B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05" name="Straight Connector 414">
                <a:extLst>
                  <a:ext uri="{FF2B5EF4-FFF2-40B4-BE49-F238E27FC236}">
                    <a16:creationId xmlns:a16="http://schemas.microsoft.com/office/drawing/2014/main" id="{60076C39-CFA2-45B8-8626-AA21E33A8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415">
                <a:extLst>
                  <a:ext uri="{FF2B5EF4-FFF2-40B4-BE49-F238E27FC236}">
                    <a16:creationId xmlns:a16="http://schemas.microsoft.com/office/drawing/2014/main" id="{A079909E-5D6F-45EF-894C-8DBD1CBA2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416">
                <a:extLst>
                  <a:ext uri="{FF2B5EF4-FFF2-40B4-BE49-F238E27FC236}">
                    <a16:creationId xmlns:a16="http://schemas.microsoft.com/office/drawing/2014/main" id="{90C20519-295F-47AD-9B55-470F388D9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417">
                <a:extLst>
                  <a:ext uri="{FF2B5EF4-FFF2-40B4-BE49-F238E27FC236}">
                    <a16:creationId xmlns:a16="http://schemas.microsoft.com/office/drawing/2014/main" id="{5E26B4E9-EC4C-4A2F-ACEC-C9CAEAAF5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410">
            <a:extLst>
              <a:ext uri="{FF2B5EF4-FFF2-40B4-BE49-F238E27FC236}">
                <a16:creationId xmlns:a16="http://schemas.microsoft.com/office/drawing/2014/main" id="{9D8D3BC0-DD1D-404F-A2D2-4D75E4823772}"/>
              </a:ext>
            </a:extLst>
          </p:cNvPr>
          <p:cNvGrpSpPr/>
          <p:nvPr/>
        </p:nvGrpSpPr>
        <p:grpSpPr>
          <a:xfrm>
            <a:off x="1000555" y="2396666"/>
            <a:ext cx="1658008" cy="2064666"/>
            <a:chOff x="3829057" y="981251"/>
            <a:chExt cx="4908622" cy="5493524"/>
          </a:xfrm>
        </p:grpSpPr>
        <p:grpSp>
          <p:nvGrpSpPr>
            <p:cNvPr id="147" name="Group 411">
              <a:extLst>
                <a:ext uri="{FF2B5EF4-FFF2-40B4-BE49-F238E27FC236}">
                  <a16:creationId xmlns:a16="http://schemas.microsoft.com/office/drawing/2014/main" id="{37F4C559-6580-48FA-A52B-24A8DCDDD8A3}"/>
                </a:ext>
              </a:extLst>
            </p:cNvPr>
            <p:cNvGrpSpPr/>
            <p:nvPr/>
          </p:nvGrpSpPr>
          <p:grpSpPr>
            <a:xfrm>
              <a:off x="4334356" y="1888419"/>
              <a:ext cx="4403323" cy="4438839"/>
              <a:chOff x="4394447" y="902997"/>
              <a:chExt cx="4403323" cy="4438839"/>
            </a:xfrm>
            <a:scene3d>
              <a:camera prst="isometricOffAxis1Right"/>
              <a:lightRig rig="threePt" dir="t"/>
            </a:scene3d>
          </p:grpSpPr>
          <p:sp>
            <p:nvSpPr>
              <p:cNvPr id="154" name="Rectangle 418">
                <a:extLst>
                  <a:ext uri="{FF2B5EF4-FFF2-40B4-BE49-F238E27FC236}">
                    <a16:creationId xmlns:a16="http://schemas.microsoft.com/office/drawing/2014/main" id="{2949060F-C960-47CE-B1A2-2C000B02F03E}"/>
                  </a:ext>
                </a:extLst>
              </p:cNvPr>
              <p:cNvSpPr/>
              <p:nvPr/>
            </p:nvSpPr>
            <p:spPr>
              <a:xfrm>
                <a:off x="455008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Rectangle 419">
                <a:extLst>
                  <a:ext uri="{FF2B5EF4-FFF2-40B4-BE49-F238E27FC236}">
                    <a16:creationId xmlns:a16="http://schemas.microsoft.com/office/drawing/2014/main" id="{3BBD2A2A-57BF-4484-8BE6-0504FA6BD817}"/>
                  </a:ext>
                </a:extLst>
              </p:cNvPr>
              <p:cNvSpPr/>
              <p:nvPr/>
            </p:nvSpPr>
            <p:spPr>
              <a:xfrm>
                <a:off x="525764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Rectangle 420">
                <a:extLst>
                  <a:ext uri="{FF2B5EF4-FFF2-40B4-BE49-F238E27FC236}">
                    <a16:creationId xmlns:a16="http://schemas.microsoft.com/office/drawing/2014/main" id="{3837D69B-15DA-40FB-849E-CCE701CF608A}"/>
                  </a:ext>
                </a:extLst>
              </p:cNvPr>
              <p:cNvSpPr/>
              <p:nvPr/>
            </p:nvSpPr>
            <p:spPr>
              <a:xfrm>
                <a:off x="596519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Rectangle 421">
                <a:extLst>
                  <a:ext uri="{FF2B5EF4-FFF2-40B4-BE49-F238E27FC236}">
                    <a16:creationId xmlns:a16="http://schemas.microsoft.com/office/drawing/2014/main" id="{9175E2C0-4762-4831-B740-CEF9E1EE63B7}"/>
                  </a:ext>
                </a:extLst>
              </p:cNvPr>
              <p:cNvSpPr/>
              <p:nvPr/>
            </p:nvSpPr>
            <p:spPr>
              <a:xfrm>
                <a:off x="667275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Rectangle 422">
                <a:extLst>
                  <a:ext uri="{FF2B5EF4-FFF2-40B4-BE49-F238E27FC236}">
                    <a16:creationId xmlns:a16="http://schemas.microsoft.com/office/drawing/2014/main" id="{273AF96C-955A-4685-A45D-290D0BAF5930}"/>
                  </a:ext>
                </a:extLst>
              </p:cNvPr>
              <p:cNvSpPr/>
              <p:nvPr/>
            </p:nvSpPr>
            <p:spPr>
              <a:xfrm>
                <a:off x="7380308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Rectangle 423">
                <a:extLst>
                  <a:ext uri="{FF2B5EF4-FFF2-40B4-BE49-F238E27FC236}">
                    <a16:creationId xmlns:a16="http://schemas.microsoft.com/office/drawing/2014/main" id="{339B2E51-BA1A-459C-8D05-D2932844534C}"/>
                  </a:ext>
                </a:extLst>
              </p:cNvPr>
              <p:cNvSpPr/>
              <p:nvPr/>
            </p:nvSpPr>
            <p:spPr>
              <a:xfrm>
                <a:off x="8087863" y="1055696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Rectangle 424">
                <a:extLst>
                  <a:ext uri="{FF2B5EF4-FFF2-40B4-BE49-F238E27FC236}">
                    <a16:creationId xmlns:a16="http://schemas.microsoft.com/office/drawing/2014/main" id="{E0CE8932-4B3B-4080-8ED7-1C10C038C5FD}"/>
                  </a:ext>
                </a:extLst>
              </p:cNvPr>
              <p:cNvSpPr/>
              <p:nvPr/>
            </p:nvSpPr>
            <p:spPr>
              <a:xfrm>
                <a:off x="455008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Rectangle 425">
                <a:extLst>
                  <a:ext uri="{FF2B5EF4-FFF2-40B4-BE49-F238E27FC236}">
                    <a16:creationId xmlns:a16="http://schemas.microsoft.com/office/drawing/2014/main" id="{7010ED5E-27F7-4801-B29E-05C62E883143}"/>
                  </a:ext>
                </a:extLst>
              </p:cNvPr>
              <p:cNvSpPr/>
              <p:nvPr/>
            </p:nvSpPr>
            <p:spPr>
              <a:xfrm>
                <a:off x="525764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Rectangle 426">
                <a:extLst>
                  <a:ext uri="{FF2B5EF4-FFF2-40B4-BE49-F238E27FC236}">
                    <a16:creationId xmlns:a16="http://schemas.microsoft.com/office/drawing/2014/main" id="{E781BAE7-3D7C-4108-8DD0-B46B5187A3A0}"/>
                  </a:ext>
                </a:extLst>
              </p:cNvPr>
              <p:cNvSpPr/>
              <p:nvPr/>
            </p:nvSpPr>
            <p:spPr>
              <a:xfrm>
                <a:off x="596519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Rectangle 427">
                <a:extLst>
                  <a:ext uri="{FF2B5EF4-FFF2-40B4-BE49-F238E27FC236}">
                    <a16:creationId xmlns:a16="http://schemas.microsoft.com/office/drawing/2014/main" id="{D6738ACD-6949-47CF-8300-7301C9CF3EE2}"/>
                  </a:ext>
                </a:extLst>
              </p:cNvPr>
              <p:cNvSpPr/>
              <p:nvPr/>
            </p:nvSpPr>
            <p:spPr>
              <a:xfrm>
                <a:off x="667275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Rectangle 428">
                <a:extLst>
                  <a:ext uri="{FF2B5EF4-FFF2-40B4-BE49-F238E27FC236}">
                    <a16:creationId xmlns:a16="http://schemas.microsoft.com/office/drawing/2014/main" id="{F3EE11D5-3FE4-4800-BF67-5C88E2EE059B}"/>
                  </a:ext>
                </a:extLst>
              </p:cNvPr>
              <p:cNvSpPr/>
              <p:nvPr/>
            </p:nvSpPr>
            <p:spPr>
              <a:xfrm>
                <a:off x="7380308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Rectangle 429">
                <a:extLst>
                  <a:ext uri="{FF2B5EF4-FFF2-40B4-BE49-F238E27FC236}">
                    <a16:creationId xmlns:a16="http://schemas.microsoft.com/office/drawing/2014/main" id="{AF618251-2321-4C5F-9EEA-D85435F1A54D}"/>
                  </a:ext>
                </a:extLst>
              </p:cNvPr>
              <p:cNvSpPr/>
              <p:nvPr/>
            </p:nvSpPr>
            <p:spPr>
              <a:xfrm>
                <a:off x="8087863" y="1744603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Rectangle 430">
                <a:extLst>
                  <a:ext uri="{FF2B5EF4-FFF2-40B4-BE49-F238E27FC236}">
                    <a16:creationId xmlns:a16="http://schemas.microsoft.com/office/drawing/2014/main" id="{56E50448-FD57-49E9-BB18-84F75A700127}"/>
                  </a:ext>
                </a:extLst>
              </p:cNvPr>
              <p:cNvSpPr/>
              <p:nvPr/>
            </p:nvSpPr>
            <p:spPr>
              <a:xfrm>
                <a:off x="455008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Rectangle 431">
                <a:extLst>
                  <a:ext uri="{FF2B5EF4-FFF2-40B4-BE49-F238E27FC236}">
                    <a16:creationId xmlns:a16="http://schemas.microsoft.com/office/drawing/2014/main" id="{AD84138D-7788-4B33-A1D6-7B7E394D9A0C}"/>
                  </a:ext>
                </a:extLst>
              </p:cNvPr>
              <p:cNvSpPr/>
              <p:nvPr/>
            </p:nvSpPr>
            <p:spPr>
              <a:xfrm>
                <a:off x="525764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Rectangle 432">
                <a:extLst>
                  <a:ext uri="{FF2B5EF4-FFF2-40B4-BE49-F238E27FC236}">
                    <a16:creationId xmlns:a16="http://schemas.microsoft.com/office/drawing/2014/main" id="{C20B67F7-15AE-4399-94BC-A1631181536A}"/>
                  </a:ext>
                </a:extLst>
              </p:cNvPr>
              <p:cNvSpPr/>
              <p:nvPr/>
            </p:nvSpPr>
            <p:spPr>
              <a:xfrm>
                <a:off x="596519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Rectangle 433">
                <a:extLst>
                  <a:ext uri="{FF2B5EF4-FFF2-40B4-BE49-F238E27FC236}">
                    <a16:creationId xmlns:a16="http://schemas.microsoft.com/office/drawing/2014/main" id="{68315712-617A-41BD-A513-9EAACF25C4F6}"/>
                  </a:ext>
                </a:extLst>
              </p:cNvPr>
              <p:cNvSpPr/>
              <p:nvPr/>
            </p:nvSpPr>
            <p:spPr>
              <a:xfrm>
                <a:off x="667275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Rectangle 434">
                <a:extLst>
                  <a:ext uri="{FF2B5EF4-FFF2-40B4-BE49-F238E27FC236}">
                    <a16:creationId xmlns:a16="http://schemas.microsoft.com/office/drawing/2014/main" id="{DF01C967-C93D-419D-B0CB-7A2C55966A29}"/>
                  </a:ext>
                </a:extLst>
              </p:cNvPr>
              <p:cNvSpPr/>
              <p:nvPr/>
            </p:nvSpPr>
            <p:spPr>
              <a:xfrm>
                <a:off x="7380308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1" name="Rectangle 435">
                <a:extLst>
                  <a:ext uri="{FF2B5EF4-FFF2-40B4-BE49-F238E27FC236}">
                    <a16:creationId xmlns:a16="http://schemas.microsoft.com/office/drawing/2014/main" id="{5E701F36-2D41-4DAE-9329-51D7F6E9AC8E}"/>
                  </a:ext>
                </a:extLst>
              </p:cNvPr>
              <p:cNvSpPr/>
              <p:nvPr/>
            </p:nvSpPr>
            <p:spPr>
              <a:xfrm>
                <a:off x="8087863" y="2433510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Rectangle 436">
                <a:extLst>
                  <a:ext uri="{FF2B5EF4-FFF2-40B4-BE49-F238E27FC236}">
                    <a16:creationId xmlns:a16="http://schemas.microsoft.com/office/drawing/2014/main" id="{703417F2-697F-4C73-AD5F-DDEAE63CFC03}"/>
                  </a:ext>
                </a:extLst>
              </p:cNvPr>
              <p:cNvSpPr/>
              <p:nvPr/>
            </p:nvSpPr>
            <p:spPr>
              <a:xfrm>
                <a:off x="455008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Rectangle 437">
                <a:extLst>
                  <a:ext uri="{FF2B5EF4-FFF2-40B4-BE49-F238E27FC236}">
                    <a16:creationId xmlns:a16="http://schemas.microsoft.com/office/drawing/2014/main" id="{B8B6D7B6-E2F1-4B66-9902-EA7ED0D377EB}"/>
                  </a:ext>
                </a:extLst>
              </p:cNvPr>
              <p:cNvSpPr/>
              <p:nvPr/>
            </p:nvSpPr>
            <p:spPr>
              <a:xfrm>
                <a:off x="525764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Rectangle 438">
                <a:extLst>
                  <a:ext uri="{FF2B5EF4-FFF2-40B4-BE49-F238E27FC236}">
                    <a16:creationId xmlns:a16="http://schemas.microsoft.com/office/drawing/2014/main" id="{4D0AAB3D-2041-46EA-B0F3-7205D2130D03}"/>
                  </a:ext>
                </a:extLst>
              </p:cNvPr>
              <p:cNvSpPr/>
              <p:nvPr/>
            </p:nvSpPr>
            <p:spPr>
              <a:xfrm>
                <a:off x="596519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Rectangle 439">
                <a:extLst>
                  <a:ext uri="{FF2B5EF4-FFF2-40B4-BE49-F238E27FC236}">
                    <a16:creationId xmlns:a16="http://schemas.microsoft.com/office/drawing/2014/main" id="{92E34946-F8B6-4799-B819-9BCB069CAF43}"/>
                  </a:ext>
                </a:extLst>
              </p:cNvPr>
              <p:cNvSpPr/>
              <p:nvPr/>
            </p:nvSpPr>
            <p:spPr>
              <a:xfrm>
                <a:off x="667275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Rectangle 440">
                <a:extLst>
                  <a:ext uri="{FF2B5EF4-FFF2-40B4-BE49-F238E27FC236}">
                    <a16:creationId xmlns:a16="http://schemas.microsoft.com/office/drawing/2014/main" id="{2C3EFD48-5E21-4BDE-9084-91158C2E61CE}"/>
                  </a:ext>
                </a:extLst>
              </p:cNvPr>
              <p:cNvSpPr/>
              <p:nvPr/>
            </p:nvSpPr>
            <p:spPr>
              <a:xfrm>
                <a:off x="7380308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Rectangle 441">
                <a:extLst>
                  <a:ext uri="{FF2B5EF4-FFF2-40B4-BE49-F238E27FC236}">
                    <a16:creationId xmlns:a16="http://schemas.microsoft.com/office/drawing/2014/main" id="{65B37272-45C2-426D-B870-C2A124EDF8FC}"/>
                  </a:ext>
                </a:extLst>
              </p:cNvPr>
              <p:cNvSpPr/>
              <p:nvPr/>
            </p:nvSpPr>
            <p:spPr>
              <a:xfrm>
                <a:off x="8087863" y="3122417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Rectangle 442">
                <a:extLst>
                  <a:ext uri="{FF2B5EF4-FFF2-40B4-BE49-F238E27FC236}">
                    <a16:creationId xmlns:a16="http://schemas.microsoft.com/office/drawing/2014/main" id="{9D0DF922-A7E9-470A-97E7-720BA302231A}"/>
                  </a:ext>
                </a:extLst>
              </p:cNvPr>
              <p:cNvSpPr/>
              <p:nvPr/>
            </p:nvSpPr>
            <p:spPr>
              <a:xfrm>
                <a:off x="455008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Rectangle 443">
                <a:extLst>
                  <a:ext uri="{FF2B5EF4-FFF2-40B4-BE49-F238E27FC236}">
                    <a16:creationId xmlns:a16="http://schemas.microsoft.com/office/drawing/2014/main" id="{18019F73-6A5A-4DE7-A87F-790B3D2337C2}"/>
                  </a:ext>
                </a:extLst>
              </p:cNvPr>
              <p:cNvSpPr/>
              <p:nvPr/>
            </p:nvSpPr>
            <p:spPr>
              <a:xfrm>
                <a:off x="525764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Rectangle 444">
                <a:extLst>
                  <a:ext uri="{FF2B5EF4-FFF2-40B4-BE49-F238E27FC236}">
                    <a16:creationId xmlns:a16="http://schemas.microsoft.com/office/drawing/2014/main" id="{A6828924-F086-4E26-8BE0-53515B262E9A}"/>
                  </a:ext>
                </a:extLst>
              </p:cNvPr>
              <p:cNvSpPr/>
              <p:nvPr/>
            </p:nvSpPr>
            <p:spPr>
              <a:xfrm>
                <a:off x="596519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Rectangle 445">
                <a:extLst>
                  <a:ext uri="{FF2B5EF4-FFF2-40B4-BE49-F238E27FC236}">
                    <a16:creationId xmlns:a16="http://schemas.microsoft.com/office/drawing/2014/main" id="{5C75CD8A-AA5F-4B97-80CD-ED9D1A7CD2FC}"/>
                  </a:ext>
                </a:extLst>
              </p:cNvPr>
              <p:cNvSpPr/>
              <p:nvPr/>
            </p:nvSpPr>
            <p:spPr>
              <a:xfrm>
                <a:off x="667275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Rectangle 446">
                <a:extLst>
                  <a:ext uri="{FF2B5EF4-FFF2-40B4-BE49-F238E27FC236}">
                    <a16:creationId xmlns:a16="http://schemas.microsoft.com/office/drawing/2014/main" id="{D36B2D95-AEF3-47ED-AE5D-106F3ADEBA07}"/>
                  </a:ext>
                </a:extLst>
              </p:cNvPr>
              <p:cNvSpPr/>
              <p:nvPr/>
            </p:nvSpPr>
            <p:spPr>
              <a:xfrm>
                <a:off x="7380308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Rectangle 447">
                <a:extLst>
                  <a:ext uri="{FF2B5EF4-FFF2-40B4-BE49-F238E27FC236}">
                    <a16:creationId xmlns:a16="http://schemas.microsoft.com/office/drawing/2014/main" id="{244DE51C-7B54-4E06-84F1-A3C11F73ED91}"/>
                  </a:ext>
                </a:extLst>
              </p:cNvPr>
              <p:cNvSpPr/>
              <p:nvPr/>
            </p:nvSpPr>
            <p:spPr>
              <a:xfrm>
                <a:off x="8087863" y="3811324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Rectangle 448">
                <a:extLst>
                  <a:ext uri="{FF2B5EF4-FFF2-40B4-BE49-F238E27FC236}">
                    <a16:creationId xmlns:a16="http://schemas.microsoft.com/office/drawing/2014/main" id="{2BEE9EF5-6604-430E-B670-127E9271FED6}"/>
                  </a:ext>
                </a:extLst>
              </p:cNvPr>
              <p:cNvSpPr/>
              <p:nvPr/>
            </p:nvSpPr>
            <p:spPr>
              <a:xfrm>
                <a:off x="455008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Rectangle 449">
                <a:extLst>
                  <a:ext uri="{FF2B5EF4-FFF2-40B4-BE49-F238E27FC236}">
                    <a16:creationId xmlns:a16="http://schemas.microsoft.com/office/drawing/2014/main" id="{BBFC9232-5FAE-4D5C-BCF6-18F35BA81BF1}"/>
                  </a:ext>
                </a:extLst>
              </p:cNvPr>
              <p:cNvSpPr/>
              <p:nvPr/>
            </p:nvSpPr>
            <p:spPr>
              <a:xfrm>
                <a:off x="525764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Rectangle 450">
                <a:extLst>
                  <a:ext uri="{FF2B5EF4-FFF2-40B4-BE49-F238E27FC236}">
                    <a16:creationId xmlns:a16="http://schemas.microsoft.com/office/drawing/2014/main" id="{A6B84E21-FC09-4D99-B236-B596460CE2A2}"/>
                  </a:ext>
                </a:extLst>
              </p:cNvPr>
              <p:cNvSpPr/>
              <p:nvPr/>
            </p:nvSpPr>
            <p:spPr>
              <a:xfrm>
                <a:off x="596519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Rectangle 451">
                <a:extLst>
                  <a:ext uri="{FF2B5EF4-FFF2-40B4-BE49-F238E27FC236}">
                    <a16:creationId xmlns:a16="http://schemas.microsoft.com/office/drawing/2014/main" id="{E0FAF5CD-0045-413B-8E09-4BC73B2A18D8}"/>
                  </a:ext>
                </a:extLst>
              </p:cNvPr>
              <p:cNvSpPr/>
              <p:nvPr/>
            </p:nvSpPr>
            <p:spPr>
              <a:xfrm>
                <a:off x="667275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Rectangle 452">
                <a:extLst>
                  <a:ext uri="{FF2B5EF4-FFF2-40B4-BE49-F238E27FC236}">
                    <a16:creationId xmlns:a16="http://schemas.microsoft.com/office/drawing/2014/main" id="{938E5A33-B115-4B30-8CFA-6FD578152BFC}"/>
                  </a:ext>
                </a:extLst>
              </p:cNvPr>
              <p:cNvSpPr/>
              <p:nvPr/>
            </p:nvSpPr>
            <p:spPr>
              <a:xfrm>
                <a:off x="7380308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Rectangle 453">
                <a:extLst>
                  <a:ext uri="{FF2B5EF4-FFF2-40B4-BE49-F238E27FC236}">
                    <a16:creationId xmlns:a16="http://schemas.microsoft.com/office/drawing/2014/main" id="{9EF42930-955B-4C3F-83C8-7D15A76D564B}"/>
                  </a:ext>
                </a:extLst>
              </p:cNvPr>
              <p:cNvSpPr/>
              <p:nvPr/>
            </p:nvSpPr>
            <p:spPr>
              <a:xfrm>
                <a:off x="8087863" y="4500231"/>
                <a:ext cx="534154" cy="53415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Rectangle 454">
                <a:extLst>
                  <a:ext uri="{FF2B5EF4-FFF2-40B4-BE49-F238E27FC236}">
                    <a16:creationId xmlns:a16="http://schemas.microsoft.com/office/drawing/2014/main" id="{C6595793-F207-42B5-A0B1-2FF4F8CC64A3}"/>
                  </a:ext>
                </a:extLst>
              </p:cNvPr>
              <p:cNvSpPr/>
              <p:nvPr/>
            </p:nvSpPr>
            <p:spPr>
              <a:xfrm>
                <a:off x="4394447" y="902997"/>
                <a:ext cx="4403323" cy="443883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48" name="Rectangle 412">
              <a:extLst>
                <a:ext uri="{FF2B5EF4-FFF2-40B4-BE49-F238E27FC236}">
                  <a16:creationId xmlns:a16="http://schemas.microsoft.com/office/drawing/2014/main" id="{D4287557-850E-4AEB-B17A-A96385056AB9}"/>
                </a:ext>
              </a:extLst>
            </p:cNvPr>
            <p:cNvSpPr/>
            <p:nvPr/>
          </p:nvSpPr>
          <p:spPr>
            <a:xfrm>
              <a:off x="3970522" y="981251"/>
              <a:ext cx="4403323" cy="137855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49" name="Group 413">
              <a:extLst>
                <a:ext uri="{FF2B5EF4-FFF2-40B4-BE49-F238E27FC236}">
                  <a16:creationId xmlns:a16="http://schemas.microsoft.com/office/drawing/2014/main" id="{6D854FB3-54D0-40F9-A1B5-52E83A0C7997}"/>
                </a:ext>
              </a:extLst>
            </p:cNvPr>
            <p:cNvGrpSpPr/>
            <p:nvPr/>
          </p:nvGrpSpPr>
          <p:grpSpPr>
            <a:xfrm>
              <a:off x="3829057" y="1888419"/>
              <a:ext cx="611973" cy="4586356"/>
              <a:chOff x="3800203" y="1938731"/>
              <a:chExt cx="611973" cy="4586356"/>
            </a:xfrm>
          </p:grpSpPr>
          <p:cxnSp>
            <p:nvCxnSpPr>
              <p:cNvPr id="150" name="Straight Connector 414">
                <a:extLst>
                  <a:ext uri="{FF2B5EF4-FFF2-40B4-BE49-F238E27FC236}">
                    <a16:creationId xmlns:a16="http://schemas.microsoft.com/office/drawing/2014/main" id="{25B0850B-F05E-4226-A11D-4B5F74883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415">
                <a:extLst>
                  <a:ext uri="{FF2B5EF4-FFF2-40B4-BE49-F238E27FC236}">
                    <a16:creationId xmlns:a16="http://schemas.microsoft.com/office/drawing/2014/main" id="{BB5D4E49-8635-4F12-9176-1F8EB499D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176" y="2308195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416">
                <a:extLst>
                  <a:ext uri="{FF2B5EF4-FFF2-40B4-BE49-F238E27FC236}">
                    <a16:creationId xmlns:a16="http://schemas.microsoft.com/office/drawing/2014/main" id="{2B2A972F-4415-4782-9422-DFAEFECCF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6110645"/>
                <a:ext cx="611973" cy="39179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417">
                <a:extLst>
                  <a:ext uri="{FF2B5EF4-FFF2-40B4-BE49-F238E27FC236}">
                    <a16:creationId xmlns:a16="http://schemas.microsoft.com/office/drawing/2014/main" id="{01F201A9-E17F-4816-9F3C-5B6C69B0B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203" y="1938731"/>
                <a:ext cx="0" cy="421689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Группа 264">
            <a:extLst>
              <a:ext uri="{FF2B5EF4-FFF2-40B4-BE49-F238E27FC236}">
                <a16:creationId xmlns:a16="http://schemas.microsoft.com/office/drawing/2014/main" id="{288875A2-D053-4B7E-B4C1-55984C4FC9B0}"/>
              </a:ext>
            </a:extLst>
          </p:cNvPr>
          <p:cNvGrpSpPr/>
          <p:nvPr/>
        </p:nvGrpSpPr>
        <p:grpSpPr>
          <a:xfrm>
            <a:off x="2605506" y="1379593"/>
            <a:ext cx="7184661" cy="4010829"/>
            <a:chOff x="2605506" y="1379593"/>
            <a:chExt cx="7184661" cy="4010829"/>
          </a:xfrm>
        </p:grpSpPr>
        <p:grpSp>
          <p:nvGrpSpPr>
            <p:cNvPr id="264" name="Группа 263">
              <a:extLst>
                <a:ext uri="{FF2B5EF4-FFF2-40B4-BE49-F238E27FC236}">
                  <a16:creationId xmlns:a16="http://schemas.microsoft.com/office/drawing/2014/main" id="{514DC2E2-3B20-470D-9464-034820E5ED78}"/>
                </a:ext>
              </a:extLst>
            </p:cNvPr>
            <p:cNvGrpSpPr/>
            <p:nvPr/>
          </p:nvGrpSpPr>
          <p:grpSpPr>
            <a:xfrm>
              <a:off x="2605506" y="1379593"/>
              <a:ext cx="2898737" cy="4010829"/>
              <a:chOff x="2605506" y="1379593"/>
              <a:chExt cx="2898737" cy="4010829"/>
            </a:xfrm>
          </p:grpSpPr>
          <p:grpSp>
            <p:nvGrpSpPr>
              <p:cNvPr id="262" name="Группа 261">
                <a:extLst>
                  <a:ext uri="{FF2B5EF4-FFF2-40B4-BE49-F238E27FC236}">
                    <a16:creationId xmlns:a16="http://schemas.microsoft.com/office/drawing/2014/main" id="{A6DE5F4B-ECAF-4C70-B1D8-4144FC6E193F}"/>
                  </a:ext>
                </a:extLst>
              </p:cNvPr>
              <p:cNvGrpSpPr/>
              <p:nvPr/>
            </p:nvGrpSpPr>
            <p:grpSpPr>
              <a:xfrm>
                <a:off x="2605506" y="2396666"/>
                <a:ext cx="2887202" cy="2993756"/>
                <a:chOff x="2605506" y="2396666"/>
                <a:chExt cx="2887202" cy="2993756"/>
              </a:xfrm>
            </p:grpSpPr>
            <p:sp>
              <p:nvSpPr>
                <p:cNvPr id="246" name="Стрелка: круговая 245">
                  <a:extLst>
                    <a:ext uri="{FF2B5EF4-FFF2-40B4-BE49-F238E27FC236}">
                      <a16:creationId xmlns:a16="http://schemas.microsoft.com/office/drawing/2014/main" id="{670E130F-71CD-48A0-BF2A-BCF2797586EB}"/>
                    </a:ext>
                  </a:extLst>
                </p:cNvPr>
                <p:cNvSpPr/>
                <p:nvPr/>
              </p:nvSpPr>
              <p:spPr>
                <a:xfrm>
                  <a:off x="2605506" y="2396666"/>
                  <a:ext cx="2887202" cy="2993756"/>
                </a:xfrm>
                <a:prstGeom prst="circularArrow">
                  <a:avLst>
                    <a:gd name="adj1" fmla="val 3587"/>
                    <a:gd name="adj2" fmla="val 602911"/>
                    <a:gd name="adj3" fmla="val 19120014"/>
                    <a:gd name="adj4" fmla="val 12846361"/>
                    <a:gd name="adj5" fmla="val 3876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Рисунок 250">
                  <a:extLst>
                    <a:ext uri="{FF2B5EF4-FFF2-40B4-BE49-F238E27FC236}">
                      <a16:creationId xmlns:a16="http://schemas.microsoft.com/office/drawing/2014/main" id="{A6440342-95DC-4B09-A272-BADC2A0AA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CrisscrossEtching/>
                          </a14:imgEffect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9399" y="2698479"/>
                  <a:ext cx="356432" cy="372772"/>
                </a:xfrm>
                <a:prstGeom prst="rect">
                  <a:avLst/>
                </a:prstGeom>
              </p:spPr>
            </p:pic>
            <p:pic>
              <p:nvPicPr>
                <p:cNvPr id="253" name="Рисунок 252">
                  <a:extLst>
                    <a:ext uri="{FF2B5EF4-FFF2-40B4-BE49-F238E27FC236}">
                      <a16:creationId xmlns:a16="http://schemas.microsoft.com/office/drawing/2014/main" id="{6157FFB1-2F1B-4988-97CF-9ADD8ABD3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CrisscrossEtching/>
                          </a14:imgEffect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9494" y="2721273"/>
                  <a:ext cx="356432" cy="356432"/>
                </a:xfrm>
                <a:prstGeom prst="rect">
                  <a:avLst/>
                </a:prstGeom>
              </p:spPr>
            </p:pic>
          </p:grpSp>
          <p:grpSp>
            <p:nvGrpSpPr>
              <p:cNvPr id="263" name="Группа 262">
                <a:extLst>
                  <a:ext uri="{FF2B5EF4-FFF2-40B4-BE49-F238E27FC236}">
                    <a16:creationId xmlns:a16="http://schemas.microsoft.com/office/drawing/2014/main" id="{804B4616-C82F-4DA0-8B50-7E424B58DBE0}"/>
                  </a:ext>
                </a:extLst>
              </p:cNvPr>
              <p:cNvGrpSpPr/>
              <p:nvPr/>
            </p:nvGrpSpPr>
            <p:grpSpPr>
              <a:xfrm>
                <a:off x="2617041" y="1379593"/>
                <a:ext cx="2887202" cy="2993756"/>
                <a:chOff x="2617041" y="1379593"/>
                <a:chExt cx="2887202" cy="2993756"/>
              </a:xfrm>
            </p:grpSpPr>
            <p:sp>
              <p:nvSpPr>
                <p:cNvPr id="249" name="Стрелка: круговая 248">
                  <a:extLst>
                    <a:ext uri="{FF2B5EF4-FFF2-40B4-BE49-F238E27FC236}">
                      <a16:creationId xmlns:a16="http://schemas.microsoft.com/office/drawing/2014/main" id="{1711F72A-8712-444D-B48C-8C8143ABAA4D}"/>
                    </a:ext>
                  </a:extLst>
                </p:cNvPr>
                <p:cNvSpPr/>
                <p:nvPr/>
              </p:nvSpPr>
              <p:spPr>
                <a:xfrm flipH="1" flipV="1">
                  <a:off x="2617041" y="1379593"/>
                  <a:ext cx="2887202" cy="2993756"/>
                </a:xfrm>
                <a:prstGeom prst="circularArrow">
                  <a:avLst>
                    <a:gd name="adj1" fmla="val 3587"/>
                    <a:gd name="adj2" fmla="val 602911"/>
                    <a:gd name="adj3" fmla="val 19120014"/>
                    <a:gd name="adj4" fmla="val 12846361"/>
                    <a:gd name="adj5" fmla="val 3876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Рисунок 253">
                  <a:extLst>
                    <a:ext uri="{FF2B5EF4-FFF2-40B4-BE49-F238E27FC236}">
                      <a16:creationId xmlns:a16="http://schemas.microsoft.com/office/drawing/2014/main" id="{6E24D40A-D458-4370-B0A1-655CB1CAD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CrisscrossEtching/>
                          </a14:imgEffect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9399" y="3658650"/>
                  <a:ext cx="356432" cy="372772"/>
                </a:xfrm>
                <a:prstGeom prst="rect">
                  <a:avLst/>
                </a:prstGeom>
              </p:spPr>
            </p:pic>
            <p:pic>
              <p:nvPicPr>
                <p:cNvPr id="255" name="Рисунок 254">
                  <a:extLst>
                    <a:ext uri="{FF2B5EF4-FFF2-40B4-BE49-F238E27FC236}">
                      <a16:creationId xmlns:a16="http://schemas.microsoft.com/office/drawing/2014/main" id="{4C552926-C7BD-4844-99FF-39420C8B9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CrisscrossEtching/>
                          </a14:imgEffect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9494" y="3681444"/>
                  <a:ext cx="356432" cy="3564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0" name="Группа 259">
              <a:extLst>
                <a:ext uri="{FF2B5EF4-FFF2-40B4-BE49-F238E27FC236}">
                  <a16:creationId xmlns:a16="http://schemas.microsoft.com/office/drawing/2014/main" id="{D12A8201-F420-498F-B071-C033BE2CEFFD}"/>
                </a:ext>
              </a:extLst>
            </p:cNvPr>
            <p:cNvGrpSpPr/>
            <p:nvPr/>
          </p:nvGrpSpPr>
          <p:grpSpPr>
            <a:xfrm>
              <a:off x="6902965" y="1417901"/>
              <a:ext cx="2887202" cy="2993756"/>
              <a:chOff x="6902965" y="1417901"/>
              <a:chExt cx="2887202" cy="2993756"/>
            </a:xfrm>
          </p:grpSpPr>
          <p:sp>
            <p:nvSpPr>
              <p:cNvPr id="248" name="Стрелка: круговая 247">
                <a:extLst>
                  <a:ext uri="{FF2B5EF4-FFF2-40B4-BE49-F238E27FC236}">
                    <a16:creationId xmlns:a16="http://schemas.microsoft.com/office/drawing/2014/main" id="{0C739E37-F38F-4E1B-84E3-DC3D5263D10F}"/>
                  </a:ext>
                </a:extLst>
              </p:cNvPr>
              <p:cNvSpPr/>
              <p:nvPr/>
            </p:nvSpPr>
            <p:spPr>
              <a:xfrm flipH="1" flipV="1">
                <a:off x="6902965" y="1417901"/>
                <a:ext cx="2887202" cy="2993756"/>
              </a:xfrm>
              <a:prstGeom prst="circularArrow">
                <a:avLst>
                  <a:gd name="adj1" fmla="val 3587"/>
                  <a:gd name="adj2" fmla="val 602911"/>
                  <a:gd name="adj3" fmla="val 19120014"/>
                  <a:gd name="adj4" fmla="val 12846361"/>
                  <a:gd name="adj5" fmla="val 387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pic>
            <p:nvPicPr>
              <p:cNvPr id="256" name="Рисунок 255">
                <a:extLst>
                  <a:ext uri="{FF2B5EF4-FFF2-40B4-BE49-F238E27FC236}">
                    <a16:creationId xmlns:a16="http://schemas.microsoft.com/office/drawing/2014/main" id="{F7FAA06A-CFCE-4937-81C0-92893454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78199" y="3665480"/>
                <a:ext cx="356432" cy="372772"/>
              </a:xfrm>
              <a:prstGeom prst="rect">
                <a:avLst/>
              </a:prstGeom>
            </p:spPr>
          </p:pic>
          <p:pic>
            <p:nvPicPr>
              <p:cNvPr id="257" name="Рисунок 256">
                <a:extLst>
                  <a:ext uri="{FF2B5EF4-FFF2-40B4-BE49-F238E27FC236}">
                    <a16:creationId xmlns:a16="http://schemas.microsoft.com/office/drawing/2014/main" id="{2A3ADD94-685D-4BFA-B366-7FC4E3D1E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risscrossEtching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58294" y="3688274"/>
                <a:ext cx="356432" cy="356432"/>
              </a:xfrm>
              <a:prstGeom prst="rect">
                <a:avLst/>
              </a:prstGeom>
            </p:spPr>
          </p:pic>
        </p:grpSp>
        <p:grpSp>
          <p:nvGrpSpPr>
            <p:cNvPr id="261" name="Группа 260">
              <a:extLst>
                <a:ext uri="{FF2B5EF4-FFF2-40B4-BE49-F238E27FC236}">
                  <a16:creationId xmlns:a16="http://schemas.microsoft.com/office/drawing/2014/main" id="{837B689E-8A84-417D-9FD0-75A1269D2FE8}"/>
                </a:ext>
              </a:extLst>
            </p:cNvPr>
            <p:cNvGrpSpPr/>
            <p:nvPr/>
          </p:nvGrpSpPr>
          <p:grpSpPr>
            <a:xfrm>
              <a:off x="6902965" y="2396666"/>
              <a:ext cx="2887202" cy="2993756"/>
              <a:chOff x="6902965" y="2396666"/>
              <a:chExt cx="2887202" cy="2993756"/>
            </a:xfrm>
          </p:grpSpPr>
          <p:sp>
            <p:nvSpPr>
              <p:cNvPr id="247" name="Стрелка: круговая 246">
                <a:extLst>
                  <a:ext uri="{FF2B5EF4-FFF2-40B4-BE49-F238E27FC236}">
                    <a16:creationId xmlns:a16="http://schemas.microsoft.com/office/drawing/2014/main" id="{8B984B1C-523A-46F2-940B-18FD506AD0C7}"/>
                  </a:ext>
                </a:extLst>
              </p:cNvPr>
              <p:cNvSpPr/>
              <p:nvPr/>
            </p:nvSpPr>
            <p:spPr>
              <a:xfrm>
                <a:off x="6902965" y="2396666"/>
                <a:ext cx="2887202" cy="2993756"/>
              </a:xfrm>
              <a:prstGeom prst="circularArrow">
                <a:avLst>
                  <a:gd name="adj1" fmla="val 3587"/>
                  <a:gd name="adj2" fmla="val 602911"/>
                  <a:gd name="adj3" fmla="val 19120014"/>
                  <a:gd name="adj4" fmla="val 12846361"/>
                  <a:gd name="adj5" fmla="val 387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pic>
            <p:nvPicPr>
              <p:cNvPr id="258" name="Рисунок 257">
                <a:extLst>
                  <a:ext uri="{FF2B5EF4-FFF2-40B4-BE49-F238E27FC236}">
                    <a16:creationId xmlns:a16="http://schemas.microsoft.com/office/drawing/2014/main" id="{2F577433-788B-4C61-91E0-2FC9A2B69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78199" y="2693167"/>
                <a:ext cx="356432" cy="372772"/>
              </a:xfrm>
              <a:prstGeom prst="rect">
                <a:avLst/>
              </a:prstGeom>
            </p:spPr>
          </p:pic>
          <p:pic>
            <p:nvPicPr>
              <p:cNvPr id="259" name="Рисунок 258">
                <a:extLst>
                  <a:ext uri="{FF2B5EF4-FFF2-40B4-BE49-F238E27FC236}">
                    <a16:creationId xmlns:a16="http://schemas.microsoft.com/office/drawing/2014/main" id="{DE7414A5-4346-4523-B275-8DED9BD83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risscrossEtching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58294" y="2715961"/>
                <a:ext cx="356432" cy="356432"/>
              </a:xfrm>
              <a:prstGeom prst="rect">
                <a:avLst/>
              </a:prstGeom>
            </p:spPr>
          </p:pic>
        </p:grp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C8A4CEEB-DC2E-4EA2-A3A6-F6A9D9E9FF71}"/>
              </a:ext>
            </a:extLst>
          </p:cNvPr>
          <p:cNvSpPr txBox="1"/>
          <p:nvPr/>
        </p:nvSpPr>
        <p:spPr>
          <a:xfrm>
            <a:off x="0" y="346054"/>
            <a:ext cx="621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MAIN GOAL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20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36003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03 0 L 0.71016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28A9BD8-A1BE-4ABB-BFA6-64743EBB4398}"/>
              </a:ext>
            </a:extLst>
          </p:cNvPr>
          <p:cNvGrpSpPr/>
          <p:nvPr/>
        </p:nvGrpSpPr>
        <p:grpSpPr>
          <a:xfrm>
            <a:off x="830782" y="420303"/>
            <a:ext cx="10523018" cy="1215203"/>
            <a:chOff x="844651" y="73435"/>
            <a:chExt cx="10523018" cy="1215203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EA3F5C50-61AC-4BE1-92B3-30BB120588D2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CBE36D3D-69DC-426A-826F-92A223268A57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Oval 64">
              <a:extLst>
                <a:ext uri="{FF2B5EF4-FFF2-40B4-BE49-F238E27FC236}">
                  <a16:creationId xmlns:a16="http://schemas.microsoft.com/office/drawing/2014/main" id="{7748CE02-1ECD-4256-BAFF-4D5F754880E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9BB0145-D535-45F5-A1DB-52A671B7C9FE}"/>
              </a:ext>
            </a:extLst>
          </p:cNvPr>
          <p:cNvGrpSpPr/>
          <p:nvPr/>
        </p:nvGrpSpPr>
        <p:grpSpPr>
          <a:xfrm>
            <a:off x="830782" y="420302"/>
            <a:ext cx="10523018" cy="1215203"/>
            <a:chOff x="844651" y="73435"/>
            <a:chExt cx="10523018" cy="1215203"/>
          </a:xfrm>
        </p:grpSpPr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CAD86083-6BB4-4FF8-B4EF-AE2CE1CDDB30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263AD09D-A7A4-4904-85C0-DDB5D6DE2522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E10A8FD5-7550-437A-B4AD-5244EBA3DB75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3814B6D-56A7-4E9C-85B9-9C8B5D86217E}"/>
              </a:ext>
            </a:extLst>
          </p:cNvPr>
          <p:cNvGrpSpPr/>
          <p:nvPr/>
        </p:nvGrpSpPr>
        <p:grpSpPr>
          <a:xfrm>
            <a:off x="838200" y="420301"/>
            <a:ext cx="10523018" cy="1215203"/>
            <a:chOff x="844651" y="73435"/>
            <a:chExt cx="10523018" cy="1215203"/>
          </a:xfrm>
        </p:grpSpPr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AA68BE9-8E9F-47D2-97B3-6E4672D03176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9" name="Oval 63">
              <a:extLst>
                <a:ext uri="{FF2B5EF4-FFF2-40B4-BE49-F238E27FC236}">
                  <a16:creationId xmlns:a16="http://schemas.microsoft.com/office/drawing/2014/main" id="{A93F44AA-73E4-4EDA-B793-03D62520C88F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7E645755-6B23-4A04-9D18-D6D81D0E95C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EC9BC-7A3D-4F15-89BE-6A7BA4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3276B-B79F-4B2E-9226-57ABD3A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195BEA2-E4E0-4086-A73F-92AD99B00296}"/>
              </a:ext>
            </a:extLst>
          </p:cNvPr>
          <p:cNvGrpSpPr/>
          <p:nvPr/>
        </p:nvGrpSpPr>
        <p:grpSpPr>
          <a:xfrm>
            <a:off x="830782" y="420304"/>
            <a:ext cx="10523018" cy="1215203"/>
            <a:chOff x="844651" y="73435"/>
            <a:chExt cx="10523018" cy="1215203"/>
          </a:xfrm>
        </p:grpSpPr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C8DCFAC9-11B9-46AB-9A48-FE0CEB75DBE5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EE1E5306-E2EB-4B00-A86C-A66389343BB5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7F3743F6-A442-4504-87AB-277FD21B4383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28B550E-49A1-495D-A00D-E5880DE20DF1}"/>
              </a:ext>
            </a:extLst>
          </p:cNvPr>
          <p:cNvSpPr txBox="1"/>
          <p:nvPr/>
        </p:nvSpPr>
        <p:spPr>
          <a:xfrm>
            <a:off x="1341120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FA3E10-0E53-4C30-AB6D-14E94F838CD8}"/>
              </a:ext>
            </a:extLst>
          </p:cNvPr>
          <p:cNvSpPr txBox="1"/>
          <p:nvPr/>
        </p:nvSpPr>
        <p:spPr>
          <a:xfrm>
            <a:off x="1291692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PROJECT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EC9BC-7A3D-4F15-89BE-6A7BA4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3276B-B79F-4B2E-9226-57ABD3A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195BEA2-E4E0-4086-A73F-92AD99B00296}"/>
              </a:ext>
            </a:extLst>
          </p:cNvPr>
          <p:cNvGrpSpPr/>
          <p:nvPr/>
        </p:nvGrpSpPr>
        <p:grpSpPr>
          <a:xfrm>
            <a:off x="830782" y="420304"/>
            <a:ext cx="10523018" cy="1215203"/>
            <a:chOff x="844651" y="73435"/>
            <a:chExt cx="10523018" cy="1215203"/>
          </a:xfrm>
        </p:grpSpPr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C8DCFAC9-11B9-46AB-9A48-FE0CEB75DBE5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EE1E5306-E2EB-4B00-A86C-A66389343BB5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7F3743F6-A442-4504-87AB-277FD21B4383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28A9BD8-A1BE-4ABB-BFA6-64743EBB4398}"/>
              </a:ext>
            </a:extLst>
          </p:cNvPr>
          <p:cNvGrpSpPr/>
          <p:nvPr/>
        </p:nvGrpSpPr>
        <p:grpSpPr>
          <a:xfrm>
            <a:off x="830782" y="420303"/>
            <a:ext cx="10523018" cy="1215203"/>
            <a:chOff x="844651" y="73435"/>
            <a:chExt cx="10523018" cy="1215203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EA3F5C50-61AC-4BE1-92B3-30BB120588D2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CBE36D3D-69DC-426A-826F-92A223268A57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Oval 64">
              <a:extLst>
                <a:ext uri="{FF2B5EF4-FFF2-40B4-BE49-F238E27FC236}">
                  <a16:creationId xmlns:a16="http://schemas.microsoft.com/office/drawing/2014/main" id="{7748CE02-1ECD-4256-BAFF-4D5F754880E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9BB0145-D535-45F5-A1DB-52A671B7C9FE}"/>
              </a:ext>
            </a:extLst>
          </p:cNvPr>
          <p:cNvGrpSpPr/>
          <p:nvPr/>
        </p:nvGrpSpPr>
        <p:grpSpPr>
          <a:xfrm>
            <a:off x="830782" y="420302"/>
            <a:ext cx="10523018" cy="1215203"/>
            <a:chOff x="844651" y="73435"/>
            <a:chExt cx="10523018" cy="1215203"/>
          </a:xfrm>
        </p:grpSpPr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CAD86083-6BB4-4FF8-B4EF-AE2CE1CDDB30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263AD09D-A7A4-4904-85C0-DDB5D6DE2522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E10A8FD5-7550-437A-B4AD-5244EBA3DB75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3814B6D-56A7-4E9C-85B9-9C8B5D86217E}"/>
              </a:ext>
            </a:extLst>
          </p:cNvPr>
          <p:cNvGrpSpPr/>
          <p:nvPr/>
        </p:nvGrpSpPr>
        <p:grpSpPr>
          <a:xfrm>
            <a:off x="838199" y="1825625"/>
            <a:ext cx="3319273" cy="383312"/>
            <a:chOff x="844651" y="73435"/>
            <a:chExt cx="10523018" cy="1215203"/>
          </a:xfrm>
        </p:grpSpPr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AA68BE9-8E9F-47D2-97B3-6E4672D03176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9" name="Oval 63">
              <a:extLst>
                <a:ext uri="{FF2B5EF4-FFF2-40B4-BE49-F238E27FC236}">
                  <a16:creationId xmlns:a16="http://schemas.microsoft.com/office/drawing/2014/main" id="{A93F44AA-73E4-4EDA-B793-03D62520C88F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7E645755-6B23-4A04-9D18-D6D81D0E95C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D643B5-F8BB-47EE-A7F7-14C1C0D8E132}"/>
              </a:ext>
            </a:extLst>
          </p:cNvPr>
          <p:cNvSpPr txBox="1"/>
          <p:nvPr/>
        </p:nvSpPr>
        <p:spPr>
          <a:xfrm>
            <a:off x="1341120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PROJECT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843C8-FACE-4E0A-A77D-61C8FF684E99}"/>
              </a:ext>
            </a:extLst>
          </p:cNvPr>
          <p:cNvSpPr txBox="1"/>
          <p:nvPr/>
        </p:nvSpPr>
        <p:spPr>
          <a:xfrm>
            <a:off x="1013460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Unified database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0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EC9BC-7A3D-4F15-89BE-6A7BA4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3276B-B79F-4B2E-9226-57ABD3A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195BEA2-E4E0-4086-A73F-92AD99B00296}"/>
              </a:ext>
            </a:extLst>
          </p:cNvPr>
          <p:cNvGrpSpPr/>
          <p:nvPr/>
        </p:nvGrpSpPr>
        <p:grpSpPr>
          <a:xfrm>
            <a:off x="830782" y="420304"/>
            <a:ext cx="10523018" cy="1215203"/>
            <a:chOff x="844651" y="73435"/>
            <a:chExt cx="10523018" cy="1215203"/>
          </a:xfrm>
        </p:grpSpPr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C8DCFAC9-11B9-46AB-9A48-FE0CEB75DBE5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EE1E5306-E2EB-4B00-A86C-A66389343BB5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7F3743F6-A442-4504-87AB-277FD21B4383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28A9BD8-A1BE-4ABB-BFA6-64743EBB4398}"/>
              </a:ext>
            </a:extLst>
          </p:cNvPr>
          <p:cNvGrpSpPr/>
          <p:nvPr/>
        </p:nvGrpSpPr>
        <p:grpSpPr>
          <a:xfrm>
            <a:off x="830782" y="420303"/>
            <a:ext cx="10523018" cy="1215203"/>
            <a:chOff x="844651" y="73435"/>
            <a:chExt cx="10523018" cy="1215203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EA3F5C50-61AC-4BE1-92B3-30BB120588D2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CBE36D3D-69DC-426A-826F-92A223268A57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Oval 64">
              <a:extLst>
                <a:ext uri="{FF2B5EF4-FFF2-40B4-BE49-F238E27FC236}">
                  <a16:creationId xmlns:a16="http://schemas.microsoft.com/office/drawing/2014/main" id="{7748CE02-1ECD-4256-BAFF-4D5F754880E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9BB0145-D535-45F5-A1DB-52A671B7C9FE}"/>
              </a:ext>
            </a:extLst>
          </p:cNvPr>
          <p:cNvGrpSpPr/>
          <p:nvPr/>
        </p:nvGrpSpPr>
        <p:grpSpPr>
          <a:xfrm>
            <a:off x="4410659" y="1831105"/>
            <a:ext cx="3271826" cy="377832"/>
            <a:chOff x="844651" y="73435"/>
            <a:chExt cx="10523018" cy="1215203"/>
          </a:xfrm>
        </p:grpSpPr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CAD86083-6BB4-4FF8-B4EF-AE2CE1CDDB30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263AD09D-A7A4-4904-85C0-DDB5D6DE2522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E10A8FD5-7550-437A-B4AD-5244EBA3DB75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3814B6D-56A7-4E9C-85B9-9C8B5D86217E}"/>
              </a:ext>
            </a:extLst>
          </p:cNvPr>
          <p:cNvGrpSpPr/>
          <p:nvPr/>
        </p:nvGrpSpPr>
        <p:grpSpPr>
          <a:xfrm>
            <a:off x="838199" y="1825625"/>
            <a:ext cx="3319273" cy="383312"/>
            <a:chOff x="844651" y="73435"/>
            <a:chExt cx="10523018" cy="1215203"/>
          </a:xfrm>
        </p:grpSpPr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AA68BE9-8E9F-47D2-97B3-6E4672D03176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9" name="Oval 63">
              <a:extLst>
                <a:ext uri="{FF2B5EF4-FFF2-40B4-BE49-F238E27FC236}">
                  <a16:creationId xmlns:a16="http://schemas.microsoft.com/office/drawing/2014/main" id="{A93F44AA-73E4-4EDA-B793-03D62520C88F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7E645755-6B23-4A04-9D18-D6D81D0E95C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2FBB2DF-BB90-4DBF-B18B-BC8A1EA434EC}"/>
              </a:ext>
            </a:extLst>
          </p:cNvPr>
          <p:cNvSpPr txBox="1"/>
          <p:nvPr/>
        </p:nvSpPr>
        <p:spPr>
          <a:xfrm>
            <a:off x="1291692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PROJECT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5D2B7-5DA9-4860-9D5E-CA7E096912B6}"/>
              </a:ext>
            </a:extLst>
          </p:cNvPr>
          <p:cNvSpPr txBox="1"/>
          <p:nvPr/>
        </p:nvSpPr>
        <p:spPr>
          <a:xfrm>
            <a:off x="1013460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Unified database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F21D3-0E50-44A4-9349-9EAA2D81B56E}"/>
              </a:ext>
            </a:extLst>
          </p:cNvPr>
          <p:cNvSpPr txBox="1"/>
          <p:nvPr/>
        </p:nvSpPr>
        <p:spPr>
          <a:xfrm>
            <a:off x="4506529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User-friendly</a:t>
            </a:r>
            <a:r>
              <a:rPr lang="ru-RU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interface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4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EC9BC-7A3D-4F15-89BE-6A7BA4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3276B-B79F-4B2E-9226-57ABD3A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195BEA2-E4E0-4086-A73F-92AD99B00296}"/>
              </a:ext>
            </a:extLst>
          </p:cNvPr>
          <p:cNvGrpSpPr/>
          <p:nvPr/>
        </p:nvGrpSpPr>
        <p:grpSpPr>
          <a:xfrm>
            <a:off x="830782" y="420304"/>
            <a:ext cx="10523018" cy="1215203"/>
            <a:chOff x="844651" y="73435"/>
            <a:chExt cx="10523018" cy="1215203"/>
          </a:xfrm>
        </p:grpSpPr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C8DCFAC9-11B9-46AB-9A48-FE0CEB75DBE5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EE1E5306-E2EB-4B00-A86C-A66389343BB5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7F3743F6-A442-4504-87AB-277FD21B4383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28A9BD8-A1BE-4ABB-BFA6-64743EBB4398}"/>
              </a:ext>
            </a:extLst>
          </p:cNvPr>
          <p:cNvGrpSpPr/>
          <p:nvPr/>
        </p:nvGrpSpPr>
        <p:grpSpPr>
          <a:xfrm>
            <a:off x="8052817" y="1825625"/>
            <a:ext cx="3300983" cy="381199"/>
            <a:chOff x="844651" y="73435"/>
            <a:chExt cx="10523018" cy="1215203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EA3F5C50-61AC-4BE1-92B3-30BB120588D2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CBE36D3D-69DC-426A-826F-92A223268A57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Oval 64">
              <a:extLst>
                <a:ext uri="{FF2B5EF4-FFF2-40B4-BE49-F238E27FC236}">
                  <a16:creationId xmlns:a16="http://schemas.microsoft.com/office/drawing/2014/main" id="{7748CE02-1ECD-4256-BAFF-4D5F754880E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9BB0145-D535-45F5-A1DB-52A671B7C9FE}"/>
              </a:ext>
            </a:extLst>
          </p:cNvPr>
          <p:cNvGrpSpPr/>
          <p:nvPr/>
        </p:nvGrpSpPr>
        <p:grpSpPr>
          <a:xfrm>
            <a:off x="4410659" y="1831105"/>
            <a:ext cx="3271826" cy="377832"/>
            <a:chOff x="844651" y="73435"/>
            <a:chExt cx="10523018" cy="1215203"/>
          </a:xfrm>
        </p:grpSpPr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CAD86083-6BB4-4FF8-B4EF-AE2CE1CDDB30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263AD09D-A7A4-4904-85C0-DDB5D6DE2522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E10A8FD5-7550-437A-B4AD-5244EBA3DB75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3814B6D-56A7-4E9C-85B9-9C8B5D86217E}"/>
              </a:ext>
            </a:extLst>
          </p:cNvPr>
          <p:cNvGrpSpPr/>
          <p:nvPr/>
        </p:nvGrpSpPr>
        <p:grpSpPr>
          <a:xfrm>
            <a:off x="838199" y="1825625"/>
            <a:ext cx="3319273" cy="383312"/>
            <a:chOff x="844651" y="73435"/>
            <a:chExt cx="10523018" cy="1215203"/>
          </a:xfrm>
        </p:grpSpPr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AA68BE9-8E9F-47D2-97B3-6E4672D03176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9" name="Oval 63">
              <a:extLst>
                <a:ext uri="{FF2B5EF4-FFF2-40B4-BE49-F238E27FC236}">
                  <a16:creationId xmlns:a16="http://schemas.microsoft.com/office/drawing/2014/main" id="{A93F44AA-73E4-4EDA-B793-03D62520C88F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7E645755-6B23-4A04-9D18-D6D81D0E95C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73BA31-89AD-4653-9F8C-461B444E4B81}"/>
              </a:ext>
            </a:extLst>
          </p:cNvPr>
          <p:cNvSpPr txBox="1"/>
          <p:nvPr/>
        </p:nvSpPr>
        <p:spPr>
          <a:xfrm>
            <a:off x="1291692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PROJECT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D08984-B0AF-4607-BB17-44FB69D82CA5}"/>
              </a:ext>
            </a:extLst>
          </p:cNvPr>
          <p:cNvSpPr txBox="1"/>
          <p:nvPr/>
        </p:nvSpPr>
        <p:spPr>
          <a:xfrm>
            <a:off x="1013460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Unified database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B902B-141A-40DB-88C7-93D3FCA708D5}"/>
              </a:ext>
            </a:extLst>
          </p:cNvPr>
          <p:cNvSpPr txBox="1"/>
          <p:nvPr/>
        </p:nvSpPr>
        <p:spPr>
          <a:xfrm>
            <a:off x="4506529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User-friendly interface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24835-0041-4FF0-8116-2D2638A3E7CC}"/>
              </a:ext>
            </a:extLst>
          </p:cNvPr>
          <p:cNvSpPr txBox="1"/>
          <p:nvPr/>
        </p:nvSpPr>
        <p:spPr>
          <a:xfrm>
            <a:off x="8195447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Notification System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9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2836E5A2-66FC-457B-A812-3FF7888C5767}"/>
              </a:ext>
            </a:extLst>
          </p:cNvPr>
          <p:cNvGrpSpPr/>
          <p:nvPr/>
        </p:nvGrpSpPr>
        <p:grpSpPr>
          <a:xfrm>
            <a:off x="8164532" y="2466922"/>
            <a:ext cx="3189268" cy="3757873"/>
            <a:chOff x="8164532" y="2466922"/>
            <a:chExt cx="3189268" cy="3757873"/>
          </a:xfrm>
        </p:grpSpPr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2A1B2B6A-43D6-4C0D-AB45-6458D24127BC}"/>
                </a:ext>
              </a:extLst>
            </p:cNvPr>
            <p:cNvGrpSpPr/>
            <p:nvPr/>
          </p:nvGrpSpPr>
          <p:grpSpPr>
            <a:xfrm>
              <a:off x="8243416" y="2482889"/>
              <a:ext cx="530852" cy="2176783"/>
              <a:chOff x="8243416" y="2482889"/>
              <a:chExt cx="530852" cy="2176783"/>
            </a:xfrm>
          </p:grpSpPr>
          <p:pic>
            <p:nvPicPr>
              <p:cNvPr id="67" name="Рисунок 66">
                <a:extLst>
                  <a:ext uri="{FF2B5EF4-FFF2-40B4-BE49-F238E27FC236}">
                    <a16:creationId xmlns:a16="http://schemas.microsoft.com/office/drawing/2014/main" id="{5968B385-421C-4910-9935-79550304A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8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3416" y="2482889"/>
                <a:ext cx="524280" cy="611660"/>
              </a:xfrm>
              <a:prstGeom prst="rect">
                <a:avLst/>
              </a:prstGeom>
            </p:spPr>
          </p:pic>
          <p:pic>
            <p:nvPicPr>
              <p:cNvPr id="74" name="Рисунок 73">
                <a:extLst>
                  <a:ext uri="{FF2B5EF4-FFF2-40B4-BE49-F238E27FC236}">
                    <a16:creationId xmlns:a16="http://schemas.microsoft.com/office/drawing/2014/main" id="{7D2742FF-288E-4B47-9A80-CE126C69F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8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3416" y="3260129"/>
                <a:ext cx="524280" cy="611660"/>
              </a:xfrm>
              <a:prstGeom prst="rect">
                <a:avLst/>
              </a:prstGeom>
            </p:spPr>
          </p:pic>
          <p:pic>
            <p:nvPicPr>
              <p:cNvPr id="75" name="Рисунок 74">
                <a:extLst>
                  <a:ext uri="{FF2B5EF4-FFF2-40B4-BE49-F238E27FC236}">
                    <a16:creationId xmlns:a16="http://schemas.microsoft.com/office/drawing/2014/main" id="{B64F1ECA-0EF8-4557-9AB1-D106EFF85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8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9988" y="4048012"/>
                <a:ext cx="524280" cy="611660"/>
              </a:xfrm>
              <a:prstGeom prst="rect">
                <a:avLst/>
              </a:prstGeom>
            </p:spPr>
          </p:pic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2FB72CA8-F847-4663-BBC4-9E68E5C5EDAF}"/>
                </a:ext>
              </a:extLst>
            </p:cNvPr>
            <p:cNvGrpSpPr/>
            <p:nvPr/>
          </p:nvGrpSpPr>
          <p:grpSpPr>
            <a:xfrm>
              <a:off x="8164532" y="2466922"/>
              <a:ext cx="3189268" cy="3757873"/>
              <a:chOff x="8164532" y="2466922"/>
              <a:chExt cx="3189268" cy="3757873"/>
            </a:xfrm>
          </p:grpSpPr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A46E812C-DBF6-48E5-9241-D43A486CA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59054" y="2516542"/>
                <a:ext cx="2394746" cy="3606206"/>
              </a:xfrm>
              <a:prstGeom prst="rect">
                <a:avLst/>
              </a:prstGeom>
            </p:spPr>
          </p:pic>
          <p:pic>
            <p:nvPicPr>
              <p:cNvPr id="76" name="Рисунок 75">
                <a:extLst>
                  <a:ext uri="{FF2B5EF4-FFF2-40B4-BE49-F238E27FC236}">
                    <a16:creationId xmlns:a16="http://schemas.microsoft.com/office/drawing/2014/main" id="{20B1DFF9-89B1-4D8C-A3ED-1968FC351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8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9988" y="4858006"/>
                <a:ext cx="524280" cy="611660"/>
              </a:xfrm>
              <a:prstGeom prst="rect">
                <a:avLst/>
              </a:prstGeom>
            </p:spPr>
          </p:pic>
          <p:pic>
            <p:nvPicPr>
              <p:cNvPr id="77" name="Рисунок 76">
                <a:extLst>
                  <a:ext uri="{FF2B5EF4-FFF2-40B4-BE49-F238E27FC236}">
                    <a16:creationId xmlns:a16="http://schemas.microsoft.com/office/drawing/2014/main" id="{7D48C05C-07F0-4E0F-8808-39BADF20B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8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3416" y="5613135"/>
                <a:ext cx="524280" cy="611660"/>
              </a:xfrm>
              <a:prstGeom prst="rect">
                <a:avLst/>
              </a:prstGeom>
            </p:spPr>
          </p:pic>
          <p:pic>
            <p:nvPicPr>
              <p:cNvPr id="72" name="Рисунок 71">
                <a:extLst>
                  <a:ext uri="{FF2B5EF4-FFF2-40B4-BE49-F238E27FC236}">
                    <a16:creationId xmlns:a16="http://schemas.microsoft.com/office/drawing/2014/main" id="{264FDB49-B298-4C96-8276-BEE6CB12E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5447" y="2466922"/>
                <a:ext cx="682047" cy="669951"/>
              </a:xfrm>
              <a:prstGeom prst="rect">
                <a:avLst/>
              </a:prstGeom>
            </p:spPr>
          </p:pic>
          <p:pic>
            <p:nvPicPr>
              <p:cNvPr id="80" name="Рисунок 79">
                <a:extLst>
                  <a:ext uri="{FF2B5EF4-FFF2-40B4-BE49-F238E27FC236}">
                    <a16:creationId xmlns:a16="http://schemas.microsoft.com/office/drawing/2014/main" id="{D35FF635-545B-488B-8D91-1B63405D0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4532" y="3230983"/>
                <a:ext cx="682047" cy="669951"/>
              </a:xfrm>
              <a:prstGeom prst="rect">
                <a:avLst/>
              </a:prstGeom>
            </p:spPr>
          </p:pic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2BADA7CA-A238-4EE6-80B4-0F0013C36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1328" y="4044586"/>
                <a:ext cx="682047" cy="669951"/>
              </a:xfrm>
              <a:prstGeom prst="rect">
                <a:avLst/>
              </a:prstGeom>
            </p:spPr>
          </p:pic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EC9BC-7A3D-4F15-89BE-6A7BA4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195BEA2-E4E0-4086-A73F-92AD99B00296}"/>
              </a:ext>
            </a:extLst>
          </p:cNvPr>
          <p:cNvGrpSpPr/>
          <p:nvPr/>
        </p:nvGrpSpPr>
        <p:grpSpPr>
          <a:xfrm>
            <a:off x="830782" y="420304"/>
            <a:ext cx="10523018" cy="1215203"/>
            <a:chOff x="844651" y="73435"/>
            <a:chExt cx="10523018" cy="1215203"/>
          </a:xfrm>
        </p:grpSpPr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C8DCFAC9-11B9-46AB-9A48-FE0CEB75DBE5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EE1E5306-E2EB-4B00-A86C-A66389343BB5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7F3743F6-A442-4504-87AB-277FD21B4383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28A9BD8-A1BE-4ABB-BFA6-64743EBB4398}"/>
              </a:ext>
            </a:extLst>
          </p:cNvPr>
          <p:cNvGrpSpPr/>
          <p:nvPr/>
        </p:nvGrpSpPr>
        <p:grpSpPr>
          <a:xfrm>
            <a:off x="8052817" y="1825625"/>
            <a:ext cx="3300983" cy="381199"/>
            <a:chOff x="844651" y="73435"/>
            <a:chExt cx="10523018" cy="1215203"/>
          </a:xfrm>
        </p:grpSpPr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EA3F5C50-61AC-4BE1-92B3-30BB120588D2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CBE36D3D-69DC-426A-826F-92A223268A57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Oval 64">
              <a:extLst>
                <a:ext uri="{FF2B5EF4-FFF2-40B4-BE49-F238E27FC236}">
                  <a16:creationId xmlns:a16="http://schemas.microsoft.com/office/drawing/2014/main" id="{7748CE02-1ECD-4256-BAFF-4D5F754880E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9BB0145-D535-45F5-A1DB-52A671B7C9FE}"/>
              </a:ext>
            </a:extLst>
          </p:cNvPr>
          <p:cNvGrpSpPr/>
          <p:nvPr/>
        </p:nvGrpSpPr>
        <p:grpSpPr>
          <a:xfrm>
            <a:off x="4410659" y="1831105"/>
            <a:ext cx="3271826" cy="377832"/>
            <a:chOff x="844651" y="73435"/>
            <a:chExt cx="10523018" cy="1215203"/>
          </a:xfrm>
        </p:grpSpPr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CAD86083-6BB4-4FF8-B4EF-AE2CE1CDDB30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263AD09D-A7A4-4904-85C0-DDB5D6DE2522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E10A8FD5-7550-437A-B4AD-5244EBA3DB75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3814B6D-56A7-4E9C-85B9-9C8B5D86217E}"/>
              </a:ext>
            </a:extLst>
          </p:cNvPr>
          <p:cNvGrpSpPr/>
          <p:nvPr/>
        </p:nvGrpSpPr>
        <p:grpSpPr>
          <a:xfrm>
            <a:off x="838199" y="1825625"/>
            <a:ext cx="3319273" cy="383312"/>
            <a:chOff x="844651" y="73435"/>
            <a:chExt cx="10523018" cy="1215203"/>
          </a:xfrm>
        </p:grpSpPr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AA68BE9-8E9F-47D2-97B3-6E4672D03176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49" name="Oval 63">
              <a:extLst>
                <a:ext uri="{FF2B5EF4-FFF2-40B4-BE49-F238E27FC236}">
                  <a16:creationId xmlns:a16="http://schemas.microsoft.com/office/drawing/2014/main" id="{A93F44AA-73E4-4EDA-B793-03D62520C88F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7E645755-6B23-4A04-9D18-D6D81D0E95CA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73BA31-89AD-4653-9F8C-461B444E4B81}"/>
              </a:ext>
            </a:extLst>
          </p:cNvPr>
          <p:cNvSpPr txBox="1"/>
          <p:nvPr/>
        </p:nvSpPr>
        <p:spPr>
          <a:xfrm>
            <a:off x="1291692" y="520070"/>
            <a:ext cx="95097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PROJECT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D08984-B0AF-4607-BB17-44FB69D82CA5}"/>
              </a:ext>
            </a:extLst>
          </p:cNvPr>
          <p:cNvSpPr txBox="1"/>
          <p:nvPr/>
        </p:nvSpPr>
        <p:spPr>
          <a:xfrm>
            <a:off x="1013460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Unified database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B902B-141A-40DB-88C7-93D3FCA708D5}"/>
              </a:ext>
            </a:extLst>
          </p:cNvPr>
          <p:cNvSpPr txBox="1"/>
          <p:nvPr/>
        </p:nvSpPr>
        <p:spPr>
          <a:xfrm>
            <a:off x="4506529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User-friendly interface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0BDD5F-BBEC-4AA8-BEBE-B4CEEA719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414" y="2598809"/>
            <a:ext cx="1067058" cy="1067058"/>
          </a:xfrm>
          <a:prstGeom prst="rect">
            <a:avLst/>
          </a:prstGeom>
        </p:spPr>
      </p:pic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D489892-57E7-46AE-839C-FC558005D6FB}"/>
              </a:ext>
            </a:extLst>
          </p:cNvPr>
          <p:cNvGrpSpPr/>
          <p:nvPr/>
        </p:nvGrpSpPr>
        <p:grpSpPr>
          <a:xfrm>
            <a:off x="823775" y="4014785"/>
            <a:ext cx="3319273" cy="383312"/>
            <a:chOff x="844651" y="73435"/>
            <a:chExt cx="10523018" cy="1215203"/>
          </a:xfrm>
        </p:grpSpPr>
        <p:sp>
          <p:nvSpPr>
            <p:cNvPr id="29" name="Rectangle 62">
              <a:extLst>
                <a:ext uri="{FF2B5EF4-FFF2-40B4-BE49-F238E27FC236}">
                  <a16:creationId xmlns:a16="http://schemas.microsoft.com/office/drawing/2014/main" id="{641EFA2B-176D-4B17-A73C-B9CEA217E3FB}"/>
                </a:ext>
              </a:extLst>
            </p:cNvPr>
            <p:cNvSpPr/>
            <p:nvPr/>
          </p:nvSpPr>
          <p:spPr>
            <a:xfrm>
              <a:off x="1473201" y="73435"/>
              <a:ext cx="9174480" cy="121520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400" dirty="0"/>
            </a:p>
          </p:txBody>
        </p:sp>
        <p:sp>
          <p:nvSpPr>
            <p:cNvPr id="30" name="Oval 63">
              <a:extLst>
                <a:ext uri="{FF2B5EF4-FFF2-40B4-BE49-F238E27FC236}">
                  <a16:creationId xmlns:a16="http://schemas.microsoft.com/office/drawing/2014/main" id="{7A91A258-4F94-43C3-86A8-8F87E34CEF04}"/>
                </a:ext>
              </a:extLst>
            </p:cNvPr>
            <p:cNvSpPr/>
            <p:nvPr/>
          </p:nvSpPr>
          <p:spPr>
            <a:xfrm>
              <a:off x="10152466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64">
              <a:extLst>
                <a:ext uri="{FF2B5EF4-FFF2-40B4-BE49-F238E27FC236}">
                  <a16:creationId xmlns:a16="http://schemas.microsoft.com/office/drawing/2014/main" id="{1F0D713D-707D-4D6E-B708-3E1DF42CD411}"/>
                </a:ext>
              </a:extLst>
            </p:cNvPr>
            <p:cNvSpPr/>
            <p:nvPr/>
          </p:nvSpPr>
          <p:spPr>
            <a:xfrm>
              <a:off x="844651" y="73435"/>
              <a:ext cx="1215203" cy="12152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D80719-4327-4631-91CD-BC92E90FFA46}"/>
              </a:ext>
            </a:extLst>
          </p:cNvPr>
          <p:cNvSpPr txBox="1"/>
          <p:nvPr/>
        </p:nvSpPr>
        <p:spPr>
          <a:xfrm>
            <a:off x="928902" y="3997987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Connect issue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47D87F-C511-4015-AB6E-73BA6F03ED4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8973" y="4461926"/>
            <a:ext cx="886901" cy="886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41D01B-3E5A-4F81-B74B-827D6AF68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301" y="5539898"/>
            <a:ext cx="662781" cy="6627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B24835-0041-4FF0-8116-2D2638A3E7CC}"/>
              </a:ext>
            </a:extLst>
          </p:cNvPr>
          <p:cNvSpPr txBox="1"/>
          <p:nvPr/>
        </p:nvSpPr>
        <p:spPr>
          <a:xfrm>
            <a:off x="8195447" y="1825625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Notification System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8BF4C0E-F5AB-49DA-8AE6-DFF6D9C8989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1032" y="5791358"/>
            <a:ext cx="662781" cy="66278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4FB18C7-6A61-422B-9835-A7E0486DEBC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1763" y="5547677"/>
            <a:ext cx="662781" cy="662781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FC19B6E-7DB9-4ABF-8E10-40A2B90BD2AB}"/>
              </a:ext>
            </a:extLst>
          </p:cNvPr>
          <p:cNvCxnSpPr>
            <a:stCxn id="9" idx="0"/>
            <a:endCxn id="7" idx="1"/>
          </p:cNvCxnSpPr>
          <p:nvPr/>
        </p:nvCxnSpPr>
        <p:spPr>
          <a:xfrm flipV="1">
            <a:off x="1291692" y="4905377"/>
            <a:ext cx="687281" cy="63452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C864360-5A3A-46D8-829B-535DBC19A7A3}"/>
              </a:ext>
            </a:extLst>
          </p:cNvPr>
          <p:cNvCxnSpPr>
            <a:cxnSpLocks/>
            <a:stCxn id="36" idx="0"/>
            <a:endCxn id="7" idx="2"/>
          </p:cNvCxnSpPr>
          <p:nvPr/>
        </p:nvCxnSpPr>
        <p:spPr>
          <a:xfrm flipV="1">
            <a:off x="2422423" y="5348827"/>
            <a:ext cx="1" cy="44253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EE6D8DF-C66D-4614-8A04-57B93BBC12D9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2865874" y="4905377"/>
            <a:ext cx="687280" cy="64230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5" name="Ссылка на раздел 34">
                <a:extLst>
                  <a:ext uri="{FF2B5EF4-FFF2-40B4-BE49-F238E27FC236}">
                    <a16:creationId xmlns:a16="http://schemas.microsoft.com/office/drawing/2014/main" id="{ED032ADC-AFD5-49AB-8E68-956270DAA0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993091"/>
                  </p:ext>
                </p:extLst>
              </p:nvPr>
            </p:nvGraphicFramePr>
            <p:xfrm>
              <a:off x="42414" y="226169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63C71E4-9AC1-4A83-A541-4D3A055CE96E}">
                    <psez:zmPr id="{23E454E1-4677-4E68-A581-63A936B993C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5" name="Ссылка на раздел 3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D032ADC-AFD5-49AB-8E68-956270DAA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414" y="2261696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DFF6ED4F-717F-4749-819B-5D1BFDAF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2349354"/>
            <a:ext cx="1212982" cy="1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C16908D-BFB0-4072-B165-D49D18C863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3086" y="3445666"/>
            <a:ext cx="1724871" cy="1203398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4" name="Ссылка на раздел 63">
                <a:extLst>
                  <a:ext uri="{FF2B5EF4-FFF2-40B4-BE49-F238E27FC236}">
                    <a16:creationId xmlns:a16="http://schemas.microsoft.com/office/drawing/2014/main" id="{1AE0F29C-CF9B-4D95-9CD2-5D6B9C11B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8802566"/>
                  </p:ext>
                </p:extLst>
              </p:nvPr>
            </p:nvGraphicFramePr>
            <p:xfrm>
              <a:off x="4087025" y="462343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FD81525-7AB0-4A48-9919-CD117C1606F0}">
                    <psez:zmPr id="{299B8A62-FBF8-480D-A731-27C792C97F76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4" name="Ссылка на раздел 6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AE0F29C-CF9B-4D95-9CD2-5D6B9C11B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7025" y="4623430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7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0 Postgresql Icons - Free in SVG, PNG, ICO - IconScout">
            <a:extLst>
              <a:ext uri="{FF2B5EF4-FFF2-40B4-BE49-F238E27FC236}">
                <a16:creationId xmlns:a16="http://schemas.microsoft.com/office/drawing/2014/main" id="{CEDA7F11-5EE5-4D97-A26A-C144CA99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80" y="1005840"/>
            <a:ext cx="4625340" cy="46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9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118</Words>
  <Application>Microsoft Office PowerPoint</Application>
  <PresentationFormat>Широкоэкранный</PresentationFormat>
  <Paragraphs>77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Microsoft YaHei</vt:lpstr>
      <vt:lpstr>Arial</vt:lpstr>
      <vt:lpstr>Arial Rounded MT Bold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Михаил Козолий</dc:creator>
  <cp:lastModifiedBy>Михаил Козолий</cp:lastModifiedBy>
  <cp:revision>36</cp:revision>
  <dcterms:created xsi:type="dcterms:W3CDTF">2023-12-08T11:27:33Z</dcterms:created>
  <dcterms:modified xsi:type="dcterms:W3CDTF">2023-12-13T02:16:25Z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