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8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Surendran.N</a:t>
            </a:r>
            <a:endParaRPr lang="en-US" sz="2400" dirty="0"/>
          </a:p>
          <a:p>
            <a:r>
              <a:rPr lang="en-US" sz="2400" dirty="0"/>
              <a:t>REGISTER NO: 312207923</a:t>
            </a:r>
          </a:p>
          <a:p>
            <a:r>
              <a:rPr lang="en-US" sz="2400" dirty="0"/>
              <a:t>DEPARTMENT: bcom (G)</a:t>
            </a:r>
          </a:p>
          <a:p>
            <a:r>
              <a:rPr lang="en-US" sz="2400" dirty="0"/>
              <a:t>COLLEGE: Quaide milleth college for men.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DED3F-A443-6D9F-9880-BB8298178C31}"/>
              </a:ext>
            </a:extLst>
          </p:cNvPr>
          <p:cNvSpPr txBox="1"/>
          <p:nvPr/>
        </p:nvSpPr>
        <p:spPr>
          <a:xfrm>
            <a:off x="3043872" y="2690336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Introduction. Financial statement modeling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key step in the process of valuing companies and the securities they have issued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We focus on how analysts use industry information and corporate disclosures to forecast a company's future financial results.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336B1-492C-9B41-F8BD-A5CDEC6B9B75}"/>
              </a:ext>
            </a:extLst>
          </p:cNvPr>
          <p:cNvSpPr txBox="1"/>
          <p:nvPr/>
        </p:nvSpPr>
        <p:spPr>
          <a:xfrm>
            <a:off x="3043872" y="2967335"/>
            <a:ext cx="61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If a method must return a result, then it must contain a return statement. When the return statement is executed inside a method it causes the termination ...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6A3FA-C236-D680-60F7-00C873453FC0}"/>
              </a:ext>
            </a:extLst>
          </p:cNvPr>
          <p:cNvSpPr txBox="1"/>
          <p:nvPr/>
        </p:nvSpPr>
        <p:spPr>
          <a:xfrm>
            <a:off x="3043872" y="2828835"/>
            <a:ext cx="61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purpose of a conclusion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summarise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the main points of your essay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It is your last opportunity to bring together what you have been saying, and to make your opinion, and your understanding of the topic, very clear to your examiner.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26990-7B55-E059-DEC6-0ADEDBC1DA84}"/>
              </a:ext>
            </a:extLst>
          </p:cNvPr>
          <p:cNvSpPr txBox="1"/>
          <p:nvPr/>
        </p:nvSpPr>
        <p:spPr>
          <a:xfrm>
            <a:off x="3043872" y="2690336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81E00"/>
                </a:solidFill>
                <a:effectLst/>
                <a:latin typeface="Google Sans"/>
              </a:rPr>
              <a:t>A problem statement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a description of an issue to be addressed. or a condition to be improved upon</a:t>
            </a:r>
            <a:r>
              <a:rPr lang="en-US" b="0" i="0">
                <a:solidFill>
                  <a:srgbClr val="181E00"/>
                </a:solidFill>
                <a:effectLst/>
                <a:latin typeface="Google Sans"/>
              </a:rPr>
              <a:t>. It identifies the gap between the current problem and goal. The first condition of solving a problem is understanding the problem, which can be done by way of a problem statement.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44118" y="2598003"/>
            <a:ext cx="767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4EEE5-E321-1E32-F159-B343DD540C16}"/>
              </a:ext>
            </a:extLst>
          </p:cNvPr>
          <p:cNvSpPr txBox="1"/>
          <p:nvPr/>
        </p:nvSpPr>
        <p:spPr>
          <a:xfrm>
            <a:off x="1396518" y="2647950"/>
            <a:ext cx="7671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detailed description of a project’s goals and objectives, the steps to achieve these goals, and the expected outcomes. In addition, a project overview enables you to outline the project schedule, budget, necessary resources, and status.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4615B-7058-05AD-4807-E3C424A2AE82}"/>
              </a:ext>
            </a:extLst>
          </p:cNvPr>
          <p:cNvSpPr txBox="1"/>
          <p:nvPr/>
        </p:nvSpPr>
        <p:spPr>
          <a:xfrm>
            <a:off x="3043872" y="2690336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 End-User Statement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certifies that a buyer is the final recipient of exported materials and has no intention of re-exporting said materials to anyone else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This document can play a vital role in preventing export violations and providing proof of the original exporter's efforts to do the right thing.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118C1-8173-48E8-CA61-87E06F7A0DA4}"/>
              </a:ext>
            </a:extLst>
          </p:cNvPr>
          <p:cNvSpPr txBox="1"/>
          <p:nvPr/>
        </p:nvSpPr>
        <p:spPr>
          <a:xfrm>
            <a:off x="3043872" y="2690336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value proposition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short statement that communicates why buyers should choose your products or services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It's more than just a product or service description — it's the specific solution that your business provides and the promise of value that a customer can expect you to deliver.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A8D27-42BB-3339-A75C-B8F84107912F}"/>
              </a:ext>
            </a:extLst>
          </p:cNvPr>
          <p:cNvSpPr txBox="1"/>
          <p:nvPr/>
        </p:nvSpPr>
        <p:spPr>
          <a:xfrm>
            <a:off x="2062177" y="1888030"/>
            <a:ext cx="8067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As defined in the first section, a dataset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collection of data used for analysis and modeling and typically organized in a structured format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43F59-48CA-EB8E-1A16-FDF9FC433B42}"/>
              </a:ext>
            </a:extLst>
          </p:cNvPr>
          <p:cNvSpPr txBox="1"/>
          <p:nvPr/>
        </p:nvSpPr>
        <p:spPr>
          <a:xfrm>
            <a:off x="3043872" y="2967335"/>
            <a:ext cx="61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You need something short and compelling. You need a “Wow! Statement.” You need to be able to articulate what is exciting about your company in a few sentences ...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nsurendrannsurendran@gmail.com</cp:lastModifiedBy>
  <cp:revision>20</cp:revision>
  <dcterms:created xsi:type="dcterms:W3CDTF">2024-03-29T15:07:22Z</dcterms:created>
  <dcterms:modified xsi:type="dcterms:W3CDTF">2024-08-28T19:52:15Z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