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 snapToGrid="0">
      <p:cViewPr>
        <p:scale>
          <a:sx n="150" d="100"/>
          <a:sy n="150" d="100"/>
        </p:scale>
        <p:origin x="8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1178-F1E6-C705-9ED8-A5D6B4DB2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C026A-76C4-21E3-5238-CB357A4E4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992D0-4A24-7B7F-B291-859DC067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0B463-5FD8-D5E4-2589-BD986043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6733A-E1A5-F236-CE11-10F7F2D5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2C15-4309-DB50-7CA3-37137135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BA1C1-8C2D-AC94-945E-B63575D9C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AEA0-DDFE-860A-EC90-1F7EFAD1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D53D2-E0E7-A98A-C849-945A01E9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131F-4642-029F-BAE8-D6A837FA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6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93F0F-BBA6-45F9-2A26-8A412FAE6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F89EE-28E6-2ACA-06B1-21CC886B8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88E0-3AB5-E545-5050-6D50F24E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F3004-6766-BC20-7275-0BF33B86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DCCC-9557-E862-8CCC-435148A9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25E0-CB44-C564-9077-E5F9D1B4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DB9B-7D22-2E49-10A9-39DA62E5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D58C5-DD0A-1125-645C-2A417EBC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BA78-2D35-820F-0C2A-7AAF083C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E3729-7CD1-2D06-B587-629D614F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5413-FE0F-6F0A-A95D-48D05739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B7607-101F-7988-2AE8-D350955C7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1DD8-0196-3CE0-1032-1680993C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9F03-0072-2E4E-E4A4-E1C30B4C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2C48-5969-B387-9831-941F0047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6DF4-39F8-50D6-41B8-72D02BAB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B0EF-EC4A-4161-F786-A40844D14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D3C21-6C30-686D-5A75-C689BCC09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2F44E-9280-CF43-BF2E-8F3F7B2F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27247-7F79-FA7E-066A-F745478F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C24BE-ECD0-D6E1-C2D8-D325D6A3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5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117E-5E82-1359-DF52-FA2D0881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11D4A-3CC3-9C95-F495-D019B3F7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75FA-C321-2151-8E6C-0C0122371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395AD-2161-3A9A-7F4C-E629C72E5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29A18-B754-0C0B-448A-D5BD9473D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62F85-33BA-BA69-556F-909FB8A3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C2BB5-4728-B890-D4C3-6C3367DA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63062-6ED2-D834-F939-1E330001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5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26FA-3F9E-41BD-1EB7-957AFC4B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7B14F-6E4C-BCDE-FFB3-51AA9C2C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5D95C-ECA5-BB5E-3970-28350CA9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B4E1E-3DB7-F9A5-01B2-2E63D4E0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DF46B-5FF3-7839-46DD-D0DFA935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E0808-D41F-F2D2-5061-C38F54F0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47AA0-5AF4-BA5C-7730-53E91E68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6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C154-BB53-B109-8FC0-8048C65B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86FE8-916E-0219-C24D-E756E3B5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43670-1C21-020C-B448-BBFA8C16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3B745-9ABC-DB69-CEC4-DEB40F2F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749BD-1952-2BF6-03C6-3FBF06D0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E4BB2-0517-E20C-CB72-F477560F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6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2584-D10D-962D-E1DA-643C8177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599D7-B7B7-D07B-2AF0-BA6ABD121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530E5-AF71-91A0-478A-9CBCCBC8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917E-624E-C1F1-CC34-DCF94BDA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41FB5-9A0F-EEEB-EB65-F50E19C4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A96A8-EEE9-49C6-FAA3-08AF3AC5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9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22E15-4237-9C8E-5939-81C6356B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AC24-770A-B39A-5769-9EB0CC00D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1547-C451-93D5-1E06-D0CA3BB51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340914-155A-4C7C-9240-728CD98F1C4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25619-7178-25D8-C175-436C29D62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05DD9-C036-6C8A-BC69-41B07151E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BF2D1748-3C67-2C79-D54A-8D756497E9E6}"/>
              </a:ext>
            </a:extLst>
          </p:cNvPr>
          <p:cNvSpPr/>
          <p:nvPr/>
        </p:nvSpPr>
        <p:spPr>
          <a:xfrm rot="599549">
            <a:off x="2459355" y="1267095"/>
            <a:ext cx="386715" cy="345439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C9C80AD0-8B40-418B-22B8-D135995B242A}"/>
              </a:ext>
            </a:extLst>
          </p:cNvPr>
          <p:cNvSpPr/>
          <p:nvPr/>
        </p:nvSpPr>
        <p:spPr>
          <a:xfrm rot="599549">
            <a:off x="3923071" y="1035812"/>
            <a:ext cx="386715" cy="345439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16ADF6-F5AD-FD73-9F7D-B47C66278E9F}"/>
              </a:ext>
            </a:extLst>
          </p:cNvPr>
          <p:cNvCxnSpPr/>
          <p:nvPr/>
        </p:nvCxnSpPr>
        <p:spPr>
          <a:xfrm>
            <a:off x="1021080" y="960120"/>
            <a:ext cx="92202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887E2A-163D-590A-4B24-5ADD8B6A7F25}"/>
              </a:ext>
            </a:extLst>
          </p:cNvPr>
          <p:cNvCxnSpPr/>
          <p:nvPr/>
        </p:nvCxnSpPr>
        <p:spPr>
          <a:xfrm>
            <a:off x="1021080" y="1478278"/>
            <a:ext cx="92202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A74B2A-C198-C82C-0622-CBE962ACF061}"/>
              </a:ext>
            </a:extLst>
          </p:cNvPr>
          <p:cNvCxnSpPr>
            <a:cxnSpLocks/>
          </p:cNvCxnSpPr>
          <p:nvPr/>
        </p:nvCxnSpPr>
        <p:spPr>
          <a:xfrm flipH="1">
            <a:off x="1021080" y="960120"/>
            <a:ext cx="922020" cy="51815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F98FE571-FAA1-95A4-53CB-E8D7ADA11F2E}"/>
              </a:ext>
            </a:extLst>
          </p:cNvPr>
          <p:cNvSpPr/>
          <p:nvPr/>
        </p:nvSpPr>
        <p:spPr>
          <a:xfrm>
            <a:off x="2362200" y="787399"/>
            <a:ext cx="922020" cy="345439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AC6BC3DD-1F44-81AF-99F9-4443E384595C}"/>
              </a:ext>
            </a:extLst>
          </p:cNvPr>
          <p:cNvSpPr/>
          <p:nvPr/>
        </p:nvSpPr>
        <p:spPr>
          <a:xfrm>
            <a:off x="2362200" y="1305559"/>
            <a:ext cx="922020" cy="345439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44B296-D410-7225-E8A4-A78AAB7F4789}"/>
              </a:ext>
            </a:extLst>
          </p:cNvPr>
          <p:cNvCxnSpPr/>
          <p:nvPr/>
        </p:nvCxnSpPr>
        <p:spPr>
          <a:xfrm>
            <a:off x="2362200" y="960120"/>
            <a:ext cx="92202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85143-163D-34F8-9CF7-29BEC416A1BE}"/>
              </a:ext>
            </a:extLst>
          </p:cNvPr>
          <p:cNvCxnSpPr/>
          <p:nvPr/>
        </p:nvCxnSpPr>
        <p:spPr>
          <a:xfrm>
            <a:off x="2362200" y="1478278"/>
            <a:ext cx="92202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D645CC-1813-A772-7B37-4DA8F185461E}"/>
              </a:ext>
            </a:extLst>
          </p:cNvPr>
          <p:cNvCxnSpPr>
            <a:cxnSpLocks/>
            <a:endCxn id="14" idx="1"/>
          </p:cNvCxnSpPr>
          <p:nvPr/>
        </p:nvCxnSpPr>
        <p:spPr>
          <a:xfrm flipH="1">
            <a:off x="2362200" y="960120"/>
            <a:ext cx="922020" cy="51815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4DF65DF-96E8-82DE-577B-063EBDF38F43}"/>
              </a:ext>
            </a:extLst>
          </p:cNvPr>
          <p:cNvSpPr/>
          <p:nvPr/>
        </p:nvSpPr>
        <p:spPr>
          <a:xfrm>
            <a:off x="1184148" y="798070"/>
            <a:ext cx="595884" cy="162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ysClr val="windowText" lastClr="000000"/>
                </a:solidFill>
              </a:rPr>
              <a:t>~10mm/s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F16A7A-6C69-630C-DFF9-2D7F5BD4FC9B}"/>
              </a:ext>
            </a:extLst>
          </p:cNvPr>
          <p:cNvSpPr/>
          <p:nvPr/>
        </p:nvSpPr>
        <p:spPr>
          <a:xfrm>
            <a:off x="1184148" y="1488947"/>
            <a:ext cx="595884" cy="162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ysClr val="windowText" lastClr="000000"/>
                </a:solidFill>
              </a:rPr>
              <a:t>~10mm/2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91D4CC-B273-887F-FE09-A9D846BD13F2}"/>
              </a:ext>
            </a:extLst>
          </p:cNvPr>
          <p:cNvSpPr/>
          <p:nvPr/>
        </p:nvSpPr>
        <p:spPr>
          <a:xfrm rot="19660333">
            <a:off x="1140967" y="1096222"/>
            <a:ext cx="595884" cy="162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ysClr val="windowText" lastClr="000000"/>
                </a:solidFill>
              </a:rPr>
              <a:t>~70mm/s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0678F8-16D2-2372-9DCE-5E9EA6D8F946}"/>
              </a:ext>
            </a:extLst>
          </p:cNvPr>
          <p:cNvSpPr/>
          <p:nvPr/>
        </p:nvSpPr>
        <p:spPr>
          <a:xfrm>
            <a:off x="1021080" y="1771345"/>
            <a:ext cx="922020" cy="79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</a:rPr>
              <a:t>Pattern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Continuous Dispense Z Path.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D01C5-682F-E7B4-412D-FDD46976E74E}"/>
              </a:ext>
            </a:extLst>
          </p:cNvPr>
          <p:cNvSpPr/>
          <p:nvPr/>
        </p:nvSpPr>
        <p:spPr>
          <a:xfrm>
            <a:off x="2094230" y="1771344"/>
            <a:ext cx="1457960" cy="79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</a:rPr>
              <a:t>Dispense Result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Dual line as the fast diagonal line disrupt silicon output.</a:t>
            </a: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0E5FE008-94D9-3ED5-4079-5B873D3B1A2B}"/>
              </a:ext>
            </a:extLst>
          </p:cNvPr>
          <p:cNvSpPr/>
          <p:nvPr/>
        </p:nvSpPr>
        <p:spPr>
          <a:xfrm>
            <a:off x="3703320" y="776732"/>
            <a:ext cx="922020" cy="345439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2E50E08-F93D-B28E-00D8-E347E1460AED}"/>
              </a:ext>
            </a:extLst>
          </p:cNvPr>
          <p:cNvSpPr/>
          <p:nvPr/>
        </p:nvSpPr>
        <p:spPr>
          <a:xfrm>
            <a:off x="3703320" y="1294892"/>
            <a:ext cx="922020" cy="345439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3FAEBD41-111F-6F92-8B0C-CC40FDB8984F}"/>
              </a:ext>
            </a:extLst>
          </p:cNvPr>
          <p:cNvSpPr/>
          <p:nvPr/>
        </p:nvSpPr>
        <p:spPr>
          <a:xfrm rot="5400000">
            <a:off x="3295033" y="873598"/>
            <a:ext cx="816572" cy="689977"/>
          </a:xfrm>
          <a:prstGeom prst="blockArc">
            <a:avLst>
              <a:gd name="adj1" fmla="val 12024556"/>
              <a:gd name="adj2" fmla="val 19708496"/>
              <a:gd name="adj3" fmla="val 3171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0439B5D9-1BE9-CBA9-4244-7315F46F5142}"/>
              </a:ext>
            </a:extLst>
          </p:cNvPr>
          <p:cNvSpPr/>
          <p:nvPr/>
        </p:nvSpPr>
        <p:spPr>
          <a:xfrm rot="16200000">
            <a:off x="4217054" y="884537"/>
            <a:ext cx="816572" cy="689977"/>
          </a:xfrm>
          <a:prstGeom prst="blockArc">
            <a:avLst>
              <a:gd name="adj1" fmla="val 12024556"/>
              <a:gd name="adj2" fmla="val 19708496"/>
              <a:gd name="adj3" fmla="val 3171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9F686D-C615-2BFB-F1CB-C09D1BEBA376}"/>
              </a:ext>
            </a:extLst>
          </p:cNvPr>
          <p:cNvSpPr/>
          <p:nvPr/>
        </p:nvSpPr>
        <p:spPr>
          <a:xfrm>
            <a:off x="3435350" y="1771344"/>
            <a:ext cx="1457960" cy="79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</a:rPr>
              <a:t>Final Result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After creep shape.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5BDB9D-158E-DBB8-031F-D1B8C4349AE7}"/>
              </a:ext>
            </a:extLst>
          </p:cNvPr>
          <p:cNvCxnSpPr>
            <a:cxnSpLocks/>
          </p:cNvCxnSpPr>
          <p:nvPr/>
        </p:nvCxnSpPr>
        <p:spPr>
          <a:xfrm flipV="1">
            <a:off x="5503164" y="787399"/>
            <a:ext cx="0" cy="1502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DF4BB4-913C-9808-4A35-B28A173B5EFE}"/>
              </a:ext>
            </a:extLst>
          </p:cNvPr>
          <p:cNvCxnSpPr>
            <a:cxnSpLocks/>
          </p:cNvCxnSpPr>
          <p:nvPr/>
        </p:nvCxnSpPr>
        <p:spPr>
          <a:xfrm flipV="1">
            <a:off x="5454396" y="2208774"/>
            <a:ext cx="1769364" cy="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CD21BA-A28C-E5C6-9979-1EC15CB921BE}"/>
              </a:ext>
            </a:extLst>
          </p:cNvPr>
          <p:cNvCxnSpPr>
            <a:cxnSpLocks/>
          </p:cNvCxnSpPr>
          <p:nvPr/>
        </p:nvCxnSpPr>
        <p:spPr>
          <a:xfrm>
            <a:off x="5666232" y="2126313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09715D9-1215-4601-C475-3E5BB62E6FB8}"/>
              </a:ext>
            </a:extLst>
          </p:cNvPr>
          <p:cNvGrpSpPr/>
          <p:nvPr/>
        </p:nvGrpSpPr>
        <p:grpSpPr>
          <a:xfrm>
            <a:off x="5645266" y="1071109"/>
            <a:ext cx="970972" cy="1133405"/>
            <a:chOff x="6410957" y="797764"/>
            <a:chExt cx="970972" cy="1133405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97D6B81-1CF1-93D7-37AA-EC61E3D84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0957" y="1749596"/>
              <a:ext cx="0" cy="18157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83E6DD1-61FF-DF6C-96CB-FB6F2C2FC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3712" y="797764"/>
              <a:ext cx="0" cy="95378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0F98D55-0DAF-646F-CB0D-5C3317A642EE}"/>
                </a:ext>
              </a:extLst>
            </p:cNvPr>
            <p:cNvCxnSpPr>
              <a:cxnSpLocks/>
            </p:cNvCxnSpPr>
            <p:nvPr/>
          </p:nvCxnSpPr>
          <p:spPr>
            <a:xfrm>
              <a:off x="6410957" y="1756061"/>
              <a:ext cx="4427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8BA6420-67DB-3389-67E0-8683F8758E70}"/>
                </a:ext>
              </a:extLst>
            </p:cNvPr>
            <p:cNvCxnSpPr>
              <a:cxnSpLocks/>
            </p:cNvCxnSpPr>
            <p:nvPr/>
          </p:nvCxnSpPr>
          <p:spPr>
            <a:xfrm>
              <a:off x="6930829" y="797764"/>
              <a:ext cx="0" cy="96743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387D983-D057-BDF2-BF85-626D46F03DD2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6" y="1756061"/>
              <a:ext cx="455343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668E88E-C0A7-4BF8-4A5D-444FDF0C20B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712" y="799037"/>
              <a:ext cx="72874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F9ECDC0-253D-B98F-D152-0EC5F34AA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1929" y="1749596"/>
              <a:ext cx="0" cy="18157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C781618-A675-E5A1-0FB6-D0B12E403F45}"/>
              </a:ext>
            </a:extLst>
          </p:cNvPr>
          <p:cNvGrpSpPr/>
          <p:nvPr/>
        </p:nvGrpSpPr>
        <p:grpSpPr>
          <a:xfrm>
            <a:off x="5645266" y="1062986"/>
            <a:ext cx="1019298" cy="1140151"/>
            <a:chOff x="5666232" y="821239"/>
            <a:chExt cx="1019298" cy="1140151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27F18F8-55A4-B01F-AC6E-544683E9E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90" y="821239"/>
              <a:ext cx="77117" cy="96743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A8E0BC-A8BE-6F5A-A0A0-238918312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6232" y="1779536"/>
              <a:ext cx="61275" cy="181854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80EF064-B39C-D54D-6A19-882A31F408E9}"/>
                </a:ext>
              </a:extLst>
            </p:cNvPr>
            <p:cNvCxnSpPr>
              <a:cxnSpLocks/>
            </p:cNvCxnSpPr>
            <p:nvPr/>
          </p:nvCxnSpPr>
          <p:spPr>
            <a:xfrm>
              <a:off x="5722970" y="1778818"/>
              <a:ext cx="390049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4794C2E-21B9-2677-B606-E54D8E648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5407" y="831519"/>
              <a:ext cx="56521" cy="95715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247787F-AC59-EDC3-E5D2-00E88D334C9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430" y="1778818"/>
              <a:ext cx="402077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93C9958-1420-D5DD-5D01-169180D836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8031" y="1773071"/>
              <a:ext cx="47499" cy="188319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5C46FFD-BA64-9553-6AB3-4DF2C910D07F}"/>
              </a:ext>
            </a:extLst>
          </p:cNvPr>
          <p:cNvCxnSpPr>
            <a:cxnSpLocks/>
          </p:cNvCxnSpPr>
          <p:nvPr/>
        </p:nvCxnSpPr>
        <p:spPr>
          <a:xfrm>
            <a:off x="6300186" y="732122"/>
            <a:ext cx="233964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72AA33D-A032-76A3-267F-31551A1CD4B3}"/>
              </a:ext>
            </a:extLst>
          </p:cNvPr>
          <p:cNvCxnSpPr>
            <a:cxnSpLocks/>
          </p:cNvCxnSpPr>
          <p:nvPr/>
        </p:nvCxnSpPr>
        <p:spPr>
          <a:xfrm>
            <a:off x="6305518" y="901676"/>
            <a:ext cx="228632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E78C63-C484-D6CF-8EEB-B7E92EC7390E}"/>
              </a:ext>
            </a:extLst>
          </p:cNvPr>
          <p:cNvSpPr/>
          <p:nvPr/>
        </p:nvSpPr>
        <p:spPr>
          <a:xfrm>
            <a:off x="5190260" y="605879"/>
            <a:ext cx="625807" cy="18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Speed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A27BD92-CB24-6DCD-AF73-53972F128AAB}"/>
              </a:ext>
            </a:extLst>
          </p:cNvPr>
          <p:cNvSpPr/>
          <p:nvPr/>
        </p:nvSpPr>
        <p:spPr>
          <a:xfrm>
            <a:off x="7181681" y="2103717"/>
            <a:ext cx="625807" cy="18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Time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15BF34-8430-1E61-61F1-5B14D6412848}"/>
              </a:ext>
            </a:extLst>
          </p:cNvPr>
          <p:cNvSpPr/>
          <p:nvPr/>
        </p:nvSpPr>
        <p:spPr>
          <a:xfrm>
            <a:off x="6486892" y="631527"/>
            <a:ext cx="1333927" cy="18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Theoretical Profile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A5AF9B7-16B5-FB4F-8A19-213296F37536}"/>
              </a:ext>
            </a:extLst>
          </p:cNvPr>
          <p:cNvSpPr/>
          <p:nvPr/>
        </p:nvSpPr>
        <p:spPr>
          <a:xfrm>
            <a:off x="6486892" y="819746"/>
            <a:ext cx="1146443" cy="18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Actual Profile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7B21CD9-017B-6DE5-C643-15E3DD46AD51}"/>
              </a:ext>
            </a:extLst>
          </p:cNvPr>
          <p:cNvSpPr/>
          <p:nvPr/>
        </p:nvSpPr>
        <p:spPr>
          <a:xfrm>
            <a:off x="1762187" y="804230"/>
            <a:ext cx="330749" cy="317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2FD8E3E-4947-D5FB-F626-7527CD2F3E4D}"/>
              </a:ext>
            </a:extLst>
          </p:cNvPr>
          <p:cNvSpPr/>
          <p:nvPr/>
        </p:nvSpPr>
        <p:spPr>
          <a:xfrm>
            <a:off x="1367535" y="310945"/>
            <a:ext cx="1457960" cy="508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Abrupt change of 7x speed at different direction</a:t>
            </a:r>
          </a:p>
        </p:txBody>
      </p:sp>
    </p:spTree>
    <p:extLst>
      <p:ext uri="{BB962C8B-B14F-4D97-AF65-F5344CB8AC3E}">
        <p14:creationId xmlns:p14="http://schemas.microsoft.com/office/powerpoint/2010/main" val="195817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F04837-CF8B-4DBF-AEA1-22CC568CD73D}"/>
              </a:ext>
            </a:extLst>
          </p:cNvPr>
          <p:cNvSpPr/>
          <p:nvPr/>
        </p:nvSpPr>
        <p:spPr>
          <a:xfrm>
            <a:off x="1369060" y="734060"/>
            <a:ext cx="3418840" cy="3393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E94D22-FB5E-AA96-40D3-362D07C9B85B}"/>
              </a:ext>
            </a:extLst>
          </p:cNvPr>
          <p:cNvSpPr/>
          <p:nvPr/>
        </p:nvSpPr>
        <p:spPr>
          <a:xfrm>
            <a:off x="4787900" y="54102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0.21063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00249-FACB-677C-45D5-A4C5CB6B0EB1}"/>
              </a:ext>
            </a:extLst>
          </p:cNvPr>
          <p:cNvSpPr/>
          <p:nvPr/>
        </p:nvSpPr>
        <p:spPr>
          <a:xfrm>
            <a:off x="678180" y="53340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0.30037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B2343C-1B16-302A-412C-551FC3CF3913}"/>
              </a:ext>
            </a:extLst>
          </p:cNvPr>
          <p:cNvSpPr/>
          <p:nvPr/>
        </p:nvSpPr>
        <p:spPr>
          <a:xfrm>
            <a:off x="678180" y="412750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0.28790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4D997E-E0C1-005B-AFBD-83E5203E7C1E}"/>
              </a:ext>
            </a:extLst>
          </p:cNvPr>
          <p:cNvSpPr/>
          <p:nvPr/>
        </p:nvSpPr>
        <p:spPr>
          <a:xfrm>
            <a:off x="4787900" y="4131551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0.22309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9BA3F9-5866-F077-39F3-65F95B5244BA}"/>
              </a:ext>
            </a:extLst>
          </p:cNvPr>
          <p:cNvSpPr/>
          <p:nvPr/>
        </p:nvSpPr>
        <p:spPr>
          <a:xfrm>
            <a:off x="4787900" y="3687566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0.21686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92AEF7-80B9-8EE6-783D-13720638F58C}"/>
              </a:ext>
            </a:extLst>
          </p:cNvPr>
          <p:cNvSpPr/>
          <p:nvPr/>
        </p:nvSpPr>
        <p:spPr>
          <a:xfrm>
            <a:off x="678180" y="3817106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0.28292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542159-2ACE-E563-CC41-6EA45D4C3950}"/>
              </a:ext>
            </a:extLst>
          </p:cNvPr>
          <p:cNvSpPr/>
          <p:nvPr/>
        </p:nvSpPr>
        <p:spPr>
          <a:xfrm>
            <a:off x="4787900" y="3316727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0.20938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11DA4-1D99-F27C-8EFE-A8F24C72CE45}"/>
              </a:ext>
            </a:extLst>
          </p:cNvPr>
          <p:cNvSpPr/>
          <p:nvPr/>
        </p:nvSpPr>
        <p:spPr>
          <a:xfrm>
            <a:off x="7188200" y="726440"/>
            <a:ext cx="3418840" cy="3393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CF0655-BA4F-74FB-4649-27057912AA2F}"/>
              </a:ext>
            </a:extLst>
          </p:cNvPr>
          <p:cNvSpPr/>
          <p:nvPr/>
        </p:nvSpPr>
        <p:spPr>
          <a:xfrm>
            <a:off x="10607040" y="51816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0.22060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9CE432-FC2B-4A8A-7F72-D5C6D7E1B370}"/>
              </a:ext>
            </a:extLst>
          </p:cNvPr>
          <p:cNvSpPr/>
          <p:nvPr/>
        </p:nvSpPr>
        <p:spPr>
          <a:xfrm>
            <a:off x="6497320" y="52578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0.29912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12E40-EA9F-A0AD-718A-30789C32492B}"/>
              </a:ext>
            </a:extLst>
          </p:cNvPr>
          <p:cNvSpPr/>
          <p:nvPr/>
        </p:nvSpPr>
        <p:spPr>
          <a:xfrm>
            <a:off x="10614660" y="318015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0.21935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C81842-F073-5ECB-C821-96C013CA5118}"/>
              </a:ext>
            </a:extLst>
          </p:cNvPr>
          <p:cNvSpPr/>
          <p:nvPr/>
        </p:nvSpPr>
        <p:spPr>
          <a:xfrm>
            <a:off x="6497320" y="32766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0.29912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D3DF54-F864-7E5F-1BBE-A8E70E4EDC81}"/>
              </a:ext>
            </a:extLst>
          </p:cNvPr>
          <p:cNvSpPr/>
          <p:nvPr/>
        </p:nvSpPr>
        <p:spPr>
          <a:xfrm>
            <a:off x="10607040" y="431038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0.20938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3E80C7-8239-5809-5EA8-2A9E21DACAF1}"/>
              </a:ext>
            </a:extLst>
          </p:cNvPr>
          <p:cNvSpPr/>
          <p:nvPr/>
        </p:nvSpPr>
        <p:spPr>
          <a:xfrm>
            <a:off x="6497320" y="431800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0.28666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CF3951-E2BA-3C5C-1805-4DEDAB90C297}"/>
              </a:ext>
            </a:extLst>
          </p:cNvPr>
          <p:cNvSpPr/>
          <p:nvPr/>
        </p:nvSpPr>
        <p:spPr>
          <a:xfrm>
            <a:off x="10607040" y="4110235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0.20689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F17581-D89F-7B8F-E14E-102A617FB79C}"/>
              </a:ext>
            </a:extLst>
          </p:cNvPr>
          <p:cNvSpPr/>
          <p:nvPr/>
        </p:nvSpPr>
        <p:spPr>
          <a:xfrm>
            <a:off x="6497320" y="411988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0.28666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F28D4F-46D0-B0FA-0CC1-28A82DF62DA8}"/>
              </a:ext>
            </a:extLst>
          </p:cNvPr>
          <p:cNvSpPr/>
          <p:nvPr/>
        </p:nvSpPr>
        <p:spPr>
          <a:xfrm>
            <a:off x="678180" y="4568484"/>
            <a:ext cx="690880" cy="509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Laser Height Value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8A26F3-504D-2DEB-2DBF-B7CD30C27355}"/>
              </a:ext>
            </a:extLst>
          </p:cNvPr>
          <p:cNvSpPr/>
          <p:nvPr/>
        </p:nvSpPr>
        <p:spPr>
          <a:xfrm>
            <a:off x="1452372" y="4568484"/>
            <a:ext cx="690880" cy="509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Cast Height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511D9D-1840-E943-84B1-83A3F39397B1}"/>
              </a:ext>
            </a:extLst>
          </p:cNvPr>
          <p:cNvSpPr/>
          <p:nvPr/>
        </p:nvSpPr>
        <p:spPr>
          <a:xfrm>
            <a:off x="1452372" y="78892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26B373-540A-350B-31FD-D077487E2D46}"/>
              </a:ext>
            </a:extLst>
          </p:cNvPr>
          <p:cNvSpPr/>
          <p:nvPr/>
        </p:nvSpPr>
        <p:spPr>
          <a:xfrm>
            <a:off x="1452372" y="2342134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9B42C9-B9DC-EC9A-EBD3-D1582D3673E8}"/>
              </a:ext>
            </a:extLst>
          </p:cNvPr>
          <p:cNvSpPr/>
          <p:nvPr/>
        </p:nvSpPr>
        <p:spPr>
          <a:xfrm>
            <a:off x="1452372" y="386333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C87EF4-D993-3444-EF5B-2162FD4B9F80}"/>
              </a:ext>
            </a:extLst>
          </p:cNvPr>
          <p:cNvSpPr/>
          <p:nvPr/>
        </p:nvSpPr>
        <p:spPr>
          <a:xfrm>
            <a:off x="4097020" y="78892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E6C5A-857F-2EEB-17BE-4A5511A275C2}"/>
              </a:ext>
            </a:extLst>
          </p:cNvPr>
          <p:cNvSpPr/>
          <p:nvPr/>
        </p:nvSpPr>
        <p:spPr>
          <a:xfrm>
            <a:off x="4097020" y="2342134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0.152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B2815C-0DB8-5E4A-3E7C-FE93448F94B7}"/>
              </a:ext>
            </a:extLst>
          </p:cNvPr>
          <p:cNvSpPr/>
          <p:nvPr/>
        </p:nvSpPr>
        <p:spPr>
          <a:xfrm>
            <a:off x="4097020" y="386333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058FF0-7CD6-D286-5262-45ABBD797045}"/>
              </a:ext>
            </a:extLst>
          </p:cNvPr>
          <p:cNvSpPr/>
          <p:nvPr/>
        </p:nvSpPr>
        <p:spPr>
          <a:xfrm>
            <a:off x="7283196" y="78892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D1D8E7-2C12-FE26-96A1-9A59BA6E6770}"/>
              </a:ext>
            </a:extLst>
          </p:cNvPr>
          <p:cNvSpPr/>
          <p:nvPr/>
        </p:nvSpPr>
        <p:spPr>
          <a:xfrm>
            <a:off x="7283196" y="2342134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1D9920-372B-114F-32EB-A493E3AF470D}"/>
              </a:ext>
            </a:extLst>
          </p:cNvPr>
          <p:cNvSpPr/>
          <p:nvPr/>
        </p:nvSpPr>
        <p:spPr>
          <a:xfrm>
            <a:off x="7283196" y="386333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C60363-EC43-D95B-DD3F-05CB8CE95EC9}"/>
              </a:ext>
            </a:extLst>
          </p:cNvPr>
          <p:cNvSpPr/>
          <p:nvPr/>
        </p:nvSpPr>
        <p:spPr>
          <a:xfrm>
            <a:off x="9927844" y="78892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E1D255-D711-93B3-6FF3-A6D9DCEB83E6}"/>
              </a:ext>
            </a:extLst>
          </p:cNvPr>
          <p:cNvSpPr/>
          <p:nvPr/>
        </p:nvSpPr>
        <p:spPr>
          <a:xfrm>
            <a:off x="9927844" y="2342134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BF3F3-473D-2DEB-8782-AACE20402BE9}"/>
              </a:ext>
            </a:extLst>
          </p:cNvPr>
          <p:cNvSpPr/>
          <p:nvPr/>
        </p:nvSpPr>
        <p:spPr>
          <a:xfrm>
            <a:off x="9927844" y="386333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F8EFAA-A670-A1DA-E567-4F4D99AEBB83}"/>
              </a:ext>
            </a:extLst>
          </p:cNvPr>
          <p:cNvSpPr/>
          <p:nvPr/>
        </p:nvSpPr>
        <p:spPr>
          <a:xfrm>
            <a:off x="8641080" y="78892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2366DF-5521-1552-E65E-A38FD8CDDFD7}"/>
              </a:ext>
            </a:extLst>
          </p:cNvPr>
          <p:cNvSpPr/>
          <p:nvPr/>
        </p:nvSpPr>
        <p:spPr>
          <a:xfrm>
            <a:off x="8641080" y="2342134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E902D2-F3C5-71EF-F921-7DAB8AC411E1}"/>
              </a:ext>
            </a:extLst>
          </p:cNvPr>
          <p:cNvSpPr/>
          <p:nvPr/>
        </p:nvSpPr>
        <p:spPr>
          <a:xfrm>
            <a:off x="8641080" y="386333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0.136</a:t>
            </a:r>
          </a:p>
        </p:txBody>
      </p:sp>
    </p:spTree>
    <p:extLst>
      <p:ext uri="{BB962C8B-B14F-4D97-AF65-F5344CB8AC3E}">
        <p14:creationId xmlns:p14="http://schemas.microsoft.com/office/powerpoint/2010/main" val="278375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86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Boo Kiang Ngee</dc:creator>
  <cp:lastModifiedBy>Boo Kiang Ngee</cp:lastModifiedBy>
  <cp:revision>2</cp:revision>
  <dcterms:created xsi:type="dcterms:W3CDTF">2024-09-05T14:42:26Z</dcterms:created>
  <dcterms:modified xsi:type="dcterms:W3CDTF">2024-09-05T15:31:50Z</dcterms:modified>
</cp:coreProperties>
</file>