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>
      <p:cViewPr>
        <p:scale>
          <a:sx n="150" d="100"/>
          <a:sy n="150" d="100"/>
        </p:scale>
        <p:origin x="-1116" y="-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1178-F1E6-C705-9ED8-A5D6B4DB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C026A-76C4-21E3-5238-CB357A4E4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992D0-4A24-7B7F-B291-859DC067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B463-5FD8-D5E4-2589-BD986043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6733A-E1A5-F236-CE11-10F7F2D5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2C15-4309-DB50-7CA3-37137135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BA1C1-8C2D-AC94-945E-B63575D9C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AEA0-DDFE-860A-EC90-1F7EFAD1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53D2-E0E7-A98A-C849-945A01E9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131F-4642-029F-BAE8-D6A837FA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93F0F-BBA6-45F9-2A26-8A412FAE6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89EE-28E6-2ACA-06B1-21CC886B8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88E0-3AB5-E545-5050-6D50F24E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3004-6766-BC20-7275-0BF33B86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DCCC-9557-E862-8CCC-435148A9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25E0-CB44-C564-9077-E5F9D1B4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DB9B-7D22-2E49-10A9-39DA62E5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D58C5-DD0A-1125-645C-2A417EBC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BA78-2D35-820F-0C2A-7AAF083C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3729-7CD1-2D06-B587-629D614F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5413-FE0F-6F0A-A95D-48D05739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7607-101F-7988-2AE8-D350955C7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1DD8-0196-3CE0-1032-1680993C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9F03-0072-2E4E-E4A4-E1C30B4C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2C48-5969-B387-9831-941F0047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6DF4-39F8-50D6-41B8-72D02BAB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B0EF-EC4A-4161-F786-A40844D14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D3C21-6C30-686D-5A75-C689BCC0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F44E-9280-CF43-BF2E-8F3F7B2F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7247-7F79-FA7E-066A-F745478F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C24BE-ECD0-D6E1-C2D8-D325D6A3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117E-5E82-1359-DF52-FA2D0881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11D4A-3CC3-9C95-F495-D019B3F7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75FA-C321-2151-8E6C-0C0122371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395AD-2161-3A9A-7F4C-E629C72E5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29A18-B754-0C0B-448A-D5BD9473D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2F85-33BA-BA69-556F-909FB8A3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C2BB5-4728-B890-D4C3-6C3367DA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63062-6ED2-D834-F939-1E330001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5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26FA-3F9E-41BD-1EB7-957AFC4B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7B14F-6E4C-BCDE-FFB3-51AA9C2C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5D95C-ECA5-BB5E-3970-28350CA9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B4E1E-3DB7-F9A5-01B2-2E63D4E0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DF46B-5FF3-7839-46DD-D0DFA935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E0808-D41F-F2D2-5061-C38F54F0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47AA0-5AF4-BA5C-7730-53E91E68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6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C154-BB53-B109-8FC0-8048C65B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6FE8-916E-0219-C24D-E756E3B5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43670-1C21-020C-B448-BBFA8C16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3B745-9ABC-DB69-CEC4-DEB40F2F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749BD-1952-2BF6-03C6-3FBF06D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E4BB2-0517-E20C-CB72-F477560F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2584-D10D-962D-E1DA-643C8177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99D7-B7B7-D07B-2AF0-BA6ABD12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530E5-AF71-91A0-478A-9CBCCBC8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917E-624E-C1F1-CC34-DCF94BDA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41FB5-9A0F-EEEB-EB65-F50E19C4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A96A8-EEE9-49C6-FAA3-08AF3AC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22E15-4237-9C8E-5939-81C6356B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AC24-770A-B39A-5769-9EB0CC00D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1547-C451-93D5-1E06-D0CA3BB51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40914-155A-4C7C-9240-728CD98F1C4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5619-7178-25D8-C175-436C29D62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5DD9-C036-6C8A-BC69-41B07151E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24B974AC-55CA-02E2-B213-F6DF8ECB851C}"/>
              </a:ext>
            </a:extLst>
          </p:cNvPr>
          <p:cNvSpPr/>
          <p:nvPr/>
        </p:nvSpPr>
        <p:spPr>
          <a:xfrm>
            <a:off x="4223792" y="393305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056946-D161-4B41-3701-7D33EAABFC15}"/>
              </a:ext>
            </a:extLst>
          </p:cNvPr>
          <p:cNvSpPr/>
          <p:nvPr/>
        </p:nvSpPr>
        <p:spPr>
          <a:xfrm>
            <a:off x="5591944" y="515719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BF2D1748-3C67-2C79-D54A-8D756497E9E6}"/>
              </a:ext>
            </a:extLst>
          </p:cNvPr>
          <p:cNvSpPr/>
          <p:nvPr/>
        </p:nvSpPr>
        <p:spPr>
          <a:xfrm rot="599549">
            <a:off x="2459355" y="1267095"/>
            <a:ext cx="386715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C9C80AD0-8B40-418B-22B8-D135995B242A}"/>
              </a:ext>
            </a:extLst>
          </p:cNvPr>
          <p:cNvSpPr/>
          <p:nvPr/>
        </p:nvSpPr>
        <p:spPr>
          <a:xfrm rot="599549">
            <a:off x="3923071" y="1035812"/>
            <a:ext cx="386715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16ADF6-F5AD-FD73-9F7D-B47C66278E9F}"/>
              </a:ext>
            </a:extLst>
          </p:cNvPr>
          <p:cNvCxnSpPr/>
          <p:nvPr/>
        </p:nvCxnSpPr>
        <p:spPr>
          <a:xfrm>
            <a:off x="1021080" y="960120"/>
            <a:ext cx="9220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887E2A-163D-590A-4B24-5ADD8B6A7F25}"/>
              </a:ext>
            </a:extLst>
          </p:cNvPr>
          <p:cNvCxnSpPr/>
          <p:nvPr/>
        </p:nvCxnSpPr>
        <p:spPr>
          <a:xfrm>
            <a:off x="1021080" y="1478278"/>
            <a:ext cx="9220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A74B2A-C198-C82C-0622-CBE962ACF061}"/>
              </a:ext>
            </a:extLst>
          </p:cNvPr>
          <p:cNvCxnSpPr>
            <a:cxnSpLocks/>
          </p:cNvCxnSpPr>
          <p:nvPr/>
        </p:nvCxnSpPr>
        <p:spPr>
          <a:xfrm flipH="1">
            <a:off x="1021080" y="960120"/>
            <a:ext cx="922020" cy="51815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F98FE571-FAA1-95A4-53CB-E8D7ADA11F2E}"/>
              </a:ext>
            </a:extLst>
          </p:cNvPr>
          <p:cNvSpPr/>
          <p:nvPr/>
        </p:nvSpPr>
        <p:spPr>
          <a:xfrm>
            <a:off x="2362200" y="787399"/>
            <a:ext cx="922020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AC6BC3DD-1F44-81AF-99F9-4443E384595C}"/>
              </a:ext>
            </a:extLst>
          </p:cNvPr>
          <p:cNvSpPr/>
          <p:nvPr/>
        </p:nvSpPr>
        <p:spPr>
          <a:xfrm>
            <a:off x="2362200" y="1305559"/>
            <a:ext cx="922020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44B296-D410-7225-E8A4-A78AAB7F4789}"/>
              </a:ext>
            </a:extLst>
          </p:cNvPr>
          <p:cNvCxnSpPr/>
          <p:nvPr/>
        </p:nvCxnSpPr>
        <p:spPr>
          <a:xfrm>
            <a:off x="2362200" y="960120"/>
            <a:ext cx="9220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85143-163D-34F8-9CF7-29BEC416A1BE}"/>
              </a:ext>
            </a:extLst>
          </p:cNvPr>
          <p:cNvCxnSpPr/>
          <p:nvPr/>
        </p:nvCxnSpPr>
        <p:spPr>
          <a:xfrm>
            <a:off x="2362200" y="1478278"/>
            <a:ext cx="9220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645CC-1813-A772-7B37-4DA8F185461E}"/>
              </a:ext>
            </a:extLst>
          </p:cNvPr>
          <p:cNvCxnSpPr>
            <a:cxnSpLocks/>
            <a:endCxn id="14" idx="1"/>
          </p:cNvCxnSpPr>
          <p:nvPr/>
        </p:nvCxnSpPr>
        <p:spPr>
          <a:xfrm flipH="1">
            <a:off x="2362200" y="960120"/>
            <a:ext cx="922020" cy="51815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DF65DF-96E8-82DE-577B-063EBDF38F43}"/>
              </a:ext>
            </a:extLst>
          </p:cNvPr>
          <p:cNvSpPr/>
          <p:nvPr/>
        </p:nvSpPr>
        <p:spPr>
          <a:xfrm>
            <a:off x="1184148" y="798070"/>
            <a:ext cx="595884" cy="162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~10mm/s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F16A7A-6C69-630C-DFF9-2D7F5BD4FC9B}"/>
              </a:ext>
            </a:extLst>
          </p:cNvPr>
          <p:cNvSpPr/>
          <p:nvPr/>
        </p:nvSpPr>
        <p:spPr>
          <a:xfrm>
            <a:off x="1184148" y="1488947"/>
            <a:ext cx="595884" cy="162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~10mm/2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1D4CC-B273-887F-FE09-A9D846BD13F2}"/>
              </a:ext>
            </a:extLst>
          </p:cNvPr>
          <p:cNvSpPr/>
          <p:nvPr/>
        </p:nvSpPr>
        <p:spPr>
          <a:xfrm rot="19660333">
            <a:off x="1140967" y="1096222"/>
            <a:ext cx="595884" cy="162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~70mm/s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0678F8-16D2-2372-9DCE-5E9EA6D8F946}"/>
              </a:ext>
            </a:extLst>
          </p:cNvPr>
          <p:cNvSpPr/>
          <p:nvPr/>
        </p:nvSpPr>
        <p:spPr>
          <a:xfrm>
            <a:off x="1021080" y="1771345"/>
            <a:ext cx="922020" cy="7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</a:rPr>
              <a:t>Pattern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Continuous Dispense Z Path.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D01C5-682F-E7B4-412D-FDD46976E74E}"/>
              </a:ext>
            </a:extLst>
          </p:cNvPr>
          <p:cNvSpPr/>
          <p:nvPr/>
        </p:nvSpPr>
        <p:spPr>
          <a:xfrm>
            <a:off x="2094230" y="1771344"/>
            <a:ext cx="1457960" cy="7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</a:rPr>
              <a:t>Dispense Result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Dual line as the fast diagonal line disrupt silicon output.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0E5FE008-94D9-3ED5-4079-5B873D3B1A2B}"/>
              </a:ext>
            </a:extLst>
          </p:cNvPr>
          <p:cNvSpPr/>
          <p:nvPr/>
        </p:nvSpPr>
        <p:spPr>
          <a:xfrm>
            <a:off x="3703320" y="776732"/>
            <a:ext cx="922020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2E50E08-F93D-B28E-00D8-E347E1460AED}"/>
              </a:ext>
            </a:extLst>
          </p:cNvPr>
          <p:cNvSpPr/>
          <p:nvPr/>
        </p:nvSpPr>
        <p:spPr>
          <a:xfrm>
            <a:off x="3703320" y="1294892"/>
            <a:ext cx="922020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3FAEBD41-111F-6F92-8B0C-CC40FDB8984F}"/>
              </a:ext>
            </a:extLst>
          </p:cNvPr>
          <p:cNvSpPr/>
          <p:nvPr/>
        </p:nvSpPr>
        <p:spPr>
          <a:xfrm rot="5400000">
            <a:off x="3295033" y="873598"/>
            <a:ext cx="816572" cy="689977"/>
          </a:xfrm>
          <a:prstGeom prst="blockArc">
            <a:avLst>
              <a:gd name="adj1" fmla="val 12024556"/>
              <a:gd name="adj2" fmla="val 19708496"/>
              <a:gd name="adj3" fmla="val 3171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0439B5D9-1BE9-CBA9-4244-7315F46F5142}"/>
              </a:ext>
            </a:extLst>
          </p:cNvPr>
          <p:cNvSpPr/>
          <p:nvPr/>
        </p:nvSpPr>
        <p:spPr>
          <a:xfrm rot="16200000">
            <a:off x="4217054" y="884537"/>
            <a:ext cx="816572" cy="689977"/>
          </a:xfrm>
          <a:prstGeom prst="blockArc">
            <a:avLst>
              <a:gd name="adj1" fmla="val 12024556"/>
              <a:gd name="adj2" fmla="val 19708496"/>
              <a:gd name="adj3" fmla="val 3171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9F686D-C615-2BFB-F1CB-C09D1BEBA376}"/>
              </a:ext>
            </a:extLst>
          </p:cNvPr>
          <p:cNvSpPr/>
          <p:nvPr/>
        </p:nvSpPr>
        <p:spPr>
          <a:xfrm>
            <a:off x="3435350" y="1771344"/>
            <a:ext cx="1457960" cy="7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</a:rPr>
              <a:t>Final Result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After creep shape.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5BDB9D-158E-DBB8-031F-D1B8C4349AE7}"/>
              </a:ext>
            </a:extLst>
          </p:cNvPr>
          <p:cNvCxnSpPr>
            <a:cxnSpLocks/>
          </p:cNvCxnSpPr>
          <p:nvPr/>
        </p:nvCxnSpPr>
        <p:spPr>
          <a:xfrm flipV="1">
            <a:off x="5503164" y="787399"/>
            <a:ext cx="0" cy="1502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DF4BB4-913C-9808-4A35-B28A173B5EFE}"/>
              </a:ext>
            </a:extLst>
          </p:cNvPr>
          <p:cNvCxnSpPr>
            <a:cxnSpLocks/>
          </p:cNvCxnSpPr>
          <p:nvPr/>
        </p:nvCxnSpPr>
        <p:spPr>
          <a:xfrm flipV="1">
            <a:off x="5454396" y="2208774"/>
            <a:ext cx="1769364" cy="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CD21BA-A28C-E5C6-9979-1EC15CB921BE}"/>
              </a:ext>
            </a:extLst>
          </p:cNvPr>
          <p:cNvCxnSpPr>
            <a:cxnSpLocks/>
          </p:cNvCxnSpPr>
          <p:nvPr/>
        </p:nvCxnSpPr>
        <p:spPr>
          <a:xfrm>
            <a:off x="5666232" y="2126313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09715D9-1215-4601-C475-3E5BB62E6FB8}"/>
              </a:ext>
            </a:extLst>
          </p:cNvPr>
          <p:cNvGrpSpPr/>
          <p:nvPr/>
        </p:nvGrpSpPr>
        <p:grpSpPr>
          <a:xfrm>
            <a:off x="5645266" y="1071109"/>
            <a:ext cx="970972" cy="1133405"/>
            <a:chOff x="6410957" y="797764"/>
            <a:chExt cx="970972" cy="1133405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97D6B81-1CF1-93D7-37AA-EC61E3D84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0957" y="1749596"/>
              <a:ext cx="0" cy="18157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83E6DD1-61FF-DF6C-96CB-FB6F2C2FC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3712" y="797764"/>
              <a:ext cx="0" cy="95378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0F98D55-0DAF-646F-CB0D-5C3317A642EE}"/>
                </a:ext>
              </a:extLst>
            </p:cNvPr>
            <p:cNvCxnSpPr>
              <a:cxnSpLocks/>
            </p:cNvCxnSpPr>
            <p:nvPr/>
          </p:nvCxnSpPr>
          <p:spPr>
            <a:xfrm>
              <a:off x="6410957" y="1756061"/>
              <a:ext cx="4427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8BA6420-67DB-3389-67E0-8683F8758E70}"/>
                </a:ext>
              </a:extLst>
            </p:cNvPr>
            <p:cNvCxnSpPr>
              <a:cxnSpLocks/>
            </p:cNvCxnSpPr>
            <p:nvPr/>
          </p:nvCxnSpPr>
          <p:spPr>
            <a:xfrm>
              <a:off x="6930829" y="797764"/>
              <a:ext cx="0" cy="96743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387D983-D057-BDF2-BF85-626D46F03DD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6" y="1756061"/>
              <a:ext cx="455343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668E88E-C0A7-4BF8-4A5D-444FDF0C20B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712" y="799037"/>
              <a:ext cx="72874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9ECDC0-253D-B98F-D152-0EC5F34AA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1929" y="1749596"/>
              <a:ext cx="0" cy="18157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781618-A675-E5A1-0FB6-D0B12E403F45}"/>
              </a:ext>
            </a:extLst>
          </p:cNvPr>
          <p:cNvGrpSpPr/>
          <p:nvPr/>
        </p:nvGrpSpPr>
        <p:grpSpPr>
          <a:xfrm>
            <a:off x="5645266" y="1062986"/>
            <a:ext cx="1019298" cy="1140151"/>
            <a:chOff x="5666232" y="821239"/>
            <a:chExt cx="1019298" cy="114015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7F18F8-55A4-B01F-AC6E-544683E9E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90" y="821239"/>
              <a:ext cx="77117" cy="96743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A8E0BC-A8BE-6F5A-A0A0-238918312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6232" y="1779536"/>
              <a:ext cx="61275" cy="18185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80EF064-B39C-D54D-6A19-882A31F408E9}"/>
                </a:ext>
              </a:extLst>
            </p:cNvPr>
            <p:cNvCxnSpPr>
              <a:cxnSpLocks/>
            </p:cNvCxnSpPr>
            <p:nvPr/>
          </p:nvCxnSpPr>
          <p:spPr>
            <a:xfrm>
              <a:off x="5722970" y="1778818"/>
              <a:ext cx="390049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4794C2E-21B9-2677-B606-E54D8E648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5407" y="831519"/>
              <a:ext cx="56521" cy="95715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47787F-AC59-EDC3-E5D2-00E88D334C9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430" y="1778818"/>
              <a:ext cx="402077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93C9958-1420-D5DD-5D01-169180D836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8031" y="1773071"/>
              <a:ext cx="47499" cy="18831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C46FFD-BA64-9553-6AB3-4DF2C910D07F}"/>
              </a:ext>
            </a:extLst>
          </p:cNvPr>
          <p:cNvCxnSpPr>
            <a:cxnSpLocks/>
          </p:cNvCxnSpPr>
          <p:nvPr/>
        </p:nvCxnSpPr>
        <p:spPr>
          <a:xfrm>
            <a:off x="6300186" y="732122"/>
            <a:ext cx="23396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72AA33D-A032-76A3-267F-31551A1CD4B3}"/>
              </a:ext>
            </a:extLst>
          </p:cNvPr>
          <p:cNvCxnSpPr>
            <a:cxnSpLocks/>
          </p:cNvCxnSpPr>
          <p:nvPr/>
        </p:nvCxnSpPr>
        <p:spPr>
          <a:xfrm>
            <a:off x="6305518" y="901676"/>
            <a:ext cx="22863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E78C63-C484-D6CF-8EEB-B7E92EC7390E}"/>
              </a:ext>
            </a:extLst>
          </p:cNvPr>
          <p:cNvSpPr/>
          <p:nvPr/>
        </p:nvSpPr>
        <p:spPr>
          <a:xfrm>
            <a:off x="5190260" y="605879"/>
            <a:ext cx="625807" cy="18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Speed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A27BD92-CB24-6DCD-AF73-53972F128AAB}"/>
              </a:ext>
            </a:extLst>
          </p:cNvPr>
          <p:cNvSpPr/>
          <p:nvPr/>
        </p:nvSpPr>
        <p:spPr>
          <a:xfrm>
            <a:off x="7181681" y="2103717"/>
            <a:ext cx="625807" cy="18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Time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15BF34-8430-1E61-61F1-5B14D6412848}"/>
              </a:ext>
            </a:extLst>
          </p:cNvPr>
          <p:cNvSpPr/>
          <p:nvPr/>
        </p:nvSpPr>
        <p:spPr>
          <a:xfrm>
            <a:off x="6486892" y="631527"/>
            <a:ext cx="1333927" cy="18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Theoretical Profile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A5AF9B7-16B5-FB4F-8A19-213296F37536}"/>
              </a:ext>
            </a:extLst>
          </p:cNvPr>
          <p:cNvSpPr/>
          <p:nvPr/>
        </p:nvSpPr>
        <p:spPr>
          <a:xfrm>
            <a:off x="6486892" y="819746"/>
            <a:ext cx="1146443" cy="18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Actual Profile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7B21CD9-017B-6DE5-C643-15E3DD46AD51}"/>
              </a:ext>
            </a:extLst>
          </p:cNvPr>
          <p:cNvSpPr/>
          <p:nvPr/>
        </p:nvSpPr>
        <p:spPr>
          <a:xfrm>
            <a:off x="1762187" y="804230"/>
            <a:ext cx="330749" cy="317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2FD8E3E-4947-D5FB-F626-7527CD2F3E4D}"/>
              </a:ext>
            </a:extLst>
          </p:cNvPr>
          <p:cNvSpPr/>
          <p:nvPr/>
        </p:nvSpPr>
        <p:spPr>
          <a:xfrm>
            <a:off x="1367535" y="310945"/>
            <a:ext cx="1457960" cy="508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Abrupt change of 7x speed at different direction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4044C-45E1-B17F-3AFB-CA48FE9B98B2}"/>
              </a:ext>
            </a:extLst>
          </p:cNvPr>
          <p:cNvCxnSpPr>
            <a:cxnSpLocks/>
          </p:cNvCxnSpPr>
          <p:nvPr/>
        </p:nvCxnSpPr>
        <p:spPr>
          <a:xfrm>
            <a:off x="4295800" y="4005064"/>
            <a:ext cx="1368152" cy="0"/>
          </a:xfrm>
          <a:prstGeom prst="straightConnector1">
            <a:avLst/>
          </a:prstGeom>
          <a:ln w="28575">
            <a:solidFill>
              <a:srgbClr val="FFC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9E73A4-9635-093D-B5C0-D4011E3B67E4}"/>
              </a:ext>
            </a:extLst>
          </p:cNvPr>
          <p:cNvCxnSpPr>
            <a:cxnSpLocks/>
          </p:cNvCxnSpPr>
          <p:nvPr/>
        </p:nvCxnSpPr>
        <p:spPr>
          <a:xfrm flipH="1">
            <a:off x="4295800" y="4005064"/>
            <a:ext cx="1368152" cy="122413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EC0DB7B-7C34-45B4-7684-DC1D290716F7}"/>
              </a:ext>
            </a:extLst>
          </p:cNvPr>
          <p:cNvSpPr/>
          <p:nvPr/>
        </p:nvSpPr>
        <p:spPr>
          <a:xfrm>
            <a:off x="3935760" y="3429000"/>
            <a:ext cx="720080" cy="338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Point TL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876022-643C-22D4-A221-EF0D39471A67}"/>
              </a:ext>
            </a:extLst>
          </p:cNvPr>
          <p:cNvCxnSpPr>
            <a:cxnSpLocks/>
          </p:cNvCxnSpPr>
          <p:nvPr/>
        </p:nvCxnSpPr>
        <p:spPr>
          <a:xfrm>
            <a:off x="3647728" y="4005064"/>
            <a:ext cx="648072" cy="0"/>
          </a:xfrm>
          <a:prstGeom prst="straightConnector1">
            <a:avLst/>
          </a:prstGeom>
          <a:ln w="28575">
            <a:solidFill>
              <a:srgbClr val="FFC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EFE79D-25B9-5155-38E7-5CCBD753949E}"/>
              </a:ext>
            </a:extLst>
          </p:cNvPr>
          <p:cNvCxnSpPr>
            <a:cxnSpLocks/>
          </p:cNvCxnSpPr>
          <p:nvPr/>
        </p:nvCxnSpPr>
        <p:spPr>
          <a:xfrm>
            <a:off x="4295800" y="5229200"/>
            <a:ext cx="1368152" cy="0"/>
          </a:xfrm>
          <a:prstGeom prst="straightConnector1">
            <a:avLst/>
          </a:prstGeom>
          <a:ln w="28575">
            <a:solidFill>
              <a:srgbClr val="FFC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DC1440C-1101-A898-AA3B-9AB9AFABB6B6}"/>
              </a:ext>
            </a:extLst>
          </p:cNvPr>
          <p:cNvSpPr/>
          <p:nvPr/>
        </p:nvSpPr>
        <p:spPr>
          <a:xfrm>
            <a:off x="5303912" y="5373216"/>
            <a:ext cx="720080" cy="338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Point BR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D52841-914A-8460-FF34-A0AC4B81194E}"/>
              </a:ext>
            </a:extLst>
          </p:cNvPr>
          <p:cNvSpPr/>
          <p:nvPr/>
        </p:nvSpPr>
        <p:spPr>
          <a:xfrm>
            <a:off x="4295800" y="443711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SpeedF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C2EFF1-A5F4-7562-63FC-163E74FF1997}"/>
              </a:ext>
            </a:extLst>
          </p:cNvPr>
          <p:cNvSpPr/>
          <p:nvPr/>
        </p:nvSpPr>
        <p:spPr>
          <a:xfrm>
            <a:off x="4655840" y="371703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Speed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24F6F6-EF00-C383-6409-DAE646D88DB0}"/>
              </a:ext>
            </a:extLst>
          </p:cNvPr>
          <p:cNvSpPr/>
          <p:nvPr/>
        </p:nvSpPr>
        <p:spPr>
          <a:xfrm>
            <a:off x="4655840" y="5301208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Speed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D69111-2BBF-3A65-FE14-549DA7C7FBB2}"/>
              </a:ext>
            </a:extLst>
          </p:cNvPr>
          <p:cNvCxnSpPr>
            <a:cxnSpLocks/>
          </p:cNvCxnSpPr>
          <p:nvPr/>
        </p:nvCxnSpPr>
        <p:spPr>
          <a:xfrm flipH="1" flipV="1">
            <a:off x="5087888" y="4725144"/>
            <a:ext cx="576064" cy="504056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CAE39EE-4C18-1F45-7588-08585DBF4CC2}"/>
              </a:ext>
            </a:extLst>
          </p:cNvPr>
          <p:cNvSpPr/>
          <p:nvPr/>
        </p:nvSpPr>
        <p:spPr>
          <a:xfrm>
            <a:off x="4007768" y="4077072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Disp Gap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DD8898-763D-93E8-9D32-29C27D6D719F}"/>
              </a:ext>
            </a:extLst>
          </p:cNvPr>
          <p:cNvSpPr/>
          <p:nvPr/>
        </p:nvSpPr>
        <p:spPr>
          <a:xfrm>
            <a:off x="3431704" y="4149080"/>
            <a:ext cx="648072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Start Gap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DC9670-64B1-2531-EAD1-D2B5C7539760}"/>
              </a:ext>
            </a:extLst>
          </p:cNvPr>
          <p:cNvSpPr/>
          <p:nvPr/>
        </p:nvSpPr>
        <p:spPr>
          <a:xfrm>
            <a:off x="4799856" y="4941168"/>
            <a:ext cx="648072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End Gap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519135-3D37-5618-39B8-84585928C6BC}"/>
              </a:ext>
            </a:extLst>
          </p:cNvPr>
          <p:cNvSpPr/>
          <p:nvPr/>
        </p:nvSpPr>
        <p:spPr>
          <a:xfrm>
            <a:off x="5231904" y="4581128"/>
            <a:ext cx="93610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End Length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822248A-598F-C1E4-3B9B-16405EDDB332}"/>
              </a:ext>
            </a:extLst>
          </p:cNvPr>
          <p:cNvSpPr/>
          <p:nvPr/>
        </p:nvSpPr>
        <p:spPr>
          <a:xfrm>
            <a:off x="3503712" y="3645024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Start Length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3D0EA8F3-9B25-8066-BCC4-2F27815A2BDD}"/>
              </a:ext>
            </a:extLst>
          </p:cNvPr>
          <p:cNvSpPr/>
          <p:nvPr/>
        </p:nvSpPr>
        <p:spPr>
          <a:xfrm rot="16200000">
            <a:off x="3858036" y="3578732"/>
            <a:ext cx="155448" cy="576064"/>
          </a:xfrm>
          <a:prstGeom prst="rightBrac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CA9D096F-1D38-90B5-627A-E2A1A73ED6A4}"/>
              </a:ext>
            </a:extLst>
          </p:cNvPr>
          <p:cNvSpPr/>
          <p:nvPr/>
        </p:nvSpPr>
        <p:spPr>
          <a:xfrm rot="18718178">
            <a:off x="5396811" y="4481432"/>
            <a:ext cx="246247" cy="747016"/>
          </a:xfrm>
          <a:prstGeom prst="rightBrac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B796B6-D0E6-8D31-1754-3B052570FEAC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95800" y="3717032"/>
            <a:ext cx="0" cy="21602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74BD2F-0DE6-CE02-4F80-F42C9B453B5A}"/>
              </a:ext>
            </a:extLst>
          </p:cNvPr>
          <p:cNvCxnSpPr>
            <a:cxnSpLocks/>
          </p:cNvCxnSpPr>
          <p:nvPr/>
        </p:nvCxnSpPr>
        <p:spPr>
          <a:xfrm flipV="1">
            <a:off x="5663952" y="5301208"/>
            <a:ext cx="0" cy="14401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52FE1D-A2E8-0A21-3066-DC61B33426E8}"/>
              </a:ext>
            </a:extLst>
          </p:cNvPr>
          <p:cNvCxnSpPr>
            <a:cxnSpLocks/>
          </p:cNvCxnSpPr>
          <p:nvPr/>
        </p:nvCxnSpPr>
        <p:spPr>
          <a:xfrm>
            <a:off x="4871864" y="3933056"/>
            <a:ext cx="216024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72C0A5-0033-0D32-FA17-3653E3858E5E}"/>
              </a:ext>
            </a:extLst>
          </p:cNvPr>
          <p:cNvCxnSpPr>
            <a:cxnSpLocks/>
          </p:cNvCxnSpPr>
          <p:nvPr/>
        </p:nvCxnSpPr>
        <p:spPr>
          <a:xfrm>
            <a:off x="4871864" y="5301208"/>
            <a:ext cx="216024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DB5EC27-2D37-4862-527D-E82C8FA6159A}"/>
              </a:ext>
            </a:extLst>
          </p:cNvPr>
          <p:cNvCxnSpPr>
            <a:cxnSpLocks/>
          </p:cNvCxnSpPr>
          <p:nvPr/>
        </p:nvCxnSpPr>
        <p:spPr>
          <a:xfrm flipH="1">
            <a:off x="4799856" y="4509120"/>
            <a:ext cx="144016" cy="144016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971128F-1B0B-DF50-4CF8-814D0DD92BE2}"/>
              </a:ext>
            </a:extLst>
          </p:cNvPr>
          <p:cNvSpPr/>
          <p:nvPr/>
        </p:nvSpPr>
        <p:spPr>
          <a:xfrm>
            <a:off x="3359696" y="3429000"/>
            <a:ext cx="2664296" cy="2304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46198-E9A6-00AC-2D76-91E9F2A0D1B1}"/>
              </a:ext>
            </a:extLst>
          </p:cNvPr>
          <p:cNvGrpSpPr/>
          <p:nvPr/>
        </p:nvGrpSpPr>
        <p:grpSpPr>
          <a:xfrm>
            <a:off x="3431704" y="4293096"/>
            <a:ext cx="72008" cy="72008"/>
            <a:chOff x="2711624" y="4149080"/>
            <a:chExt cx="144016" cy="14401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FC287BE-ADD1-1625-5D53-2DE145558273}"/>
                </a:ext>
              </a:extLst>
            </p:cNvPr>
            <p:cNvSpPr/>
            <p:nvPr/>
          </p:nvSpPr>
          <p:spPr>
            <a:xfrm>
              <a:off x="2711624" y="4149080"/>
              <a:ext cx="144016" cy="14401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F2E5FCA-F3E1-8F7E-CF8B-3678FEFBEC4E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4149080"/>
              <a:ext cx="0" cy="7200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9432AE-400A-2F8A-432A-515BC0565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624" y="4221088"/>
              <a:ext cx="7200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FCC57CE-A59C-E5EB-4B53-246A2DDD1A6C}"/>
              </a:ext>
            </a:extLst>
          </p:cNvPr>
          <p:cNvSpPr/>
          <p:nvPr/>
        </p:nvSpPr>
        <p:spPr>
          <a:xfrm>
            <a:off x="3438904" y="4293096"/>
            <a:ext cx="712879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Down Wait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9DA64A-AE5F-59B1-767C-2DE999EB7F22}"/>
              </a:ext>
            </a:extLst>
          </p:cNvPr>
          <p:cNvGrpSpPr/>
          <p:nvPr/>
        </p:nvGrpSpPr>
        <p:grpSpPr>
          <a:xfrm>
            <a:off x="4799856" y="5085184"/>
            <a:ext cx="72008" cy="72008"/>
            <a:chOff x="2711624" y="4149080"/>
            <a:chExt cx="144016" cy="14401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B01D0B-8FD9-250D-4FDE-9C1ACD483CB0}"/>
                </a:ext>
              </a:extLst>
            </p:cNvPr>
            <p:cNvSpPr/>
            <p:nvPr/>
          </p:nvSpPr>
          <p:spPr>
            <a:xfrm>
              <a:off x="2711624" y="4149080"/>
              <a:ext cx="144016" cy="14401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18710EC-12D1-9250-19DB-2F8D644D5AB2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4149080"/>
              <a:ext cx="0" cy="7200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241B60C-F07E-F588-575B-8D1E6F1F0C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624" y="4221088"/>
              <a:ext cx="7200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D6C1350-5D45-AAE5-087E-A8753CD05EE2}"/>
              </a:ext>
            </a:extLst>
          </p:cNvPr>
          <p:cNvSpPr/>
          <p:nvPr/>
        </p:nvSpPr>
        <p:spPr>
          <a:xfrm>
            <a:off x="4799856" y="5085184"/>
            <a:ext cx="648071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Post Wait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83F9FF-D251-3B8D-F84D-48BD4031EEB8}"/>
              </a:ext>
            </a:extLst>
          </p:cNvPr>
          <p:cNvSpPr/>
          <p:nvPr/>
        </p:nvSpPr>
        <p:spPr>
          <a:xfrm>
            <a:off x="3719736" y="4005064"/>
            <a:ext cx="432048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D1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A0DA23-FB86-2773-0972-D15722357F75}"/>
              </a:ext>
            </a:extLst>
          </p:cNvPr>
          <p:cNvSpPr/>
          <p:nvPr/>
        </p:nvSpPr>
        <p:spPr>
          <a:xfrm>
            <a:off x="4655840" y="4005064"/>
            <a:ext cx="432048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D2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31E214-7DB1-36F8-7AB8-A8B494D7978E}"/>
              </a:ext>
            </a:extLst>
          </p:cNvPr>
          <p:cNvSpPr/>
          <p:nvPr/>
        </p:nvSpPr>
        <p:spPr>
          <a:xfrm>
            <a:off x="4367808" y="5229200"/>
            <a:ext cx="432048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D3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8B273A-AE58-9E82-E997-EED6E5F31788}"/>
              </a:ext>
            </a:extLst>
          </p:cNvPr>
          <p:cNvSpPr/>
          <p:nvPr/>
        </p:nvSpPr>
        <p:spPr>
          <a:xfrm>
            <a:off x="5231904" y="4869160"/>
            <a:ext cx="432048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D4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9416B0-D7EF-4C53-42E4-9C0177B8AF38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8112224" y="4005064"/>
            <a:ext cx="86409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87A4C01-F213-67AF-7F57-B4A77E0EB5AC}"/>
              </a:ext>
            </a:extLst>
          </p:cNvPr>
          <p:cNvCxnSpPr>
            <a:cxnSpLocks/>
            <a:stCxn id="167" idx="3"/>
            <a:endCxn id="168" idx="7"/>
          </p:cNvCxnSpPr>
          <p:nvPr/>
        </p:nvCxnSpPr>
        <p:spPr>
          <a:xfrm flipH="1">
            <a:off x="8070043" y="4106899"/>
            <a:ext cx="948458" cy="1020466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72CE919-A6E5-BEF9-39C3-F81CB0220A0A}"/>
              </a:ext>
            </a:extLst>
          </p:cNvPr>
          <p:cNvSpPr/>
          <p:nvPr/>
        </p:nvSpPr>
        <p:spPr>
          <a:xfrm>
            <a:off x="7608168" y="3501008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Point TL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8C628F-C49E-C0FC-B5B8-DC0D2586DFD2}"/>
              </a:ext>
            </a:extLst>
          </p:cNvPr>
          <p:cNvCxnSpPr>
            <a:cxnSpLocks/>
            <a:stCxn id="168" idx="6"/>
          </p:cNvCxnSpPr>
          <p:nvPr/>
        </p:nvCxnSpPr>
        <p:spPr>
          <a:xfrm>
            <a:off x="8112224" y="5229200"/>
            <a:ext cx="86409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982BC98-81F3-79AB-2F0E-3F3C3B0B1449}"/>
              </a:ext>
            </a:extLst>
          </p:cNvPr>
          <p:cNvSpPr/>
          <p:nvPr/>
        </p:nvSpPr>
        <p:spPr>
          <a:xfrm>
            <a:off x="8760296" y="5517232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Point BR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1DB7ED-8D99-323C-77F4-DB1DF2871280}"/>
              </a:ext>
            </a:extLst>
          </p:cNvPr>
          <p:cNvSpPr/>
          <p:nvPr/>
        </p:nvSpPr>
        <p:spPr>
          <a:xfrm>
            <a:off x="7968208" y="4293096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Speed2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042A5BB-9C36-AFC4-4FB4-A724A4FD218B}"/>
              </a:ext>
            </a:extLst>
          </p:cNvPr>
          <p:cNvSpPr/>
          <p:nvPr/>
        </p:nvSpPr>
        <p:spPr>
          <a:xfrm>
            <a:off x="8112224" y="371703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Speed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E8F2FB-6DDD-1D4C-3843-07DD4C8704BC}"/>
              </a:ext>
            </a:extLst>
          </p:cNvPr>
          <p:cNvSpPr/>
          <p:nvPr/>
        </p:nvSpPr>
        <p:spPr>
          <a:xfrm>
            <a:off x="8112224" y="5301208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Speed3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A4063-9763-EB97-F03C-8B6C2907462C}"/>
              </a:ext>
            </a:extLst>
          </p:cNvPr>
          <p:cNvSpPr/>
          <p:nvPr/>
        </p:nvSpPr>
        <p:spPr>
          <a:xfrm>
            <a:off x="7104112" y="3645024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Disp Gap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E06B75-12AD-E3DA-6AC9-59C4537A2226}"/>
              </a:ext>
            </a:extLst>
          </p:cNvPr>
          <p:cNvCxnSpPr>
            <a:cxnSpLocks/>
            <a:stCxn id="56" idx="2"/>
            <a:endCxn id="51" idx="0"/>
          </p:cNvCxnSpPr>
          <p:nvPr/>
        </p:nvCxnSpPr>
        <p:spPr>
          <a:xfrm>
            <a:off x="7968208" y="3717032"/>
            <a:ext cx="0" cy="14401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5B62099-F3CF-9E00-F02D-52DC77BBBD1E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9120336" y="5373216"/>
            <a:ext cx="0" cy="14401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A28DE7-518C-30A3-CC97-85CB7CBB7732}"/>
              </a:ext>
            </a:extLst>
          </p:cNvPr>
          <p:cNvCxnSpPr>
            <a:cxnSpLocks/>
          </p:cNvCxnSpPr>
          <p:nvPr/>
        </p:nvCxnSpPr>
        <p:spPr>
          <a:xfrm>
            <a:off x="8328248" y="3933056"/>
            <a:ext cx="216024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A9D41F-6519-25B0-FDE0-2272BB02FE42}"/>
              </a:ext>
            </a:extLst>
          </p:cNvPr>
          <p:cNvCxnSpPr>
            <a:cxnSpLocks/>
          </p:cNvCxnSpPr>
          <p:nvPr/>
        </p:nvCxnSpPr>
        <p:spPr>
          <a:xfrm>
            <a:off x="8328248" y="5301208"/>
            <a:ext cx="216024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1EF47DA-DFA3-2E63-EC0E-74F4CE5C8501}"/>
              </a:ext>
            </a:extLst>
          </p:cNvPr>
          <p:cNvCxnSpPr>
            <a:cxnSpLocks/>
          </p:cNvCxnSpPr>
          <p:nvPr/>
        </p:nvCxnSpPr>
        <p:spPr>
          <a:xfrm flipH="1">
            <a:off x="8256240" y="4509120"/>
            <a:ext cx="144016" cy="144016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2B5DB22-1599-5B30-86F9-DE2F75E4EBD4}"/>
              </a:ext>
            </a:extLst>
          </p:cNvPr>
          <p:cNvGrpSpPr/>
          <p:nvPr/>
        </p:nvGrpSpPr>
        <p:grpSpPr>
          <a:xfrm>
            <a:off x="7104112" y="3861048"/>
            <a:ext cx="72008" cy="72008"/>
            <a:chOff x="2711624" y="4149080"/>
            <a:chExt cx="144016" cy="144016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377A4A0-1BA0-5C0C-0890-058E8D96AF59}"/>
                </a:ext>
              </a:extLst>
            </p:cNvPr>
            <p:cNvSpPr/>
            <p:nvPr/>
          </p:nvSpPr>
          <p:spPr>
            <a:xfrm>
              <a:off x="2711624" y="4149080"/>
              <a:ext cx="144016" cy="14401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E34D4E-1E17-8E9D-0CB9-B52C0D31948B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4149080"/>
              <a:ext cx="0" cy="7200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EFC49A-7772-AE39-FEF9-1C68EBF6E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624" y="4221088"/>
              <a:ext cx="7200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F3C95D8-AAEB-3439-BD7A-DF19ED6F73E3}"/>
              </a:ext>
            </a:extLst>
          </p:cNvPr>
          <p:cNvCxnSpPr/>
          <p:nvPr/>
        </p:nvCxnSpPr>
        <p:spPr>
          <a:xfrm>
            <a:off x="2279576" y="47971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D8901F3-8366-2634-5453-D4F67083C793}"/>
              </a:ext>
            </a:extLst>
          </p:cNvPr>
          <p:cNvCxnSpPr/>
          <p:nvPr/>
        </p:nvCxnSpPr>
        <p:spPr>
          <a:xfrm>
            <a:off x="2135560" y="443711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2C3EC2A-7F42-5759-328A-8C50C601FB44}"/>
              </a:ext>
            </a:extLst>
          </p:cNvPr>
          <p:cNvSpPr/>
          <p:nvPr/>
        </p:nvSpPr>
        <p:spPr>
          <a:xfrm>
            <a:off x="2207568" y="422108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A96FC39-BE32-A5A4-CFD3-098CF0F29F04}"/>
              </a:ext>
            </a:extLst>
          </p:cNvPr>
          <p:cNvGrpSpPr/>
          <p:nvPr/>
        </p:nvGrpSpPr>
        <p:grpSpPr>
          <a:xfrm>
            <a:off x="3431704" y="4149080"/>
            <a:ext cx="72008" cy="72008"/>
            <a:chOff x="2567608" y="4437112"/>
            <a:chExt cx="216024" cy="216024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84A0F10-4ED4-C4FA-89AF-22D2ACA75EEB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36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1181E74-2DE6-5779-4F5D-372D4E788137}"/>
                </a:ext>
              </a:extLst>
            </p:cNvPr>
            <p:cNvSpPr/>
            <p:nvPr/>
          </p:nvSpPr>
          <p:spPr>
            <a:xfrm>
              <a:off x="2639616" y="450912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5" name="Rectangle: Top Corners Snipped 144">
              <a:extLst>
                <a:ext uri="{FF2B5EF4-FFF2-40B4-BE49-F238E27FC236}">
                  <a16:creationId xmlns:a16="http://schemas.microsoft.com/office/drawing/2014/main" id="{99285828-CA6C-A100-D69D-A1A85ABC7867}"/>
                </a:ext>
              </a:extLst>
            </p:cNvPr>
            <p:cNvSpPr/>
            <p:nvPr/>
          </p:nvSpPr>
          <p:spPr>
            <a:xfrm rot="10800000">
              <a:off x="2567608" y="4437112"/>
              <a:ext cx="216024" cy="72008"/>
            </a:xfrm>
            <a:prstGeom prst="snip2SameRect">
              <a:avLst>
                <a:gd name="adj1" fmla="val 41469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3637D3-8199-8DD6-5519-3D6CF3F3DCC3}"/>
              </a:ext>
            </a:extLst>
          </p:cNvPr>
          <p:cNvGrpSpPr/>
          <p:nvPr/>
        </p:nvGrpSpPr>
        <p:grpSpPr>
          <a:xfrm>
            <a:off x="4079776" y="4149080"/>
            <a:ext cx="72008" cy="72008"/>
            <a:chOff x="2567608" y="4437112"/>
            <a:chExt cx="216024" cy="21602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5543475-2C9C-3898-9FB0-A943D50E36CB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36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0E2FC0D-2EBD-A71C-43FA-2F4B47323D50}"/>
                </a:ext>
              </a:extLst>
            </p:cNvPr>
            <p:cNvSpPr/>
            <p:nvPr/>
          </p:nvSpPr>
          <p:spPr>
            <a:xfrm>
              <a:off x="2639616" y="450912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1" name="Rectangle: Top Corners Snipped 150">
              <a:extLst>
                <a:ext uri="{FF2B5EF4-FFF2-40B4-BE49-F238E27FC236}">
                  <a16:creationId xmlns:a16="http://schemas.microsoft.com/office/drawing/2014/main" id="{A2231E63-8D68-7B93-7A5E-864CB125D03D}"/>
                </a:ext>
              </a:extLst>
            </p:cNvPr>
            <p:cNvSpPr/>
            <p:nvPr/>
          </p:nvSpPr>
          <p:spPr>
            <a:xfrm rot="10800000">
              <a:off x="2567608" y="4437112"/>
              <a:ext cx="216024" cy="72008"/>
            </a:xfrm>
            <a:prstGeom prst="snip2SameRect">
              <a:avLst>
                <a:gd name="adj1" fmla="val 41469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D5D8211-151F-3B20-27F2-8308F760D7C9}"/>
              </a:ext>
            </a:extLst>
          </p:cNvPr>
          <p:cNvGrpSpPr/>
          <p:nvPr/>
        </p:nvGrpSpPr>
        <p:grpSpPr>
          <a:xfrm>
            <a:off x="4799856" y="4941168"/>
            <a:ext cx="72008" cy="72008"/>
            <a:chOff x="2567608" y="4437112"/>
            <a:chExt cx="216024" cy="21602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C08A7A0-D0FD-367B-9C89-413AF1605656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36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7FAD325-B2E9-8514-6611-902AAD11E24C}"/>
                </a:ext>
              </a:extLst>
            </p:cNvPr>
            <p:cNvSpPr/>
            <p:nvPr/>
          </p:nvSpPr>
          <p:spPr>
            <a:xfrm>
              <a:off x="2639616" y="450912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5" name="Rectangle: Top Corners Snipped 154">
              <a:extLst>
                <a:ext uri="{FF2B5EF4-FFF2-40B4-BE49-F238E27FC236}">
                  <a16:creationId xmlns:a16="http://schemas.microsoft.com/office/drawing/2014/main" id="{92B1D406-1EC6-5747-2F2B-67A194D4E372}"/>
                </a:ext>
              </a:extLst>
            </p:cNvPr>
            <p:cNvSpPr/>
            <p:nvPr/>
          </p:nvSpPr>
          <p:spPr>
            <a:xfrm rot="10800000">
              <a:off x="2567608" y="4437112"/>
              <a:ext cx="216024" cy="72008"/>
            </a:xfrm>
            <a:prstGeom prst="snip2SameRect">
              <a:avLst>
                <a:gd name="adj1" fmla="val 41469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D8B60E6-A37E-1144-EC86-D63ABBD7CC47}"/>
              </a:ext>
            </a:extLst>
          </p:cNvPr>
          <p:cNvGrpSpPr/>
          <p:nvPr/>
        </p:nvGrpSpPr>
        <p:grpSpPr>
          <a:xfrm>
            <a:off x="7104112" y="3717032"/>
            <a:ext cx="72008" cy="72008"/>
            <a:chOff x="2567608" y="4437112"/>
            <a:chExt cx="216024" cy="21602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6847356-38F9-8F37-B224-956ECC347F06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36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4863A92-7950-F212-C5A7-B029340EA1E4}"/>
                </a:ext>
              </a:extLst>
            </p:cNvPr>
            <p:cNvSpPr/>
            <p:nvPr/>
          </p:nvSpPr>
          <p:spPr>
            <a:xfrm>
              <a:off x="2639616" y="450912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9" name="Rectangle: Top Corners Snipped 158">
              <a:extLst>
                <a:ext uri="{FF2B5EF4-FFF2-40B4-BE49-F238E27FC236}">
                  <a16:creationId xmlns:a16="http://schemas.microsoft.com/office/drawing/2014/main" id="{DC02E4CA-36D4-F456-94D1-2472790B7AF2}"/>
                </a:ext>
              </a:extLst>
            </p:cNvPr>
            <p:cNvSpPr/>
            <p:nvPr/>
          </p:nvSpPr>
          <p:spPr>
            <a:xfrm rot="10800000">
              <a:off x="2567608" y="4437112"/>
              <a:ext cx="216024" cy="72008"/>
            </a:xfrm>
            <a:prstGeom prst="snip2SameRect">
              <a:avLst>
                <a:gd name="adj1" fmla="val 41469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EB9ACA78-DEB6-659A-392A-DA2F5A690531}"/>
              </a:ext>
            </a:extLst>
          </p:cNvPr>
          <p:cNvSpPr/>
          <p:nvPr/>
        </p:nvSpPr>
        <p:spPr>
          <a:xfrm>
            <a:off x="7824192" y="3861048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D1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269052E-00ED-D5A8-0EE3-A3822AAF739A}"/>
              </a:ext>
            </a:extLst>
          </p:cNvPr>
          <p:cNvGrpSpPr/>
          <p:nvPr/>
        </p:nvGrpSpPr>
        <p:grpSpPr>
          <a:xfrm>
            <a:off x="7104112" y="4149080"/>
            <a:ext cx="72008" cy="72008"/>
            <a:chOff x="1991544" y="3429000"/>
            <a:chExt cx="216024" cy="216024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7DAC646-F630-D138-12DA-65E6A3EEFFD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544" y="3645024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0BD75D-0048-A8EE-4AB3-1AA6907DCEF4}"/>
                </a:ext>
              </a:extLst>
            </p:cNvPr>
            <p:cNvSpPr/>
            <p:nvPr/>
          </p:nvSpPr>
          <p:spPr>
            <a:xfrm>
              <a:off x="2063552" y="342900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7E6CA44-B157-57F0-9220-448CE805A177}"/>
              </a:ext>
            </a:extLst>
          </p:cNvPr>
          <p:cNvSpPr/>
          <p:nvPr/>
        </p:nvSpPr>
        <p:spPr>
          <a:xfrm>
            <a:off x="7104112" y="4077072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End Gap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4E1EE4D-64FC-C81E-2BD9-606FC692C5A8}"/>
              </a:ext>
            </a:extLst>
          </p:cNvPr>
          <p:cNvSpPr/>
          <p:nvPr/>
        </p:nvSpPr>
        <p:spPr>
          <a:xfrm>
            <a:off x="7032104" y="3429000"/>
            <a:ext cx="2664296" cy="2304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21EBFDE-FFE3-FCA0-D422-73C1BDCC4694}"/>
              </a:ext>
            </a:extLst>
          </p:cNvPr>
          <p:cNvSpPr/>
          <p:nvPr/>
        </p:nvSpPr>
        <p:spPr>
          <a:xfrm>
            <a:off x="7104112" y="3789040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Down Wait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6C685D2-B038-1C6E-3EB1-7D85CEABF166}"/>
              </a:ext>
            </a:extLst>
          </p:cNvPr>
          <p:cNvSpPr/>
          <p:nvPr/>
        </p:nvSpPr>
        <p:spPr>
          <a:xfrm>
            <a:off x="7104112" y="3933056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Disp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15BB02D-F4FC-6979-0BED-FE72C114D6EB}"/>
              </a:ext>
            </a:extLst>
          </p:cNvPr>
          <p:cNvSpPr/>
          <p:nvPr/>
        </p:nvSpPr>
        <p:spPr>
          <a:xfrm>
            <a:off x="8904312" y="4437112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Disp Gap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275B7D-6AC7-F0B8-7ACF-751356DC2058}"/>
              </a:ext>
            </a:extLst>
          </p:cNvPr>
          <p:cNvGrpSpPr/>
          <p:nvPr/>
        </p:nvGrpSpPr>
        <p:grpSpPr>
          <a:xfrm>
            <a:off x="8904312" y="4941168"/>
            <a:ext cx="72008" cy="72008"/>
            <a:chOff x="2711624" y="4149080"/>
            <a:chExt cx="144016" cy="144016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FB140AF-8DD7-D692-5BD9-8FE56A2C3CD2}"/>
                </a:ext>
              </a:extLst>
            </p:cNvPr>
            <p:cNvSpPr/>
            <p:nvPr/>
          </p:nvSpPr>
          <p:spPr>
            <a:xfrm>
              <a:off x="2711624" y="4149080"/>
              <a:ext cx="144016" cy="14401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8F33E3F-BC6E-98B2-F72F-D13C0BAEDD09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4149080"/>
              <a:ext cx="0" cy="7200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17F2113-6FF2-D130-FD9C-7FF5B8B6B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624" y="4221088"/>
              <a:ext cx="7200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42FA0B9-8A3F-34B4-C178-798C430206F5}"/>
              </a:ext>
            </a:extLst>
          </p:cNvPr>
          <p:cNvGrpSpPr/>
          <p:nvPr/>
        </p:nvGrpSpPr>
        <p:grpSpPr>
          <a:xfrm>
            <a:off x="8904312" y="4509120"/>
            <a:ext cx="72008" cy="72008"/>
            <a:chOff x="2567608" y="4437112"/>
            <a:chExt cx="216024" cy="21602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5F1B6D8-06C1-85EA-743A-4163B46990C2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36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014D32D-BD55-3E5B-52CC-7500F134671E}"/>
                </a:ext>
              </a:extLst>
            </p:cNvPr>
            <p:cNvSpPr/>
            <p:nvPr/>
          </p:nvSpPr>
          <p:spPr>
            <a:xfrm>
              <a:off x="2639616" y="450912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4" name="Rectangle: Top Corners Snipped 133">
              <a:extLst>
                <a:ext uri="{FF2B5EF4-FFF2-40B4-BE49-F238E27FC236}">
                  <a16:creationId xmlns:a16="http://schemas.microsoft.com/office/drawing/2014/main" id="{0280AF4B-0AE8-2860-9439-91B928E098A4}"/>
                </a:ext>
              </a:extLst>
            </p:cNvPr>
            <p:cNvSpPr/>
            <p:nvPr/>
          </p:nvSpPr>
          <p:spPr>
            <a:xfrm rot="10800000">
              <a:off x="2567608" y="4437112"/>
              <a:ext cx="216024" cy="72008"/>
            </a:xfrm>
            <a:prstGeom prst="snip2SameRect">
              <a:avLst>
                <a:gd name="adj1" fmla="val 41469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9165536-F4C9-6207-A969-DE87F930D41E}"/>
              </a:ext>
            </a:extLst>
          </p:cNvPr>
          <p:cNvGrpSpPr/>
          <p:nvPr/>
        </p:nvGrpSpPr>
        <p:grpSpPr>
          <a:xfrm>
            <a:off x="8904312" y="4797152"/>
            <a:ext cx="72008" cy="72008"/>
            <a:chOff x="1991544" y="3429000"/>
            <a:chExt cx="216024" cy="216024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160374-5BA8-6035-AC2A-A33DEC2EDE74}"/>
                </a:ext>
              </a:extLst>
            </p:cNvPr>
            <p:cNvCxnSpPr>
              <a:cxnSpLocks/>
            </p:cNvCxnSpPr>
            <p:nvPr/>
          </p:nvCxnSpPr>
          <p:spPr>
            <a:xfrm>
              <a:off x="1991544" y="3645024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E46DA2C-C07E-C59A-E129-BEA125CBCAF6}"/>
                </a:ext>
              </a:extLst>
            </p:cNvPr>
            <p:cNvSpPr/>
            <p:nvPr/>
          </p:nvSpPr>
          <p:spPr>
            <a:xfrm>
              <a:off x="2063552" y="342900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7EAB9E5-F90F-6322-4194-D850B5A71588}"/>
              </a:ext>
            </a:extLst>
          </p:cNvPr>
          <p:cNvSpPr/>
          <p:nvPr/>
        </p:nvSpPr>
        <p:spPr>
          <a:xfrm>
            <a:off x="8904312" y="4725144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End Gap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7ED0520-74F9-BA86-151A-D547435244FA}"/>
              </a:ext>
            </a:extLst>
          </p:cNvPr>
          <p:cNvSpPr/>
          <p:nvPr/>
        </p:nvSpPr>
        <p:spPr>
          <a:xfrm>
            <a:off x="8904312" y="4869160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Post Wait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745E943-7273-E9AF-811B-CC6ABC680F17}"/>
              </a:ext>
            </a:extLst>
          </p:cNvPr>
          <p:cNvSpPr/>
          <p:nvPr/>
        </p:nvSpPr>
        <p:spPr>
          <a:xfrm>
            <a:off x="8904312" y="4581128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Disp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817EE5F-9AFF-3806-A191-BB6658C57B30}"/>
              </a:ext>
            </a:extLst>
          </p:cNvPr>
          <p:cNvSpPr/>
          <p:nvPr/>
        </p:nvSpPr>
        <p:spPr>
          <a:xfrm>
            <a:off x="8976320" y="5085184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33B0E16-38AC-E02A-6B53-9CB63BD29D4D}"/>
              </a:ext>
            </a:extLst>
          </p:cNvPr>
          <p:cNvSpPr/>
          <p:nvPr/>
        </p:nvSpPr>
        <p:spPr>
          <a:xfrm>
            <a:off x="8976320" y="3861048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89D89ED9-A9B4-EE24-CBB3-AB1E6F349061}"/>
              </a:ext>
            </a:extLst>
          </p:cNvPr>
          <p:cNvSpPr/>
          <p:nvPr/>
        </p:nvSpPr>
        <p:spPr>
          <a:xfrm>
            <a:off x="7824192" y="5085184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195817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F04837-CF8B-4DBF-AEA1-22CC568CD73D}"/>
              </a:ext>
            </a:extLst>
          </p:cNvPr>
          <p:cNvSpPr/>
          <p:nvPr/>
        </p:nvSpPr>
        <p:spPr>
          <a:xfrm>
            <a:off x="1369060" y="734060"/>
            <a:ext cx="3418840" cy="3393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94D22-FB5E-AA96-40D3-362D07C9B85B}"/>
              </a:ext>
            </a:extLst>
          </p:cNvPr>
          <p:cNvSpPr/>
          <p:nvPr/>
        </p:nvSpPr>
        <p:spPr>
          <a:xfrm>
            <a:off x="4787900" y="54102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0.21063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00249-FACB-677C-45D5-A4C5CB6B0EB1}"/>
              </a:ext>
            </a:extLst>
          </p:cNvPr>
          <p:cNvSpPr/>
          <p:nvPr/>
        </p:nvSpPr>
        <p:spPr>
          <a:xfrm>
            <a:off x="678180" y="53340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0.30037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B2343C-1B16-302A-412C-551FC3CF3913}"/>
              </a:ext>
            </a:extLst>
          </p:cNvPr>
          <p:cNvSpPr/>
          <p:nvPr/>
        </p:nvSpPr>
        <p:spPr>
          <a:xfrm>
            <a:off x="678180" y="412750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0.28790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D997E-E0C1-005B-AFBD-83E5203E7C1E}"/>
              </a:ext>
            </a:extLst>
          </p:cNvPr>
          <p:cNvSpPr/>
          <p:nvPr/>
        </p:nvSpPr>
        <p:spPr>
          <a:xfrm>
            <a:off x="4787900" y="4131551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0.22309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BA3F9-5866-F077-39F3-65F95B5244BA}"/>
              </a:ext>
            </a:extLst>
          </p:cNvPr>
          <p:cNvSpPr/>
          <p:nvPr/>
        </p:nvSpPr>
        <p:spPr>
          <a:xfrm>
            <a:off x="4787900" y="3687566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0.21686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2AEF7-80B9-8EE6-783D-13720638F58C}"/>
              </a:ext>
            </a:extLst>
          </p:cNvPr>
          <p:cNvSpPr/>
          <p:nvPr/>
        </p:nvSpPr>
        <p:spPr>
          <a:xfrm>
            <a:off x="678180" y="3817106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0.28292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42159-2ACE-E563-CC41-6EA45D4C3950}"/>
              </a:ext>
            </a:extLst>
          </p:cNvPr>
          <p:cNvSpPr/>
          <p:nvPr/>
        </p:nvSpPr>
        <p:spPr>
          <a:xfrm>
            <a:off x="4787900" y="3316727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0.20938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11DA4-1D99-F27C-8EFE-A8F24C72CE45}"/>
              </a:ext>
            </a:extLst>
          </p:cNvPr>
          <p:cNvSpPr/>
          <p:nvPr/>
        </p:nvSpPr>
        <p:spPr>
          <a:xfrm>
            <a:off x="7188200" y="726440"/>
            <a:ext cx="3418840" cy="3393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F0655-BA4F-74FB-4649-27057912AA2F}"/>
              </a:ext>
            </a:extLst>
          </p:cNvPr>
          <p:cNvSpPr/>
          <p:nvPr/>
        </p:nvSpPr>
        <p:spPr>
          <a:xfrm>
            <a:off x="10607040" y="51816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0.22060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9CE432-FC2B-4A8A-7F72-D5C6D7E1B370}"/>
              </a:ext>
            </a:extLst>
          </p:cNvPr>
          <p:cNvSpPr/>
          <p:nvPr/>
        </p:nvSpPr>
        <p:spPr>
          <a:xfrm>
            <a:off x="6497320" y="52578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0.29912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12E40-EA9F-A0AD-718A-30789C32492B}"/>
              </a:ext>
            </a:extLst>
          </p:cNvPr>
          <p:cNvSpPr/>
          <p:nvPr/>
        </p:nvSpPr>
        <p:spPr>
          <a:xfrm>
            <a:off x="10614660" y="318015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0.21935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C81842-F073-5ECB-C821-96C013CA5118}"/>
              </a:ext>
            </a:extLst>
          </p:cNvPr>
          <p:cNvSpPr/>
          <p:nvPr/>
        </p:nvSpPr>
        <p:spPr>
          <a:xfrm>
            <a:off x="6497320" y="32766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0.29912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D3DF54-F864-7E5F-1BBE-A8E70E4EDC81}"/>
              </a:ext>
            </a:extLst>
          </p:cNvPr>
          <p:cNvSpPr/>
          <p:nvPr/>
        </p:nvSpPr>
        <p:spPr>
          <a:xfrm>
            <a:off x="10607040" y="431038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0.20938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3E80C7-8239-5809-5EA8-2A9E21DACAF1}"/>
              </a:ext>
            </a:extLst>
          </p:cNvPr>
          <p:cNvSpPr/>
          <p:nvPr/>
        </p:nvSpPr>
        <p:spPr>
          <a:xfrm>
            <a:off x="6497320" y="431800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0.28666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CF3951-E2BA-3C5C-1805-4DEDAB90C297}"/>
              </a:ext>
            </a:extLst>
          </p:cNvPr>
          <p:cNvSpPr/>
          <p:nvPr/>
        </p:nvSpPr>
        <p:spPr>
          <a:xfrm>
            <a:off x="10607040" y="4110235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0.20689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F17581-D89F-7B8F-E14E-102A617FB79C}"/>
              </a:ext>
            </a:extLst>
          </p:cNvPr>
          <p:cNvSpPr/>
          <p:nvPr/>
        </p:nvSpPr>
        <p:spPr>
          <a:xfrm>
            <a:off x="6497320" y="411988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0.28666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F28D4F-46D0-B0FA-0CC1-28A82DF62DA8}"/>
              </a:ext>
            </a:extLst>
          </p:cNvPr>
          <p:cNvSpPr/>
          <p:nvPr/>
        </p:nvSpPr>
        <p:spPr>
          <a:xfrm>
            <a:off x="678180" y="4568484"/>
            <a:ext cx="690880" cy="509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Laser Height Value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8A26F3-504D-2DEB-2DBF-B7CD30C27355}"/>
              </a:ext>
            </a:extLst>
          </p:cNvPr>
          <p:cNvSpPr/>
          <p:nvPr/>
        </p:nvSpPr>
        <p:spPr>
          <a:xfrm>
            <a:off x="1452372" y="4568484"/>
            <a:ext cx="690880" cy="509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Cast Height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511D9D-1840-E943-84B1-83A3F39397B1}"/>
              </a:ext>
            </a:extLst>
          </p:cNvPr>
          <p:cNvSpPr/>
          <p:nvPr/>
        </p:nvSpPr>
        <p:spPr>
          <a:xfrm>
            <a:off x="1452372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26B373-540A-350B-31FD-D077487E2D46}"/>
              </a:ext>
            </a:extLst>
          </p:cNvPr>
          <p:cNvSpPr/>
          <p:nvPr/>
        </p:nvSpPr>
        <p:spPr>
          <a:xfrm>
            <a:off x="1452372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9B42C9-B9DC-EC9A-EBD3-D1582D3673E8}"/>
              </a:ext>
            </a:extLst>
          </p:cNvPr>
          <p:cNvSpPr/>
          <p:nvPr/>
        </p:nvSpPr>
        <p:spPr>
          <a:xfrm>
            <a:off x="1452372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C87EF4-D993-3444-EF5B-2162FD4B9F80}"/>
              </a:ext>
            </a:extLst>
          </p:cNvPr>
          <p:cNvSpPr/>
          <p:nvPr/>
        </p:nvSpPr>
        <p:spPr>
          <a:xfrm>
            <a:off x="4097020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E6C5A-857F-2EEB-17BE-4A5511A275C2}"/>
              </a:ext>
            </a:extLst>
          </p:cNvPr>
          <p:cNvSpPr/>
          <p:nvPr/>
        </p:nvSpPr>
        <p:spPr>
          <a:xfrm>
            <a:off x="4097020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0.152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B2815C-0DB8-5E4A-3E7C-FE93448F94B7}"/>
              </a:ext>
            </a:extLst>
          </p:cNvPr>
          <p:cNvSpPr/>
          <p:nvPr/>
        </p:nvSpPr>
        <p:spPr>
          <a:xfrm>
            <a:off x="4097020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58FF0-7CD6-D286-5262-45ABBD797045}"/>
              </a:ext>
            </a:extLst>
          </p:cNvPr>
          <p:cNvSpPr/>
          <p:nvPr/>
        </p:nvSpPr>
        <p:spPr>
          <a:xfrm>
            <a:off x="7283196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D1D8E7-2C12-FE26-96A1-9A59BA6E6770}"/>
              </a:ext>
            </a:extLst>
          </p:cNvPr>
          <p:cNvSpPr/>
          <p:nvPr/>
        </p:nvSpPr>
        <p:spPr>
          <a:xfrm>
            <a:off x="7283196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1D9920-372B-114F-32EB-A493E3AF470D}"/>
              </a:ext>
            </a:extLst>
          </p:cNvPr>
          <p:cNvSpPr/>
          <p:nvPr/>
        </p:nvSpPr>
        <p:spPr>
          <a:xfrm>
            <a:off x="7283196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C60363-EC43-D95B-DD3F-05CB8CE95EC9}"/>
              </a:ext>
            </a:extLst>
          </p:cNvPr>
          <p:cNvSpPr/>
          <p:nvPr/>
        </p:nvSpPr>
        <p:spPr>
          <a:xfrm>
            <a:off x="9927844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E1D255-D711-93B3-6FF3-A6D9DCEB83E6}"/>
              </a:ext>
            </a:extLst>
          </p:cNvPr>
          <p:cNvSpPr/>
          <p:nvPr/>
        </p:nvSpPr>
        <p:spPr>
          <a:xfrm>
            <a:off x="9927844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BF3F3-473D-2DEB-8782-AACE20402BE9}"/>
              </a:ext>
            </a:extLst>
          </p:cNvPr>
          <p:cNvSpPr/>
          <p:nvPr/>
        </p:nvSpPr>
        <p:spPr>
          <a:xfrm>
            <a:off x="9927844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F8EFAA-A670-A1DA-E567-4F4D99AEBB83}"/>
              </a:ext>
            </a:extLst>
          </p:cNvPr>
          <p:cNvSpPr/>
          <p:nvPr/>
        </p:nvSpPr>
        <p:spPr>
          <a:xfrm>
            <a:off x="8641080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2366DF-5521-1552-E65E-A38FD8CDDFD7}"/>
              </a:ext>
            </a:extLst>
          </p:cNvPr>
          <p:cNvSpPr/>
          <p:nvPr/>
        </p:nvSpPr>
        <p:spPr>
          <a:xfrm>
            <a:off x="8641080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E902D2-F3C5-71EF-F921-7DAB8AC411E1}"/>
              </a:ext>
            </a:extLst>
          </p:cNvPr>
          <p:cNvSpPr/>
          <p:nvPr/>
        </p:nvSpPr>
        <p:spPr>
          <a:xfrm>
            <a:off x="8641080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0.136</a:t>
            </a:r>
          </a:p>
        </p:txBody>
      </p:sp>
    </p:spTree>
    <p:extLst>
      <p:ext uri="{BB962C8B-B14F-4D97-AF65-F5344CB8AC3E}">
        <p14:creationId xmlns:p14="http://schemas.microsoft.com/office/powerpoint/2010/main" val="278375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2330F6B-91F1-41CF-CF4C-67AC52413A1F}"/>
              </a:ext>
            </a:extLst>
          </p:cNvPr>
          <p:cNvSpPr/>
          <p:nvPr/>
        </p:nvSpPr>
        <p:spPr>
          <a:xfrm>
            <a:off x="5663952" y="785749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D17EDE12-C4AE-A051-D42A-F592BDC9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27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136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Boo Kiang Ngee</dc:creator>
  <cp:lastModifiedBy>Boo Kiang Ngee</cp:lastModifiedBy>
  <cp:revision>6</cp:revision>
  <dcterms:created xsi:type="dcterms:W3CDTF">2024-09-05T14:42:26Z</dcterms:created>
  <dcterms:modified xsi:type="dcterms:W3CDTF">2025-06-02T23:17:26Z</dcterms:modified>
</cp:coreProperties>
</file>