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>
      <p:cViewPr>
        <p:scale>
          <a:sx n="100" d="100"/>
          <a:sy n="100" d="100"/>
        </p:scale>
        <p:origin x="30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1223-A309-CC52-3FC5-86F2A9EC6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3630C-8DAE-9453-4CCA-9A34C8B22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C15D-8A56-FDA0-F76B-C512A9F6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AA89-1DE9-8EC0-47F9-C1A8B30C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06E5-2A1B-29E1-AA58-28B26FDA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25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5DD8-4AEB-A78B-420E-B8F12CE8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81DDF-1763-3FDD-69E0-4E27ACCC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F385-0A39-3504-8EFA-D892F10C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8F95-21AF-0F37-E4B6-3E0DD257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60E0-AEC0-5C95-3D46-B0A41828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6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51E0C-7934-C8B8-A0F1-4B53EE870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7730-BDB4-3C96-3C69-58FCB31BD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F093-2D1B-CE52-64E9-518229BF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5592-5176-0BDF-C901-80314E2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6E88-B862-E485-10D7-F76FE64D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494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6368-5B3B-CE91-0AA6-662E7B78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9796-A7D7-9312-D373-ABE31C37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01F29-FFE0-97D7-F55B-A663758B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5983-0828-7B79-6D58-58867B0D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DE67-1E7D-431F-54CA-C1378002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723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7F79-434C-BA4C-8C21-EF36724C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62D95-1881-466E-D0BA-BF9F12CD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3F64-1FAB-6829-47C4-B99E27E5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F13D-D3EF-474E-D5F9-1481ED1F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932E2-98F4-C48C-6031-04D474EB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54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6C2E-94DD-292E-BB9B-81418FF9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D8BB-70D2-A869-45E5-5116259B1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88213-6340-96E6-3470-7C480FC32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2F6B-5945-1DC5-2FDA-529300A3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FEECC-EA89-3574-3BC8-930BD41B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3A9C-81F2-BA86-40A5-1146EDBC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94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2A00-5DE6-AF0E-DA69-F4B25FCF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222C9-BE23-2C4F-BB0B-489B5B55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8555F-DC35-FB43-AB70-79A93E00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2E344-0ACB-14AA-4501-F0A1DB06A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FD787-0D7A-18A5-1205-26967653B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FB60E-23D9-4FF6-05F4-31919557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1BC13-9721-CA14-60D4-F190DB99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58326-2895-2E41-46E4-704B9620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82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7453-434A-5F52-D56A-E84CF3EA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061BE-3FB0-99E3-F24A-D0FDEC22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94B36-C107-7868-7B89-E3D49E75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AE0E-22B1-B7C4-868A-519E7FE1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893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98BC-2243-76AB-ACDE-7E8E62B7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5498F-EA6F-AE92-092F-68D88DB8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2E55-0510-D8FA-848D-AAE4A33D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192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8CE8-7779-1095-2F4E-4FDED2CB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A27B-6EE0-A85D-63A7-A06C86A7A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73261-18E0-0E61-061D-832E914E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7401-F8AE-2CC3-9C85-EDEC69A6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B73FE-E149-4562-757F-0362801C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905E2-E222-E668-8CE6-13B2EEAD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927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32C-F15B-87C4-2840-35DEE708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BE2A1-F13D-E565-120F-F3C8499F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F314D-0020-150E-F987-34EFD148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911E-05BA-09ED-701D-E4E3A537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E3E0E-04EF-6AD8-A952-BF078C84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C656A-0438-628E-D5C9-E347D4CB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589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37D35-9D3D-1FA7-6C4E-429C682C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7A50-AE92-DD3E-30DF-B3761AC0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2141-6FA3-25D4-8F65-4BF3B3FAC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89CC7-C3B7-4FC7-B5DC-1E26578C1893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35BB-9A59-2800-1AB2-9D7CC976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9FF7-C651-F468-8B11-7C099AE2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FA8C5-12C9-49A2-AA45-F879B005D1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336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32D97C-EDF4-3095-9B44-9079549090C3}"/>
              </a:ext>
            </a:extLst>
          </p:cNvPr>
          <p:cNvCxnSpPr>
            <a:cxnSpLocks/>
          </p:cNvCxnSpPr>
          <p:nvPr/>
        </p:nvCxnSpPr>
        <p:spPr>
          <a:xfrm flipV="1">
            <a:off x="3647728" y="384820"/>
            <a:ext cx="0" cy="6068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B965F9-E125-AE69-E42B-7FCA25565CD3}"/>
              </a:ext>
            </a:extLst>
          </p:cNvPr>
          <p:cNvCxnSpPr>
            <a:cxnSpLocks/>
          </p:cNvCxnSpPr>
          <p:nvPr/>
        </p:nvCxnSpPr>
        <p:spPr>
          <a:xfrm>
            <a:off x="3575720" y="960884"/>
            <a:ext cx="7344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138D54-EE76-C881-BE95-937E93014C12}"/>
              </a:ext>
            </a:extLst>
          </p:cNvPr>
          <p:cNvCxnSpPr/>
          <p:nvPr/>
        </p:nvCxnSpPr>
        <p:spPr>
          <a:xfrm flipV="1">
            <a:off x="3863752" y="672852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776CD-5AF9-4F4C-C5FD-2ACA5AA88493}"/>
              </a:ext>
            </a:extLst>
          </p:cNvPr>
          <p:cNvCxnSpPr>
            <a:cxnSpLocks/>
          </p:cNvCxnSpPr>
          <p:nvPr/>
        </p:nvCxnSpPr>
        <p:spPr>
          <a:xfrm>
            <a:off x="3935760" y="672852"/>
            <a:ext cx="266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CB8C7-9FB7-7FDF-CAAD-05422384C5C0}"/>
              </a:ext>
            </a:extLst>
          </p:cNvPr>
          <p:cNvCxnSpPr>
            <a:cxnSpLocks/>
          </p:cNvCxnSpPr>
          <p:nvPr/>
        </p:nvCxnSpPr>
        <p:spPr>
          <a:xfrm>
            <a:off x="3575720" y="2060848"/>
            <a:ext cx="7344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82066B-B437-6C38-3B12-5EB0FC4C0874}"/>
              </a:ext>
            </a:extLst>
          </p:cNvPr>
          <p:cNvCxnSpPr>
            <a:cxnSpLocks/>
          </p:cNvCxnSpPr>
          <p:nvPr/>
        </p:nvCxnSpPr>
        <p:spPr>
          <a:xfrm flipV="1">
            <a:off x="4007768" y="1484784"/>
            <a:ext cx="144016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26152F-F030-B922-36D2-C93377892A63}"/>
              </a:ext>
            </a:extLst>
          </p:cNvPr>
          <p:cNvCxnSpPr>
            <a:cxnSpLocks/>
          </p:cNvCxnSpPr>
          <p:nvPr/>
        </p:nvCxnSpPr>
        <p:spPr>
          <a:xfrm>
            <a:off x="4151784" y="1484784"/>
            <a:ext cx="2376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8771F-D479-0C32-605B-1C94649C8914}"/>
              </a:ext>
            </a:extLst>
          </p:cNvPr>
          <p:cNvSpPr/>
          <p:nvPr/>
        </p:nvSpPr>
        <p:spPr>
          <a:xfrm>
            <a:off x="2423592" y="672852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Speed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34A44-7ABA-B693-2A39-7D4ACD40CD8C}"/>
              </a:ext>
            </a:extLst>
          </p:cNvPr>
          <p:cNvSpPr/>
          <p:nvPr/>
        </p:nvSpPr>
        <p:spPr>
          <a:xfrm>
            <a:off x="2423592" y="1464940"/>
            <a:ext cx="1080120" cy="595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Line Speed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05CA4-1BC5-C22C-48E5-9CDB041F8D25}"/>
              </a:ext>
            </a:extLst>
          </p:cNvPr>
          <p:cNvCxnSpPr>
            <a:cxnSpLocks/>
          </p:cNvCxnSpPr>
          <p:nvPr/>
        </p:nvCxnSpPr>
        <p:spPr>
          <a:xfrm>
            <a:off x="3863752" y="600844"/>
            <a:ext cx="0" cy="58524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A83435-17D8-8948-6391-4C90B678DF11}"/>
              </a:ext>
            </a:extLst>
          </p:cNvPr>
          <p:cNvCxnSpPr>
            <a:cxnSpLocks/>
          </p:cNvCxnSpPr>
          <p:nvPr/>
        </p:nvCxnSpPr>
        <p:spPr>
          <a:xfrm flipH="1" flipV="1">
            <a:off x="6528048" y="1484784"/>
            <a:ext cx="144016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D769C1-6A8A-342C-1DE4-778BF83250C0}"/>
              </a:ext>
            </a:extLst>
          </p:cNvPr>
          <p:cNvCxnSpPr>
            <a:cxnSpLocks/>
          </p:cNvCxnSpPr>
          <p:nvPr/>
        </p:nvCxnSpPr>
        <p:spPr>
          <a:xfrm flipH="1" flipV="1">
            <a:off x="6600056" y="672852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733DB6-274A-2CCD-F7BD-96E7EA208831}"/>
              </a:ext>
            </a:extLst>
          </p:cNvPr>
          <p:cNvCxnSpPr>
            <a:cxnSpLocks/>
          </p:cNvCxnSpPr>
          <p:nvPr/>
        </p:nvCxnSpPr>
        <p:spPr>
          <a:xfrm>
            <a:off x="6672064" y="600844"/>
            <a:ext cx="0" cy="58524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E03CCA-23EA-2C90-E2E5-363618092FC3}"/>
              </a:ext>
            </a:extLst>
          </p:cNvPr>
          <p:cNvCxnSpPr>
            <a:cxnSpLocks/>
          </p:cNvCxnSpPr>
          <p:nvPr/>
        </p:nvCxnSpPr>
        <p:spPr>
          <a:xfrm>
            <a:off x="3575720" y="3120293"/>
            <a:ext cx="7272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08D8CDB-05B6-CE0D-4C8C-5DB9C4B64860}"/>
              </a:ext>
            </a:extLst>
          </p:cNvPr>
          <p:cNvSpPr/>
          <p:nvPr/>
        </p:nvSpPr>
        <p:spPr>
          <a:xfrm>
            <a:off x="2423592" y="2544229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Response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2115C9-38C7-D7CE-BD52-D23E0DBC4D9D}"/>
              </a:ext>
            </a:extLst>
          </p:cNvPr>
          <p:cNvCxnSpPr>
            <a:cxnSpLocks/>
          </p:cNvCxnSpPr>
          <p:nvPr/>
        </p:nvCxnSpPr>
        <p:spPr>
          <a:xfrm>
            <a:off x="4007768" y="600844"/>
            <a:ext cx="0" cy="58524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D86FFBC-114E-F4DD-875F-AE6E3AE60AE1}"/>
              </a:ext>
            </a:extLst>
          </p:cNvPr>
          <p:cNvSpPr/>
          <p:nvPr/>
        </p:nvSpPr>
        <p:spPr>
          <a:xfrm>
            <a:off x="3863752" y="2472222"/>
            <a:ext cx="3098800" cy="648902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361156 w 3194050"/>
              <a:gd name="connsiteY4" fmla="*/ 16285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65450 w 3148806"/>
              <a:gd name="connsiteY10" fmla="*/ 433003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80181 w 3148806"/>
              <a:gd name="connsiteY3" fmla="*/ 5755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84943 w 3148806"/>
              <a:gd name="connsiteY3" fmla="*/ 52796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32112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17824 w 3098800"/>
              <a:gd name="connsiteY10" fmla="*/ 454434 h 648902"/>
              <a:gd name="connsiteX11" fmla="*/ 3098800 w 3098800"/>
              <a:gd name="connsiteY11" fmla="*/ 648902 h 64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8800" h="648902">
                <a:moveTo>
                  <a:pt x="0" y="642553"/>
                </a:moveTo>
                <a:cubicBezTo>
                  <a:pt x="26458" y="601807"/>
                  <a:pt x="19579" y="574158"/>
                  <a:pt x="38893" y="502853"/>
                </a:cubicBezTo>
                <a:cubicBezTo>
                  <a:pt x="58208" y="431548"/>
                  <a:pt x="91545" y="289732"/>
                  <a:pt x="115887" y="214723"/>
                </a:cubicBezTo>
                <a:cubicBezTo>
                  <a:pt x="140229" y="139714"/>
                  <a:pt x="144065" y="85869"/>
                  <a:pt x="184943" y="52796"/>
                </a:cubicBezTo>
                <a:cubicBezTo>
                  <a:pt x="225821" y="19723"/>
                  <a:pt x="302022" y="22767"/>
                  <a:pt x="361156" y="16285"/>
                </a:cubicBezTo>
                <a:cubicBezTo>
                  <a:pt x="420291" y="9803"/>
                  <a:pt x="539750" y="13903"/>
                  <a:pt x="539750" y="13903"/>
                </a:cubicBezTo>
                <a:lnTo>
                  <a:pt x="2216150" y="1203"/>
                </a:lnTo>
                <a:cubicBezTo>
                  <a:pt x="2538942" y="1203"/>
                  <a:pt x="2406253" y="-1972"/>
                  <a:pt x="2481262" y="1997"/>
                </a:cubicBezTo>
                <a:cubicBezTo>
                  <a:pt x="2556271" y="5966"/>
                  <a:pt x="2619242" y="-3823"/>
                  <a:pt x="2666206" y="25016"/>
                </a:cubicBezTo>
                <a:cubicBezTo>
                  <a:pt x="2713170" y="53855"/>
                  <a:pt x="2721108" y="103464"/>
                  <a:pt x="2763044" y="175034"/>
                </a:cubicBezTo>
                <a:cubicBezTo>
                  <a:pt x="2804980" y="246604"/>
                  <a:pt x="2851149" y="371884"/>
                  <a:pt x="2917824" y="454434"/>
                </a:cubicBezTo>
                <a:cubicBezTo>
                  <a:pt x="2984499" y="536984"/>
                  <a:pt x="3017837" y="582227"/>
                  <a:pt x="3098800" y="648902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94B99A-F99F-4E74-A075-A9986CDC141D}"/>
              </a:ext>
            </a:extLst>
          </p:cNvPr>
          <p:cNvCxnSpPr/>
          <p:nvPr/>
        </p:nvCxnSpPr>
        <p:spPr>
          <a:xfrm flipV="1">
            <a:off x="7320136" y="672852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01970C-7117-B389-81E4-4FF4639106B3}"/>
              </a:ext>
            </a:extLst>
          </p:cNvPr>
          <p:cNvCxnSpPr>
            <a:cxnSpLocks/>
          </p:cNvCxnSpPr>
          <p:nvPr/>
        </p:nvCxnSpPr>
        <p:spPr>
          <a:xfrm>
            <a:off x="7392144" y="672852"/>
            <a:ext cx="266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0137F1-1FBE-EE4F-2E42-140D81868972}"/>
              </a:ext>
            </a:extLst>
          </p:cNvPr>
          <p:cNvCxnSpPr>
            <a:cxnSpLocks/>
          </p:cNvCxnSpPr>
          <p:nvPr/>
        </p:nvCxnSpPr>
        <p:spPr>
          <a:xfrm>
            <a:off x="7320136" y="600844"/>
            <a:ext cx="0" cy="58524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B49934-E1C7-2302-29BE-26AC2E7FD476}"/>
              </a:ext>
            </a:extLst>
          </p:cNvPr>
          <p:cNvGrpSpPr/>
          <p:nvPr/>
        </p:nvGrpSpPr>
        <p:grpSpPr>
          <a:xfrm>
            <a:off x="7464152" y="1484784"/>
            <a:ext cx="2664296" cy="576064"/>
            <a:chOff x="7464152" y="1484784"/>
            <a:chExt cx="2664296" cy="57606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271B6B-3542-14B3-3A9C-4AD120690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4152" y="1484784"/>
              <a:ext cx="144016" cy="576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5B2418-3F7C-F14D-AA64-4E47969A4F8A}"/>
                </a:ext>
              </a:extLst>
            </p:cNvPr>
            <p:cNvCxnSpPr>
              <a:cxnSpLocks/>
            </p:cNvCxnSpPr>
            <p:nvPr/>
          </p:nvCxnSpPr>
          <p:spPr>
            <a:xfrm>
              <a:off x="7608168" y="1484784"/>
              <a:ext cx="23762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B9D522-FA14-FB16-76B9-EF464CD0A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4432" y="1484784"/>
              <a:ext cx="144016" cy="5760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AE62A8-C332-29A4-D445-444DB58EAF89}"/>
              </a:ext>
            </a:extLst>
          </p:cNvPr>
          <p:cNvCxnSpPr>
            <a:cxnSpLocks/>
          </p:cNvCxnSpPr>
          <p:nvPr/>
        </p:nvCxnSpPr>
        <p:spPr>
          <a:xfrm flipH="1" flipV="1">
            <a:off x="10056440" y="672852"/>
            <a:ext cx="72008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B1B779-8E28-7C65-B30B-E13493E43102}"/>
              </a:ext>
            </a:extLst>
          </p:cNvPr>
          <p:cNvCxnSpPr>
            <a:cxnSpLocks/>
          </p:cNvCxnSpPr>
          <p:nvPr/>
        </p:nvCxnSpPr>
        <p:spPr>
          <a:xfrm>
            <a:off x="10128448" y="600844"/>
            <a:ext cx="0" cy="58524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F077E91-1A0C-A2AA-B027-894CE90D1E0D}"/>
              </a:ext>
            </a:extLst>
          </p:cNvPr>
          <p:cNvCxnSpPr>
            <a:cxnSpLocks/>
          </p:cNvCxnSpPr>
          <p:nvPr/>
        </p:nvCxnSpPr>
        <p:spPr>
          <a:xfrm>
            <a:off x="7464152" y="600844"/>
            <a:ext cx="0" cy="58524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317BDC9-D4A6-0953-127B-895B17BB1F57}"/>
              </a:ext>
            </a:extLst>
          </p:cNvPr>
          <p:cNvSpPr/>
          <p:nvPr/>
        </p:nvSpPr>
        <p:spPr>
          <a:xfrm>
            <a:off x="7320135" y="2472198"/>
            <a:ext cx="2803524" cy="660832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361156 w 3194050"/>
              <a:gd name="connsiteY4" fmla="*/ 16285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65450 w 3148806"/>
              <a:gd name="connsiteY10" fmla="*/ 433003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80181 w 3148806"/>
              <a:gd name="connsiteY3" fmla="*/ 5755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84943 w 3148806"/>
              <a:gd name="connsiteY3" fmla="*/ 52796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32112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17824 w 3098800"/>
              <a:gd name="connsiteY10" fmla="*/ 454434 h 648902"/>
              <a:gd name="connsiteX11" fmla="*/ 3098800 w 3098800"/>
              <a:gd name="connsiteY11" fmla="*/ 648902 h 648902"/>
              <a:gd name="connsiteX0" fmla="*/ 0 w 2929555"/>
              <a:gd name="connsiteY0" fmla="*/ 642553 h 663189"/>
              <a:gd name="connsiteX1" fmla="*/ 38893 w 2929555"/>
              <a:gd name="connsiteY1" fmla="*/ 502853 h 663189"/>
              <a:gd name="connsiteX2" fmla="*/ 115887 w 2929555"/>
              <a:gd name="connsiteY2" fmla="*/ 214723 h 663189"/>
              <a:gd name="connsiteX3" fmla="*/ 184943 w 2929555"/>
              <a:gd name="connsiteY3" fmla="*/ 52796 h 663189"/>
              <a:gd name="connsiteX4" fmla="*/ 361156 w 2929555"/>
              <a:gd name="connsiteY4" fmla="*/ 16285 h 663189"/>
              <a:gd name="connsiteX5" fmla="*/ 539750 w 2929555"/>
              <a:gd name="connsiteY5" fmla="*/ 13903 h 663189"/>
              <a:gd name="connsiteX6" fmla="*/ 2216150 w 2929555"/>
              <a:gd name="connsiteY6" fmla="*/ 1203 h 663189"/>
              <a:gd name="connsiteX7" fmla="*/ 2481262 w 2929555"/>
              <a:gd name="connsiteY7" fmla="*/ 1997 h 663189"/>
              <a:gd name="connsiteX8" fmla="*/ 2666206 w 2929555"/>
              <a:gd name="connsiteY8" fmla="*/ 25016 h 663189"/>
              <a:gd name="connsiteX9" fmla="*/ 2763044 w 2929555"/>
              <a:gd name="connsiteY9" fmla="*/ 175034 h 663189"/>
              <a:gd name="connsiteX10" fmla="*/ 2917824 w 2929555"/>
              <a:gd name="connsiteY10" fmla="*/ 454434 h 663189"/>
              <a:gd name="connsiteX11" fmla="*/ 2822575 w 2929555"/>
              <a:gd name="connsiteY11" fmla="*/ 663189 h 663189"/>
              <a:gd name="connsiteX0" fmla="*/ 0 w 2822575"/>
              <a:gd name="connsiteY0" fmla="*/ 642553 h 663189"/>
              <a:gd name="connsiteX1" fmla="*/ 38893 w 2822575"/>
              <a:gd name="connsiteY1" fmla="*/ 502853 h 663189"/>
              <a:gd name="connsiteX2" fmla="*/ 115887 w 2822575"/>
              <a:gd name="connsiteY2" fmla="*/ 214723 h 663189"/>
              <a:gd name="connsiteX3" fmla="*/ 184943 w 2822575"/>
              <a:gd name="connsiteY3" fmla="*/ 52796 h 663189"/>
              <a:gd name="connsiteX4" fmla="*/ 361156 w 2822575"/>
              <a:gd name="connsiteY4" fmla="*/ 16285 h 663189"/>
              <a:gd name="connsiteX5" fmla="*/ 539750 w 2822575"/>
              <a:gd name="connsiteY5" fmla="*/ 13903 h 663189"/>
              <a:gd name="connsiteX6" fmla="*/ 2216150 w 2822575"/>
              <a:gd name="connsiteY6" fmla="*/ 1203 h 663189"/>
              <a:gd name="connsiteX7" fmla="*/ 2481262 w 2822575"/>
              <a:gd name="connsiteY7" fmla="*/ 1997 h 663189"/>
              <a:gd name="connsiteX8" fmla="*/ 2666206 w 2822575"/>
              <a:gd name="connsiteY8" fmla="*/ 25016 h 663189"/>
              <a:gd name="connsiteX9" fmla="*/ 2763044 w 2822575"/>
              <a:gd name="connsiteY9" fmla="*/ 175034 h 663189"/>
              <a:gd name="connsiteX10" fmla="*/ 2774949 w 2822575"/>
              <a:gd name="connsiteY10" fmla="*/ 454434 h 663189"/>
              <a:gd name="connsiteX11" fmla="*/ 2822575 w 2822575"/>
              <a:gd name="connsiteY11" fmla="*/ 663189 h 663189"/>
              <a:gd name="connsiteX0" fmla="*/ 0 w 2822575"/>
              <a:gd name="connsiteY0" fmla="*/ 642553 h 663189"/>
              <a:gd name="connsiteX1" fmla="*/ 38893 w 2822575"/>
              <a:gd name="connsiteY1" fmla="*/ 502853 h 663189"/>
              <a:gd name="connsiteX2" fmla="*/ 115887 w 2822575"/>
              <a:gd name="connsiteY2" fmla="*/ 214723 h 663189"/>
              <a:gd name="connsiteX3" fmla="*/ 184943 w 2822575"/>
              <a:gd name="connsiteY3" fmla="*/ 52796 h 663189"/>
              <a:gd name="connsiteX4" fmla="*/ 361156 w 2822575"/>
              <a:gd name="connsiteY4" fmla="*/ 16285 h 663189"/>
              <a:gd name="connsiteX5" fmla="*/ 539750 w 2822575"/>
              <a:gd name="connsiteY5" fmla="*/ 13903 h 663189"/>
              <a:gd name="connsiteX6" fmla="*/ 2216150 w 2822575"/>
              <a:gd name="connsiteY6" fmla="*/ 1203 h 663189"/>
              <a:gd name="connsiteX7" fmla="*/ 2481262 w 2822575"/>
              <a:gd name="connsiteY7" fmla="*/ 1997 h 663189"/>
              <a:gd name="connsiteX8" fmla="*/ 2666206 w 2822575"/>
              <a:gd name="connsiteY8" fmla="*/ 25016 h 663189"/>
              <a:gd name="connsiteX9" fmla="*/ 2729706 w 2822575"/>
              <a:gd name="connsiteY9" fmla="*/ 189322 h 663189"/>
              <a:gd name="connsiteX10" fmla="*/ 2774949 w 2822575"/>
              <a:gd name="connsiteY10" fmla="*/ 454434 h 663189"/>
              <a:gd name="connsiteX11" fmla="*/ 2822575 w 2822575"/>
              <a:gd name="connsiteY11" fmla="*/ 663189 h 663189"/>
              <a:gd name="connsiteX0" fmla="*/ 0 w 2865437"/>
              <a:gd name="connsiteY0" fmla="*/ 642553 h 653664"/>
              <a:gd name="connsiteX1" fmla="*/ 38893 w 2865437"/>
              <a:gd name="connsiteY1" fmla="*/ 502853 h 653664"/>
              <a:gd name="connsiteX2" fmla="*/ 115887 w 2865437"/>
              <a:gd name="connsiteY2" fmla="*/ 214723 h 653664"/>
              <a:gd name="connsiteX3" fmla="*/ 184943 w 2865437"/>
              <a:gd name="connsiteY3" fmla="*/ 52796 h 653664"/>
              <a:gd name="connsiteX4" fmla="*/ 361156 w 2865437"/>
              <a:gd name="connsiteY4" fmla="*/ 16285 h 653664"/>
              <a:gd name="connsiteX5" fmla="*/ 539750 w 2865437"/>
              <a:gd name="connsiteY5" fmla="*/ 13903 h 653664"/>
              <a:gd name="connsiteX6" fmla="*/ 2216150 w 2865437"/>
              <a:gd name="connsiteY6" fmla="*/ 1203 h 653664"/>
              <a:gd name="connsiteX7" fmla="*/ 2481262 w 2865437"/>
              <a:gd name="connsiteY7" fmla="*/ 1997 h 653664"/>
              <a:gd name="connsiteX8" fmla="*/ 2666206 w 2865437"/>
              <a:gd name="connsiteY8" fmla="*/ 25016 h 653664"/>
              <a:gd name="connsiteX9" fmla="*/ 2729706 w 2865437"/>
              <a:gd name="connsiteY9" fmla="*/ 189322 h 653664"/>
              <a:gd name="connsiteX10" fmla="*/ 2774949 w 2865437"/>
              <a:gd name="connsiteY10" fmla="*/ 454434 h 653664"/>
              <a:gd name="connsiteX11" fmla="*/ 2865437 w 2865437"/>
              <a:gd name="connsiteY11" fmla="*/ 653664 h 653664"/>
              <a:gd name="connsiteX0" fmla="*/ 0 w 2865437"/>
              <a:gd name="connsiteY0" fmla="*/ 647927 h 659038"/>
              <a:gd name="connsiteX1" fmla="*/ 38893 w 2865437"/>
              <a:gd name="connsiteY1" fmla="*/ 508227 h 659038"/>
              <a:gd name="connsiteX2" fmla="*/ 115887 w 2865437"/>
              <a:gd name="connsiteY2" fmla="*/ 220097 h 659038"/>
              <a:gd name="connsiteX3" fmla="*/ 184943 w 2865437"/>
              <a:gd name="connsiteY3" fmla="*/ 58170 h 659038"/>
              <a:gd name="connsiteX4" fmla="*/ 361156 w 2865437"/>
              <a:gd name="connsiteY4" fmla="*/ 21659 h 659038"/>
              <a:gd name="connsiteX5" fmla="*/ 539750 w 2865437"/>
              <a:gd name="connsiteY5" fmla="*/ 19277 h 659038"/>
              <a:gd name="connsiteX6" fmla="*/ 2216150 w 2865437"/>
              <a:gd name="connsiteY6" fmla="*/ 6577 h 659038"/>
              <a:gd name="connsiteX7" fmla="*/ 2481262 w 2865437"/>
              <a:gd name="connsiteY7" fmla="*/ 7371 h 659038"/>
              <a:gd name="connsiteX8" fmla="*/ 2623344 w 2865437"/>
              <a:gd name="connsiteY8" fmla="*/ 16103 h 659038"/>
              <a:gd name="connsiteX9" fmla="*/ 2729706 w 2865437"/>
              <a:gd name="connsiteY9" fmla="*/ 194696 h 659038"/>
              <a:gd name="connsiteX10" fmla="*/ 2774949 w 2865437"/>
              <a:gd name="connsiteY10" fmla="*/ 459808 h 659038"/>
              <a:gd name="connsiteX11" fmla="*/ 2865437 w 2865437"/>
              <a:gd name="connsiteY11" fmla="*/ 659038 h 659038"/>
              <a:gd name="connsiteX0" fmla="*/ 0 w 2865437"/>
              <a:gd name="connsiteY0" fmla="*/ 642577 h 653688"/>
              <a:gd name="connsiteX1" fmla="*/ 38893 w 2865437"/>
              <a:gd name="connsiteY1" fmla="*/ 502877 h 653688"/>
              <a:gd name="connsiteX2" fmla="*/ 115887 w 2865437"/>
              <a:gd name="connsiteY2" fmla="*/ 214747 h 653688"/>
              <a:gd name="connsiteX3" fmla="*/ 184943 w 2865437"/>
              <a:gd name="connsiteY3" fmla="*/ 52820 h 653688"/>
              <a:gd name="connsiteX4" fmla="*/ 361156 w 2865437"/>
              <a:gd name="connsiteY4" fmla="*/ 16309 h 653688"/>
              <a:gd name="connsiteX5" fmla="*/ 539750 w 2865437"/>
              <a:gd name="connsiteY5" fmla="*/ 13927 h 653688"/>
              <a:gd name="connsiteX6" fmla="*/ 2216150 w 2865437"/>
              <a:gd name="connsiteY6" fmla="*/ 1227 h 653688"/>
              <a:gd name="connsiteX7" fmla="*/ 2481262 w 2865437"/>
              <a:gd name="connsiteY7" fmla="*/ 2021 h 653688"/>
              <a:gd name="connsiteX8" fmla="*/ 2623344 w 2865437"/>
              <a:gd name="connsiteY8" fmla="*/ 10753 h 653688"/>
              <a:gd name="connsiteX9" fmla="*/ 2715418 w 2865437"/>
              <a:gd name="connsiteY9" fmla="*/ 113146 h 653688"/>
              <a:gd name="connsiteX10" fmla="*/ 2774949 w 2865437"/>
              <a:gd name="connsiteY10" fmla="*/ 454458 h 653688"/>
              <a:gd name="connsiteX11" fmla="*/ 2865437 w 2865437"/>
              <a:gd name="connsiteY11" fmla="*/ 653688 h 653688"/>
              <a:gd name="connsiteX0" fmla="*/ 0 w 2865437"/>
              <a:gd name="connsiteY0" fmla="*/ 642577 h 653688"/>
              <a:gd name="connsiteX1" fmla="*/ 38893 w 2865437"/>
              <a:gd name="connsiteY1" fmla="*/ 502877 h 653688"/>
              <a:gd name="connsiteX2" fmla="*/ 115887 w 2865437"/>
              <a:gd name="connsiteY2" fmla="*/ 214747 h 653688"/>
              <a:gd name="connsiteX3" fmla="*/ 184943 w 2865437"/>
              <a:gd name="connsiteY3" fmla="*/ 52820 h 653688"/>
              <a:gd name="connsiteX4" fmla="*/ 361156 w 2865437"/>
              <a:gd name="connsiteY4" fmla="*/ 16309 h 653688"/>
              <a:gd name="connsiteX5" fmla="*/ 539750 w 2865437"/>
              <a:gd name="connsiteY5" fmla="*/ 13927 h 653688"/>
              <a:gd name="connsiteX6" fmla="*/ 2216150 w 2865437"/>
              <a:gd name="connsiteY6" fmla="*/ 1227 h 653688"/>
              <a:gd name="connsiteX7" fmla="*/ 2481262 w 2865437"/>
              <a:gd name="connsiteY7" fmla="*/ 2021 h 653688"/>
              <a:gd name="connsiteX8" fmla="*/ 2623344 w 2865437"/>
              <a:gd name="connsiteY8" fmla="*/ 10753 h 653688"/>
              <a:gd name="connsiteX9" fmla="*/ 2715418 w 2865437"/>
              <a:gd name="connsiteY9" fmla="*/ 113146 h 653688"/>
              <a:gd name="connsiteX10" fmla="*/ 2736849 w 2865437"/>
              <a:gd name="connsiteY10" fmla="*/ 344920 h 653688"/>
              <a:gd name="connsiteX11" fmla="*/ 2865437 w 2865437"/>
              <a:gd name="connsiteY11" fmla="*/ 653688 h 653688"/>
              <a:gd name="connsiteX0" fmla="*/ 0 w 2865437"/>
              <a:gd name="connsiteY0" fmla="*/ 642577 h 653688"/>
              <a:gd name="connsiteX1" fmla="*/ 38893 w 2865437"/>
              <a:gd name="connsiteY1" fmla="*/ 502877 h 653688"/>
              <a:gd name="connsiteX2" fmla="*/ 115887 w 2865437"/>
              <a:gd name="connsiteY2" fmla="*/ 214747 h 653688"/>
              <a:gd name="connsiteX3" fmla="*/ 184943 w 2865437"/>
              <a:gd name="connsiteY3" fmla="*/ 52820 h 653688"/>
              <a:gd name="connsiteX4" fmla="*/ 361156 w 2865437"/>
              <a:gd name="connsiteY4" fmla="*/ 16309 h 653688"/>
              <a:gd name="connsiteX5" fmla="*/ 539750 w 2865437"/>
              <a:gd name="connsiteY5" fmla="*/ 13927 h 653688"/>
              <a:gd name="connsiteX6" fmla="*/ 2216150 w 2865437"/>
              <a:gd name="connsiteY6" fmla="*/ 1227 h 653688"/>
              <a:gd name="connsiteX7" fmla="*/ 2481262 w 2865437"/>
              <a:gd name="connsiteY7" fmla="*/ 2021 h 653688"/>
              <a:gd name="connsiteX8" fmla="*/ 2623344 w 2865437"/>
              <a:gd name="connsiteY8" fmla="*/ 10753 h 653688"/>
              <a:gd name="connsiteX9" fmla="*/ 2715418 w 2865437"/>
              <a:gd name="connsiteY9" fmla="*/ 113146 h 653688"/>
              <a:gd name="connsiteX10" fmla="*/ 2755899 w 2865437"/>
              <a:gd name="connsiteY10" fmla="*/ 425882 h 653688"/>
              <a:gd name="connsiteX11" fmla="*/ 2865437 w 2865437"/>
              <a:gd name="connsiteY11" fmla="*/ 653688 h 653688"/>
              <a:gd name="connsiteX0" fmla="*/ 0 w 2832099"/>
              <a:gd name="connsiteY0" fmla="*/ 642577 h 653688"/>
              <a:gd name="connsiteX1" fmla="*/ 38893 w 2832099"/>
              <a:gd name="connsiteY1" fmla="*/ 502877 h 653688"/>
              <a:gd name="connsiteX2" fmla="*/ 115887 w 2832099"/>
              <a:gd name="connsiteY2" fmla="*/ 214747 h 653688"/>
              <a:gd name="connsiteX3" fmla="*/ 184943 w 2832099"/>
              <a:gd name="connsiteY3" fmla="*/ 52820 h 653688"/>
              <a:gd name="connsiteX4" fmla="*/ 361156 w 2832099"/>
              <a:gd name="connsiteY4" fmla="*/ 16309 h 653688"/>
              <a:gd name="connsiteX5" fmla="*/ 539750 w 2832099"/>
              <a:gd name="connsiteY5" fmla="*/ 13927 h 653688"/>
              <a:gd name="connsiteX6" fmla="*/ 2216150 w 2832099"/>
              <a:gd name="connsiteY6" fmla="*/ 1227 h 653688"/>
              <a:gd name="connsiteX7" fmla="*/ 2481262 w 2832099"/>
              <a:gd name="connsiteY7" fmla="*/ 2021 h 653688"/>
              <a:gd name="connsiteX8" fmla="*/ 2623344 w 2832099"/>
              <a:gd name="connsiteY8" fmla="*/ 10753 h 653688"/>
              <a:gd name="connsiteX9" fmla="*/ 2715418 w 2832099"/>
              <a:gd name="connsiteY9" fmla="*/ 113146 h 653688"/>
              <a:gd name="connsiteX10" fmla="*/ 2755899 w 2832099"/>
              <a:gd name="connsiteY10" fmla="*/ 425882 h 653688"/>
              <a:gd name="connsiteX11" fmla="*/ 2832099 w 2832099"/>
              <a:gd name="connsiteY11" fmla="*/ 653688 h 653688"/>
              <a:gd name="connsiteX0" fmla="*/ 0 w 2832099"/>
              <a:gd name="connsiteY0" fmla="*/ 642577 h 653688"/>
              <a:gd name="connsiteX1" fmla="*/ 38893 w 2832099"/>
              <a:gd name="connsiteY1" fmla="*/ 502877 h 653688"/>
              <a:gd name="connsiteX2" fmla="*/ 115887 w 2832099"/>
              <a:gd name="connsiteY2" fmla="*/ 214747 h 653688"/>
              <a:gd name="connsiteX3" fmla="*/ 184943 w 2832099"/>
              <a:gd name="connsiteY3" fmla="*/ 52820 h 653688"/>
              <a:gd name="connsiteX4" fmla="*/ 361156 w 2832099"/>
              <a:gd name="connsiteY4" fmla="*/ 16309 h 653688"/>
              <a:gd name="connsiteX5" fmla="*/ 539750 w 2832099"/>
              <a:gd name="connsiteY5" fmla="*/ 13927 h 653688"/>
              <a:gd name="connsiteX6" fmla="*/ 2216150 w 2832099"/>
              <a:gd name="connsiteY6" fmla="*/ 1227 h 653688"/>
              <a:gd name="connsiteX7" fmla="*/ 2481262 w 2832099"/>
              <a:gd name="connsiteY7" fmla="*/ 2021 h 653688"/>
              <a:gd name="connsiteX8" fmla="*/ 2623344 w 2832099"/>
              <a:gd name="connsiteY8" fmla="*/ 10753 h 653688"/>
              <a:gd name="connsiteX9" fmla="*/ 2715418 w 2832099"/>
              <a:gd name="connsiteY9" fmla="*/ 113146 h 653688"/>
              <a:gd name="connsiteX10" fmla="*/ 2722043 w 2832099"/>
              <a:gd name="connsiteY10" fmla="*/ 302876 h 653688"/>
              <a:gd name="connsiteX11" fmla="*/ 2755899 w 2832099"/>
              <a:gd name="connsiteY11" fmla="*/ 425882 h 653688"/>
              <a:gd name="connsiteX12" fmla="*/ 2832099 w 2832099"/>
              <a:gd name="connsiteY12" fmla="*/ 653688 h 653688"/>
              <a:gd name="connsiteX0" fmla="*/ 0 w 2832099"/>
              <a:gd name="connsiteY0" fmla="*/ 642577 h 653688"/>
              <a:gd name="connsiteX1" fmla="*/ 38893 w 2832099"/>
              <a:gd name="connsiteY1" fmla="*/ 502877 h 653688"/>
              <a:gd name="connsiteX2" fmla="*/ 115887 w 2832099"/>
              <a:gd name="connsiteY2" fmla="*/ 214747 h 653688"/>
              <a:gd name="connsiteX3" fmla="*/ 184943 w 2832099"/>
              <a:gd name="connsiteY3" fmla="*/ 52820 h 653688"/>
              <a:gd name="connsiteX4" fmla="*/ 361156 w 2832099"/>
              <a:gd name="connsiteY4" fmla="*/ 16309 h 653688"/>
              <a:gd name="connsiteX5" fmla="*/ 539750 w 2832099"/>
              <a:gd name="connsiteY5" fmla="*/ 13927 h 653688"/>
              <a:gd name="connsiteX6" fmla="*/ 2216150 w 2832099"/>
              <a:gd name="connsiteY6" fmla="*/ 1227 h 653688"/>
              <a:gd name="connsiteX7" fmla="*/ 2481262 w 2832099"/>
              <a:gd name="connsiteY7" fmla="*/ 2021 h 653688"/>
              <a:gd name="connsiteX8" fmla="*/ 2623344 w 2832099"/>
              <a:gd name="connsiteY8" fmla="*/ 10753 h 653688"/>
              <a:gd name="connsiteX9" fmla="*/ 2715418 w 2832099"/>
              <a:gd name="connsiteY9" fmla="*/ 113146 h 653688"/>
              <a:gd name="connsiteX10" fmla="*/ 2738712 w 2832099"/>
              <a:gd name="connsiteY10" fmla="*/ 305258 h 653688"/>
              <a:gd name="connsiteX11" fmla="*/ 2755899 w 2832099"/>
              <a:gd name="connsiteY11" fmla="*/ 425882 h 653688"/>
              <a:gd name="connsiteX12" fmla="*/ 2832099 w 2832099"/>
              <a:gd name="connsiteY12" fmla="*/ 653688 h 653688"/>
              <a:gd name="connsiteX0" fmla="*/ 0 w 2832099"/>
              <a:gd name="connsiteY0" fmla="*/ 642577 h 653688"/>
              <a:gd name="connsiteX1" fmla="*/ 38893 w 2832099"/>
              <a:gd name="connsiteY1" fmla="*/ 502877 h 653688"/>
              <a:gd name="connsiteX2" fmla="*/ 115887 w 2832099"/>
              <a:gd name="connsiteY2" fmla="*/ 214747 h 653688"/>
              <a:gd name="connsiteX3" fmla="*/ 184943 w 2832099"/>
              <a:gd name="connsiteY3" fmla="*/ 52820 h 653688"/>
              <a:gd name="connsiteX4" fmla="*/ 361156 w 2832099"/>
              <a:gd name="connsiteY4" fmla="*/ 16309 h 653688"/>
              <a:gd name="connsiteX5" fmla="*/ 539750 w 2832099"/>
              <a:gd name="connsiteY5" fmla="*/ 13927 h 653688"/>
              <a:gd name="connsiteX6" fmla="*/ 2216150 w 2832099"/>
              <a:gd name="connsiteY6" fmla="*/ 1227 h 653688"/>
              <a:gd name="connsiteX7" fmla="*/ 2481262 w 2832099"/>
              <a:gd name="connsiteY7" fmla="*/ 2021 h 653688"/>
              <a:gd name="connsiteX8" fmla="*/ 2623344 w 2832099"/>
              <a:gd name="connsiteY8" fmla="*/ 10753 h 653688"/>
              <a:gd name="connsiteX9" fmla="*/ 2715418 w 2832099"/>
              <a:gd name="connsiteY9" fmla="*/ 113146 h 653688"/>
              <a:gd name="connsiteX10" fmla="*/ 2738712 w 2832099"/>
              <a:gd name="connsiteY10" fmla="*/ 305258 h 653688"/>
              <a:gd name="connsiteX11" fmla="*/ 2755899 w 2832099"/>
              <a:gd name="connsiteY11" fmla="*/ 425882 h 653688"/>
              <a:gd name="connsiteX12" fmla="*/ 2786336 w 2832099"/>
              <a:gd name="connsiteY12" fmla="*/ 502901 h 653688"/>
              <a:gd name="connsiteX13" fmla="*/ 2832099 w 2832099"/>
              <a:gd name="connsiteY13" fmla="*/ 653688 h 653688"/>
              <a:gd name="connsiteX0" fmla="*/ 0 w 2803524"/>
              <a:gd name="connsiteY0" fmla="*/ 642577 h 660832"/>
              <a:gd name="connsiteX1" fmla="*/ 38893 w 2803524"/>
              <a:gd name="connsiteY1" fmla="*/ 502877 h 660832"/>
              <a:gd name="connsiteX2" fmla="*/ 115887 w 2803524"/>
              <a:gd name="connsiteY2" fmla="*/ 214747 h 660832"/>
              <a:gd name="connsiteX3" fmla="*/ 184943 w 2803524"/>
              <a:gd name="connsiteY3" fmla="*/ 52820 h 660832"/>
              <a:gd name="connsiteX4" fmla="*/ 361156 w 2803524"/>
              <a:gd name="connsiteY4" fmla="*/ 16309 h 660832"/>
              <a:gd name="connsiteX5" fmla="*/ 539750 w 2803524"/>
              <a:gd name="connsiteY5" fmla="*/ 13927 h 660832"/>
              <a:gd name="connsiteX6" fmla="*/ 2216150 w 2803524"/>
              <a:gd name="connsiteY6" fmla="*/ 1227 h 660832"/>
              <a:gd name="connsiteX7" fmla="*/ 2481262 w 2803524"/>
              <a:gd name="connsiteY7" fmla="*/ 2021 h 660832"/>
              <a:gd name="connsiteX8" fmla="*/ 2623344 w 2803524"/>
              <a:gd name="connsiteY8" fmla="*/ 10753 h 660832"/>
              <a:gd name="connsiteX9" fmla="*/ 2715418 w 2803524"/>
              <a:gd name="connsiteY9" fmla="*/ 113146 h 660832"/>
              <a:gd name="connsiteX10" fmla="*/ 2738712 w 2803524"/>
              <a:gd name="connsiteY10" fmla="*/ 305258 h 660832"/>
              <a:gd name="connsiteX11" fmla="*/ 2755899 w 2803524"/>
              <a:gd name="connsiteY11" fmla="*/ 425882 h 660832"/>
              <a:gd name="connsiteX12" fmla="*/ 2786336 w 2803524"/>
              <a:gd name="connsiteY12" fmla="*/ 502901 h 660832"/>
              <a:gd name="connsiteX13" fmla="*/ 2803524 w 2803524"/>
              <a:gd name="connsiteY13" fmla="*/ 660832 h 660832"/>
              <a:gd name="connsiteX0" fmla="*/ 0 w 2803524"/>
              <a:gd name="connsiteY0" fmla="*/ 642577 h 660832"/>
              <a:gd name="connsiteX1" fmla="*/ 38893 w 2803524"/>
              <a:gd name="connsiteY1" fmla="*/ 502877 h 660832"/>
              <a:gd name="connsiteX2" fmla="*/ 115887 w 2803524"/>
              <a:gd name="connsiteY2" fmla="*/ 214747 h 660832"/>
              <a:gd name="connsiteX3" fmla="*/ 184943 w 2803524"/>
              <a:gd name="connsiteY3" fmla="*/ 52820 h 660832"/>
              <a:gd name="connsiteX4" fmla="*/ 361156 w 2803524"/>
              <a:gd name="connsiteY4" fmla="*/ 16309 h 660832"/>
              <a:gd name="connsiteX5" fmla="*/ 539750 w 2803524"/>
              <a:gd name="connsiteY5" fmla="*/ 13927 h 660832"/>
              <a:gd name="connsiteX6" fmla="*/ 2216150 w 2803524"/>
              <a:gd name="connsiteY6" fmla="*/ 1227 h 660832"/>
              <a:gd name="connsiteX7" fmla="*/ 2481262 w 2803524"/>
              <a:gd name="connsiteY7" fmla="*/ 2021 h 660832"/>
              <a:gd name="connsiteX8" fmla="*/ 2623344 w 2803524"/>
              <a:gd name="connsiteY8" fmla="*/ 10753 h 660832"/>
              <a:gd name="connsiteX9" fmla="*/ 2715418 w 2803524"/>
              <a:gd name="connsiteY9" fmla="*/ 113146 h 660832"/>
              <a:gd name="connsiteX10" fmla="*/ 2738712 w 2803524"/>
              <a:gd name="connsiteY10" fmla="*/ 305258 h 660832"/>
              <a:gd name="connsiteX11" fmla="*/ 2755899 w 2803524"/>
              <a:gd name="connsiteY11" fmla="*/ 425882 h 660832"/>
              <a:gd name="connsiteX12" fmla="*/ 2783954 w 2803524"/>
              <a:gd name="connsiteY12" fmla="*/ 529095 h 660832"/>
              <a:gd name="connsiteX13" fmla="*/ 2803524 w 2803524"/>
              <a:gd name="connsiteY13" fmla="*/ 660832 h 66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3524" h="660832">
                <a:moveTo>
                  <a:pt x="0" y="642577"/>
                </a:moveTo>
                <a:cubicBezTo>
                  <a:pt x="26458" y="601831"/>
                  <a:pt x="19579" y="574182"/>
                  <a:pt x="38893" y="502877"/>
                </a:cubicBezTo>
                <a:cubicBezTo>
                  <a:pt x="58208" y="431572"/>
                  <a:pt x="91545" y="289756"/>
                  <a:pt x="115887" y="214747"/>
                </a:cubicBezTo>
                <a:cubicBezTo>
                  <a:pt x="140229" y="139738"/>
                  <a:pt x="144065" y="85893"/>
                  <a:pt x="184943" y="52820"/>
                </a:cubicBezTo>
                <a:cubicBezTo>
                  <a:pt x="225821" y="19747"/>
                  <a:pt x="302022" y="22791"/>
                  <a:pt x="361156" y="16309"/>
                </a:cubicBezTo>
                <a:cubicBezTo>
                  <a:pt x="420291" y="9827"/>
                  <a:pt x="539750" y="13927"/>
                  <a:pt x="539750" y="13927"/>
                </a:cubicBezTo>
                <a:lnTo>
                  <a:pt x="2216150" y="1227"/>
                </a:lnTo>
                <a:lnTo>
                  <a:pt x="2481262" y="2021"/>
                </a:lnTo>
                <a:cubicBezTo>
                  <a:pt x="2549128" y="3609"/>
                  <a:pt x="2584318" y="-7768"/>
                  <a:pt x="2623344" y="10753"/>
                </a:cubicBezTo>
                <a:cubicBezTo>
                  <a:pt x="2662370" y="29274"/>
                  <a:pt x="2696190" y="64062"/>
                  <a:pt x="2715418" y="113146"/>
                </a:cubicBezTo>
                <a:cubicBezTo>
                  <a:pt x="2734646" y="162230"/>
                  <a:pt x="2731965" y="253135"/>
                  <a:pt x="2738712" y="305258"/>
                </a:cubicBezTo>
                <a:cubicBezTo>
                  <a:pt x="2745459" y="357381"/>
                  <a:pt x="2747962" y="392942"/>
                  <a:pt x="2755899" y="425882"/>
                </a:cubicBezTo>
                <a:cubicBezTo>
                  <a:pt x="2763836" y="458823"/>
                  <a:pt x="2771254" y="491127"/>
                  <a:pt x="2783954" y="529095"/>
                </a:cubicBezTo>
                <a:cubicBezTo>
                  <a:pt x="2796654" y="567063"/>
                  <a:pt x="2795897" y="635701"/>
                  <a:pt x="2803524" y="660832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253253-FD9B-2737-6F0E-D51572317174}"/>
              </a:ext>
            </a:extLst>
          </p:cNvPr>
          <p:cNvCxnSpPr>
            <a:cxnSpLocks/>
          </p:cNvCxnSpPr>
          <p:nvPr/>
        </p:nvCxnSpPr>
        <p:spPr>
          <a:xfrm>
            <a:off x="3575720" y="4489276"/>
            <a:ext cx="7272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D36F2B4-362C-4F30-4ED1-B266B525163E}"/>
              </a:ext>
            </a:extLst>
          </p:cNvPr>
          <p:cNvSpPr/>
          <p:nvPr/>
        </p:nvSpPr>
        <p:spPr>
          <a:xfrm>
            <a:off x="2423592" y="3913212"/>
            <a:ext cx="1080120" cy="576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Response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8B3ABCF-1CCF-35BD-A1AF-BA113F4AB4BF}"/>
              </a:ext>
            </a:extLst>
          </p:cNvPr>
          <p:cNvSpPr/>
          <p:nvPr/>
        </p:nvSpPr>
        <p:spPr>
          <a:xfrm>
            <a:off x="3868389" y="3832361"/>
            <a:ext cx="3229769" cy="651284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244056"/>
              <a:gd name="connsiteY0" fmla="*/ 642553 h 648903"/>
              <a:gd name="connsiteX1" fmla="*/ 88900 w 3244056"/>
              <a:gd name="connsiteY1" fmla="*/ 483803 h 648903"/>
              <a:gd name="connsiteX2" fmla="*/ 215900 w 3244056"/>
              <a:gd name="connsiteY2" fmla="*/ 179003 h 648903"/>
              <a:gd name="connsiteX3" fmla="*/ 292100 w 3244056"/>
              <a:gd name="connsiteY3" fmla="*/ 64703 h 648903"/>
              <a:gd name="connsiteX4" fmla="*/ 406400 w 3244056"/>
              <a:gd name="connsiteY4" fmla="*/ 13903 h 648903"/>
              <a:gd name="connsiteX5" fmla="*/ 539750 w 3244056"/>
              <a:gd name="connsiteY5" fmla="*/ 13903 h 648903"/>
              <a:gd name="connsiteX6" fmla="*/ 2216150 w 3244056"/>
              <a:gd name="connsiteY6" fmla="*/ 1203 h 648903"/>
              <a:gd name="connsiteX7" fmla="*/ 2481262 w 3244056"/>
              <a:gd name="connsiteY7" fmla="*/ 1997 h 648903"/>
              <a:gd name="connsiteX8" fmla="*/ 2666206 w 3244056"/>
              <a:gd name="connsiteY8" fmla="*/ 25016 h 648903"/>
              <a:gd name="connsiteX9" fmla="*/ 2794000 w 3244056"/>
              <a:gd name="connsiteY9" fmla="*/ 153603 h 648903"/>
              <a:gd name="connsiteX10" fmla="*/ 2965450 w 3244056"/>
              <a:gd name="connsiteY10" fmla="*/ 433003 h 648903"/>
              <a:gd name="connsiteX11" fmla="*/ 3244056 w 3244056"/>
              <a:gd name="connsiteY11" fmla="*/ 648903 h 648903"/>
              <a:gd name="connsiteX0" fmla="*/ 0 w 3244056"/>
              <a:gd name="connsiteY0" fmla="*/ 642553 h 648903"/>
              <a:gd name="connsiteX1" fmla="*/ 88900 w 3244056"/>
              <a:gd name="connsiteY1" fmla="*/ 483803 h 648903"/>
              <a:gd name="connsiteX2" fmla="*/ 215900 w 3244056"/>
              <a:gd name="connsiteY2" fmla="*/ 179003 h 648903"/>
              <a:gd name="connsiteX3" fmla="*/ 292100 w 3244056"/>
              <a:gd name="connsiteY3" fmla="*/ 64703 h 648903"/>
              <a:gd name="connsiteX4" fmla="*/ 406400 w 3244056"/>
              <a:gd name="connsiteY4" fmla="*/ 13903 h 648903"/>
              <a:gd name="connsiteX5" fmla="*/ 539750 w 3244056"/>
              <a:gd name="connsiteY5" fmla="*/ 13903 h 648903"/>
              <a:gd name="connsiteX6" fmla="*/ 2216150 w 3244056"/>
              <a:gd name="connsiteY6" fmla="*/ 1203 h 648903"/>
              <a:gd name="connsiteX7" fmla="*/ 2481262 w 3244056"/>
              <a:gd name="connsiteY7" fmla="*/ 1997 h 648903"/>
              <a:gd name="connsiteX8" fmla="*/ 2666206 w 3244056"/>
              <a:gd name="connsiteY8" fmla="*/ 25016 h 648903"/>
              <a:gd name="connsiteX9" fmla="*/ 2794000 w 3244056"/>
              <a:gd name="connsiteY9" fmla="*/ 153603 h 648903"/>
              <a:gd name="connsiteX10" fmla="*/ 2996406 w 3244056"/>
              <a:gd name="connsiteY10" fmla="*/ 430622 h 648903"/>
              <a:gd name="connsiteX11" fmla="*/ 3244056 w 3244056"/>
              <a:gd name="connsiteY11" fmla="*/ 648903 h 648903"/>
              <a:gd name="connsiteX0" fmla="*/ 0 w 3244056"/>
              <a:gd name="connsiteY0" fmla="*/ 642553 h 648903"/>
              <a:gd name="connsiteX1" fmla="*/ 88900 w 3244056"/>
              <a:gd name="connsiteY1" fmla="*/ 483803 h 648903"/>
              <a:gd name="connsiteX2" fmla="*/ 215900 w 3244056"/>
              <a:gd name="connsiteY2" fmla="*/ 179003 h 648903"/>
              <a:gd name="connsiteX3" fmla="*/ 292100 w 3244056"/>
              <a:gd name="connsiteY3" fmla="*/ 64703 h 648903"/>
              <a:gd name="connsiteX4" fmla="*/ 406400 w 3244056"/>
              <a:gd name="connsiteY4" fmla="*/ 13903 h 648903"/>
              <a:gd name="connsiteX5" fmla="*/ 539750 w 3244056"/>
              <a:gd name="connsiteY5" fmla="*/ 13903 h 648903"/>
              <a:gd name="connsiteX6" fmla="*/ 2216150 w 3244056"/>
              <a:gd name="connsiteY6" fmla="*/ 1203 h 648903"/>
              <a:gd name="connsiteX7" fmla="*/ 2481262 w 3244056"/>
              <a:gd name="connsiteY7" fmla="*/ 1997 h 648903"/>
              <a:gd name="connsiteX8" fmla="*/ 2666206 w 3244056"/>
              <a:gd name="connsiteY8" fmla="*/ 25016 h 648903"/>
              <a:gd name="connsiteX9" fmla="*/ 2808288 w 3244056"/>
              <a:gd name="connsiteY9" fmla="*/ 153603 h 648903"/>
              <a:gd name="connsiteX10" fmla="*/ 2996406 w 3244056"/>
              <a:gd name="connsiteY10" fmla="*/ 430622 h 648903"/>
              <a:gd name="connsiteX11" fmla="*/ 3244056 w 3244056"/>
              <a:gd name="connsiteY11" fmla="*/ 648903 h 648903"/>
              <a:gd name="connsiteX0" fmla="*/ 0 w 3244056"/>
              <a:gd name="connsiteY0" fmla="*/ 642553 h 648903"/>
              <a:gd name="connsiteX1" fmla="*/ 88900 w 3244056"/>
              <a:gd name="connsiteY1" fmla="*/ 483803 h 648903"/>
              <a:gd name="connsiteX2" fmla="*/ 215900 w 3244056"/>
              <a:gd name="connsiteY2" fmla="*/ 179003 h 648903"/>
              <a:gd name="connsiteX3" fmla="*/ 292100 w 3244056"/>
              <a:gd name="connsiteY3" fmla="*/ 64703 h 648903"/>
              <a:gd name="connsiteX4" fmla="*/ 406400 w 3244056"/>
              <a:gd name="connsiteY4" fmla="*/ 13903 h 648903"/>
              <a:gd name="connsiteX5" fmla="*/ 539750 w 3244056"/>
              <a:gd name="connsiteY5" fmla="*/ 13903 h 648903"/>
              <a:gd name="connsiteX6" fmla="*/ 2216150 w 3244056"/>
              <a:gd name="connsiteY6" fmla="*/ 1203 h 648903"/>
              <a:gd name="connsiteX7" fmla="*/ 2481262 w 3244056"/>
              <a:gd name="connsiteY7" fmla="*/ 1997 h 648903"/>
              <a:gd name="connsiteX8" fmla="*/ 2666206 w 3244056"/>
              <a:gd name="connsiteY8" fmla="*/ 25016 h 648903"/>
              <a:gd name="connsiteX9" fmla="*/ 2798763 w 3244056"/>
              <a:gd name="connsiteY9" fmla="*/ 153603 h 648903"/>
              <a:gd name="connsiteX10" fmla="*/ 2996406 w 3244056"/>
              <a:gd name="connsiteY10" fmla="*/ 430622 h 648903"/>
              <a:gd name="connsiteX11" fmla="*/ 3244056 w 3244056"/>
              <a:gd name="connsiteY11" fmla="*/ 648903 h 648903"/>
              <a:gd name="connsiteX0" fmla="*/ 0 w 3229769"/>
              <a:gd name="connsiteY0" fmla="*/ 642553 h 651284"/>
              <a:gd name="connsiteX1" fmla="*/ 88900 w 3229769"/>
              <a:gd name="connsiteY1" fmla="*/ 483803 h 651284"/>
              <a:gd name="connsiteX2" fmla="*/ 215900 w 3229769"/>
              <a:gd name="connsiteY2" fmla="*/ 179003 h 651284"/>
              <a:gd name="connsiteX3" fmla="*/ 292100 w 3229769"/>
              <a:gd name="connsiteY3" fmla="*/ 64703 h 651284"/>
              <a:gd name="connsiteX4" fmla="*/ 406400 w 3229769"/>
              <a:gd name="connsiteY4" fmla="*/ 13903 h 651284"/>
              <a:gd name="connsiteX5" fmla="*/ 539750 w 3229769"/>
              <a:gd name="connsiteY5" fmla="*/ 13903 h 651284"/>
              <a:gd name="connsiteX6" fmla="*/ 2216150 w 3229769"/>
              <a:gd name="connsiteY6" fmla="*/ 1203 h 651284"/>
              <a:gd name="connsiteX7" fmla="*/ 2481262 w 3229769"/>
              <a:gd name="connsiteY7" fmla="*/ 1997 h 651284"/>
              <a:gd name="connsiteX8" fmla="*/ 2666206 w 3229769"/>
              <a:gd name="connsiteY8" fmla="*/ 25016 h 651284"/>
              <a:gd name="connsiteX9" fmla="*/ 2798763 w 3229769"/>
              <a:gd name="connsiteY9" fmla="*/ 153603 h 651284"/>
              <a:gd name="connsiteX10" fmla="*/ 2996406 w 3229769"/>
              <a:gd name="connsiteY10" fmla="*/ 430622 h 651284"/>
              <a:gd name="connsiteX11" fmla="*/ 3229769 w 3229769"/>
              <a:gd name="connsiteY11" fmla="*/ 651284 h 651284"/>
              <a:gd name="connsiteX0" fmla="*/ 0 w 3229769"/>
              <a:gd name="connsiteY0" fmla="*/ 642553 h 651284"/>
              <a:gd name="connsiteX1" fmla="*/ 74612 w 3229769"/>
              <a:gd name="connsiteY1" fmla="*/ 481422 h 651284"/>
              <a:gd name="connsiteX2" fmla="*/ 215900 w 3229769"/>
              <a:gd name="connsiteY2" fmla="*/ 179003 h 651284"/>
              <a:gd name="connsiteX3" fmla="*/ 292100 w 3229769"/>
              <a:gd name="connsiteY3" fmla="*/ 64703 h 651284"/>
              <a:gd name="connsiteX4" fmla="*/ 406400 w 3229769"/>
              <a:gd name="connsiteY4" fmla="*/ 13903 h 651284"/>
              <a:gd name="connsiteX5" fmla="*/ 539750 w 3229769"/>
              <a:gd name="connsiteY5" fmla="*/ 13903 h 651284"/>
              <a:gd name="connsiteX6" fmla="*/ 2216150 w 3229769"/>
              <a:gd name="connsiteY6" fmla="*/ 1203 h 651284"/>
              <a:gd name="connsiteX7" fmla="*/ 2481262 w 3229769"/>
              <a:gd name="connsiteY7" fmla="*/ 1997 h 651284"/>
              <a:gd name="connsiteX8" fmla="*/ 2666206 w 3229769"/>
              <a:gd name="connsiteY8" fmla="*/ 25016 h 651284"/>
              <a:gd name="connsiteX9" fmla="*/ 2798763 w 3229769"/>
              <a:gd name="connsiteY9" fmla="*/ 153603 h 651284"/>
              <a:gd name="connsiteX10" fmla="*/ 2996406 w 3229769"/>
              <a:gd name="connsiteY10" fmla="*/ 430622 h 651284"/>
              <a:gd name="connsiteX11" fmla="*/ 3229769 w 3229769"/>
              <a:gd name="connsiteY11" fmla="*/ 651284 h 651284"/>
              <a:gd name="connsiteX0" fmla="*/ 0 w 3229769"/>
              <a:gd name="connsiteY0" fmla="*/ 642553 h 651284"/>
              <a:gd name="connsiteX1" fmla="*/ 74612 w 3229769"/>
              <a:gd name="connsiteY1" fmla="*/ 481422 h 651284"/>
              <a:gd name="connsiteX2" fmla="*/ 184944 w 3229769"/>
              <a:gd name="connsiteY2" fmla="*/ 181384 h 651284"/>
              <a:gd name="connsiteX3" fmla="*/ 292100 w 3229769"/>
              <a:gd name="connsiteY3" fmla="*/ 64703 h 651284"/>
              <a:gd name="connsiteX4" fmla="*/ 406400 w 3229769"/>
              <a:gd name="connsiteY4" fmla="*/ 13903 h 651284"/>
              <a:gd name="connsiteX5" fmla="*/ 539750 w 3229769"/>
              <a:gd name="connsiteY5" fmla="*/ 13903 h 651284"/>
              <a:gd name="connsiteX6" fmla="*/ 2216150 w 3229769"/>
              <a:gd name="connsiteY6" fmla="*/ 1203 h 651284"/>
              <a:gd name="connsiteX7" fmla="*/ 2481262 w 3229769"/>
              <a:gd name="connsiteY7" fmla="*/ 1997 h 651284"/>
              <a:gd name="connsiteX8" fmla="*/ 2666206 w 3229769"/>
              <a:gd name="connsiteY8" fmla="*/ 25016 h 651284"/>
              <a:gd name="connsiteX9" fmla="*/ 2798763 w 3229769"/>
              <a:gd name="connsiteY9" fmla="*/ 153603 h 651284"/>
              <a:gd name="connsiteX10" fmla="*/ 2996406 w 3229769"/>
              <a:gd name="connsiteY10" fmla="*/ 430622 h 651284"/>
              <a:gd name="connsiteX11" fmla="*/ 3229769 w 3229769"/>
              <a:gd name="connsiteY11" fmla="*/ 651284 h 651284"/>
              <a:gd name="connsiteX0" fmla="*/ 0 w 3229769"/>
              <a:gd name="connsiteY0" fmla="*/ 642553 h 651284"/>
              <a:gd name="connsiteX1" fmla="*/ 74612 w 3229769"/>
              <a:gd name="connsiteY1" fmla="*/ 481422 h 651284"/>
              <a:gd name="connsiteX2" fmla="*/ 184944 w 3229769"/>
              <a:gd name="connsiteY2" fmla="*/ 181384 h 651284"/>
              <a:gd name="connsiteX3" fmla="*/ 261144 w 3229769"/>
              <a:gd name="connsiteY3" fmla="*/ 67084 h 651284"/>
              <a:gd name="connsiteX4" fmla="*/ 406400 w 3229769"/>
              <a:gd name="connsiteY4" fmla="*/ 13903 h 651284"/>
              <a:gd name="connsiteX5" fmla="*/ 539750 w 3229769"/>
              <a:gd name="connsiteY5" fmla="*/ 13903 h 651284"/>
              <a:gd name="connsiteX6" fmla="*/ 2216150 w 3229769"/>
              <a:gd name="connsiteY6" fmla="*/ 1203 h 651284"/>
              <a:gd name="connsiteX7" fmla="*/ 2481262 w 3229769"/>
              <a:gd name="connsiteY7" fmla="*/ 1997 h 651284"/>
              <a:gd name="connsiteX8" fmla="*/ 2666206 w 3229769"/>
              <a:gd name="connsiteY8" fmla="*/ 25016 h 651284"/>
              <a:gd name="connsiteX9" fmla="*/ 2798763 w 3229769"/>
              <a:gd name="connsiteY9" fmla="*/ 153603 h 651284"/>
              <a:gd name="connsiteX10" fmla="*/ 2996406 w 3229769"/>
              <a:gd name="connsiteY10" fmla="*/ 430622 h 651284"/>
              <a:gd name="connsiteX11" fmla="*/ 3229769 w 3229769"/>
              <a:gd name="connsiteY11" fmla="*/ 651284 h 651284"/>
              <a:gd name="connsiteX0" fmla="*/ 0 w 3229769"/>
              <a:gd name="connsiteY0" fmla="*/ 642553 h 651284"/>
              <a:gd name="connsiteX1" fmla="*/ 74612 w 3229769"/>
              <a:gd name="connsiteY1" fmla="*/ 481422 h 651284"/>
              <a:gd name="connsiteX2" fmla="*/ 184944 w 3229769"/>
              <a:gd name="connsiteY2" fmla="*/ 181384 h 651284"/>
              <a:gd name="connsiteX3" fmla="*/ 261144 w 3229769"/>
              <a:gd name="connsiteY3" fmla="*/ 67084 h 651284"/>
              <a:gd name="connsiteX4" fmla="*/ 394494 w 3229769"/>
              <a:gd name="connsiteY4" fmla="*/ 21047 h 651284"/>
              <a:gd name="connsiteX5" fmla="*/ 539750 w 3229769"/>
              <a:gd name="connsiteY5" fmla="*/ 13903 h 651284"/>
              <a:gd name="connsiteX6" fmla="*/ 2216150 w 3229769"/>
              <a:gd name="connsiteY6" fmla="*/ 1203 h 651284"/>
              <a:gd name="connsiteX7" fmla="*/ 2481262 w 3229769"/>
              <a:gd name="connsiteY7" fmla="*/ 1997 h 651284"/>
              <a:gd name="connsiteX8" fmla="*/ 2666206 w 3229769"/>
              <a:gd name="connsiteY8" fmla="*/ 25016 h 651284"/>
              <a:gd name="connsiteX9" fmla="*/ 2798763 w 3229769"/>
              <a:gd name="connsiteY9" fmla="*/ 153603 h 651284"/>
              <a:gd name="connsiteX10" fmla="*/ 2996406 w 3229769"/>
              <a:gd name="connsiteY10" fmla="*/ 430622 h 651284"/>
              <a:gd name="connsiteX11" fmla="*/ 3229769 w 3229769"/>
              <a:gd name="connsiteY11" fmla="*/ 651284 h 651284"/>
              <a:gd name="connsiteX0" fmla="*/ 0 w 3229769"/>
              <a:gd name="connsiteY0" fmla="*/ 642553 h 651284"/>
              <a:gd name="connsiteX1" fmla="*/ 74612 w 3229769"/>
              <a:gd name="connsiteY1" fmla="*/ 481422 h 651284"/>
              <a:gd name="connsiteX2" fmla="*/ 168276 w 3229769"/>
              <a:gd name="connsiteY2" fmla="*/ 183765 h 651284"/>
              <a:gd name="connsiteX3" fmla="*/ 261144 w 3229769"/>
              <a:gd name="connsiteY3" fmla="*/ 67084 h 651284"/>
              <a:gd name="connsiteX4" fmla="*/ 394494 w 3229769"/>
              <a:gd name="connsiteY4" fmla="*/ 21047 h 651284"/>
              <a:gd name="connsiteX5" fmla="*/ 539750 w 3229769"/>
              <a:gd name="connsiteY5" fmla="*/ 13903 h 651284"/>
              <a:gd name="connsiteX6" fmla="*/ 2216150 w 3229769"/>
              <a:gd name="connsiteY6" fmla="*/ 1203 h 651284"/>
              <a:gd name="connsiteX7" fmla="*/ 2481262 w 3229769"/>
              <a:gd name="connsiteY7" fmla="*/ 1997 h 651284"/>
              <a:gd name="connsiteX8" fmla="*/ 2666206 w 3229769"/>
              <a:gd name="connsiteY8" fmla="*/ 25016 h 651284"/>
              <a:gd name="connsiteX9" fmla="*/ 2798763 w 3229769"/>
              <a:gd name="connsiteY9" fmla="*/ 153603 h 651284"/>
              <a:gd name="connsiteX10" fmla="*/ 2996406 w 3229769"/>
              <a:gd name="connsiteY10" fmla="*/ 430622 h 651284"/>
              <a:gd name="connsiteX11" fmla="*/ 3229769 w 3229769"/>
              <a:gd name="connsiteY11" fmla="*/ 651284 h 651284"/>
              <a:gd name="connsiteX0" fmla="*/ 0 w 3229769"/>
              <a:gd name="connsiteY0" fmla="*/ 642553 h 651284"/>
              <a:gd name="connsiteX1" fmla="*/ 74612 w 3229769"/>
              <a:gd name="connsiteY1" fmla="*/ 481422 h 651284"/>
              <a:gd name="connsiteX2" fmla="*/ 168276 w 3229769"/>
              <a:gd name="connsiteY2" fmla="*/ 183765 h 651284"/>
              <a:gd name="connsiteX3" fmla="*/ 244475 w 3229769"/>
              <a:gd name="connsiteY3" fmla="*/ 67084 h 651284"/>
              <a:gd name="connsiteX4" fmla="*/ 394494 w 3229769"/>
              <a:gd name="connsiteY4" fmla="*/ 21047 h 651284"/>
              <a:gd name="connsiteX5" fmla="*/ 539750 w 3229769"/>
              <a:gd name="connsiteY5" fmla="*/ 13903 h 651284"/>
              <a:gd name="connsiteX6" fmla="*/ 2216150 w 3229769"/>
              <a:gd name="connsiteY6" fmla="*/ 1203 h 651284"/>
              <a:gd name="connsiteX7" fmla="*/ 2481262 w 3229769"/>
              <a:gd name="connsiteY7" fmla="*/ 1997 h 651284"/>
              <a:gd name="connsiteX8" fmla="*/ 2666206 w 3229769"/>
              <a:gd name="connsiteY8" fmla="*/ 25016 h 651284"/>
              <a:gd name="connsiteX9" fmla="*/ 2798763 w 3229769"/>
              <a:gd name="connsiteY9" fmla="*/ 153603 h 651284"/>
              <a:gd name="connsiteX10" fmla="*/ 2996406 w 3229769"/>
              <a:gd name="connsiteY10" fmla="*/ 430622 h 651284"/>
              <a:gd name="connsiteX11" fmla="*/ 3229769 w 3229769"/>
              <a:gd name="connsiteY11" fmla="*/ 651284 h 65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9769" h="651284">
                <a:moveTo>
                  <a:pt x="0" y="642553"/>
                </a:moveTo>
                <a:cubicBezTo>
                  <a:pt x="26458" y="601807"/>
                  <a:pt x="46566" y="557887"/>
                  <a:pt x="74612" y="481422"/>
                </a:cubicBezTo>
                <a:cubicBezTo>
                  <a:pt x="102658" y="404957"/>
                  <a:pt x="139966" y="252821"/>
                  <a:pt x="168276" y="183765"/>
                </a:cubicBezTo>
                <a:cubicBezTo>
                  <a:pt x="196586" y="114709"/>
                  <a:pt x="206772" y="94204"/>
                  <a:pt x="244475" y="67084"/>
                </a:cubicBezTo>
                <a:cubicBezTo>
                  <a:pt x="282178" y="39964"/>
                  <a:pt x="345282" y="29910"/>
                  <a:pt x="394494" y="21047"/>
                </a:cubicBezTo>
                <a:cubicBezTo>
                  <a:pt x="443706" y="12184"/>
                  <a:pt x="539750" y="13903"/>
                  <a:pt x="539750" y="13903"/>
                </a:cubicBezTo>
                <a:lnTo>
                  <a:pt x="2216150" y="1203"/>
                </a:lnTo>
                <a:cubicBezTo>
                  <a:pt x="2538942" y="1203"/>
                  <a:pt x="2406253" y="-1972"/>
                  <a:pt x="2481262" y="1997"/>
                </a:cubicBezTo>
                <a:cubicBezTo>
                  <a:pt x="2556271" y="5966"/>
                  <a:pt x="2613289" y="-252"/>
                  <a:pt x="2666206" y="25016"/>
                </a:cubicBezTo>
                <a:cubicBezTo>
                  <a:pt x="2719123" y="50284"/>
                  <a:pt x="2743730" y="86002"/>
                  <a:pt x="2798763" y="153603"/>
                </a:cubicBezTo>
                <a:cubicBezTo>
                  <a:pt x="2853796" y="221204"/>
                  <a:pt x="2929731" y="348072"/>
                  <a:pt x="2996406" y="430622"/>
                </a:cubicBezTo>
                <a:cubicBezTo>
                  <a:pt x="3063081" y="513172"/>
                  <a:pt x="3148806" y="584609"/>
                  <a:pt x="3229769" y="651284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02353DC-E0E7-4E0E-DA14-8E6F456645BA}"/>
              </a:ext>
            </a:extLst>
          </p:cNvPr>
          <p:cNvSpPr/>
          <p:nvPr/>
        </p:nvSpPr>
        <p:spPr>
          <a:xfrm>
            <a:off x="3863752" y="3841205"/>
            <a:ext cx="3098800" cy="648902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361156 w 3194050"/>
              <a:gd name="connsiteY4" fmla="*/ 16285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65450 w 3148806"/>
              <a:gd name="connsiteY10" fmla="*/ 433003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80181 w 3148806"/>
              <a:gd name="connsiteY3" fmla="*/ 5755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84943 w 3148806"/>
              <a:gd name="connsiteY3" fmla="*/ 52796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32112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17824 w 3098800"/>
              <a:gd name="connsiteY10" fmla="*/ 454434 h 648902"/>
              <a:gd name="connsiteX11" fmla="*/ 3098800 w 3098800"/>
              <a:gd name="connsiteY11" fmla="*/ 648902 h 64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8800" h="648902">
                <a:moveTo>
                  <a:pt x="0" y="642553"/>
                </a:moveTo>
                <a:cubicBezTo>
                  <a:pt x="26458" y="601807"/>
                  <a:pt x="19579" y="574158"/>
                  <a:pt x="38893" y="502853"/>
                </a:cubicBezTo>
                <a:cubicBezTo>
                  <a:pt x="58208" y="431548"/>
                  <a:pt x="91545" y="289732"/>
                  <a:pt x="115887" y="214723"/>
                </a:cubicBezTo>
                <a:cubicBezTo>
                  <a:pt x="140229" y="139714"/>
                  <a:pt x="144065" y="85869"/>
                  <a:pt x="184943" y="52796"/>
                </a:cubicBezTo>
                <a:cubicBezTo>
                  <a:pt x="225821" y="19723"/>
                  <a:pt x="302022" y="22767"/>
                  <a:pt x="361156" y="16285"/>
                </a:cubicBezTo>
                <a:cubicBezTo>
                  <a:pt x="420291" y="9803"/>
                  <a:pt x="539750" y="13903"/>
                  <a:pt x="539750" y="13903"/>
                </a:cubicBezTo>
                <a:lnTo>
                  <a:pt x="2216150" y="1203"/>
                </a:lnTo>
                <a:cubicBezTo>
                  <a:pt x="2538942" y="1203"/>
                  <a:pt x="2406253" y="-1972"/>
                  <a:pt x="2481262" y="1997"/>
                </a:cubicBezTo>
                <a:cubicBezTo>
                  <a:pt x="2556271" y="5966"/>
                  <a:pt x="2619242" y="-3823"/>
                  <a:pt x="2666206" y="25016"/>
                </a:cubicBezTo>
                <a:cubicBezTo>
                  <a:pt x="2713170" y="53855"/>
                  <a:pt x="2721108" y="103464"/>
                  <a:pt x="2763044" y="175034"/>
                </a:cubicBezTo>
                <a:cubicBezTo>
                  <a:pt x="2804980" y="246604"/>
                  <a:pt x="2851149" y="371884"/>
                  <a:pt x="2917824" y="454434"/>
                </a:cubicBezTo>
                <a:cubicBezTo>
                  <a:pt x="2984499" y="536984"/>
                  <a:pt x="3017837" y="582227"/>
                  <a:pt x="3098800" y="648902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82272D0-15A4-D75E-F2B0-C2627A338668}"/>
              </a:ext>
            </a:extLst>
          </p:cNvPr>
          <p:cNvSpPr/>
          <p:nvPr/>
        </p:nvSpPr>
        <p:spPr>
          <a:xfrm>
            <a:off x="3863752" y="3841204"/>
            <a:ext cx="3155950" cy="642553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4923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92087 w 3194050"/>
              <a:gd name="connsiteY2" fmla="*/ 181384 h 648903"/>
              <a:gd name="connsiteX3" fmla="*/ 24923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72231 w 3194050"/>
              <a:gd name="connsiteY1" fmla="*/ 486184 h 648903"/>
              <a:gd name="connsiteX2" fmla="*/ 192087 w 3194050"/>
              <a:gd name="connsiteY2" fmla="*/ 181384 h 648903"/>
              <a:gd name="connsiteX3" fmla="*/ 24923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72231 w 3194050"/>
              <a:gd name="connsiteY1" fmla="*/ 486184 h 648903"/>
              <a:gd name="connsiteX2" fmla="*/ 192087 w 3194050"/>
              <a:gd name="connsiteY2" fmla="*/ 181384 h 648903"/>
              <a:gd name="connsiteX3" fmla="*/ 24923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72231 w 3194050"/>
              <a:gd name="connsiteY1" fmla="*/ 486184 h 648903"/>
              <a:gd name="connsiteX2" fmla="*/ 192087 w 3194050"/>
              <a:gd name="connsiteY2" fmla="*/ 181384 h 648903"/>
              <a:gd name="connsiteX3" fmla="*/ 24923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3069 w 3194050"/>
              <a:gd name="connsiteY10" fmla="*/ 444909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90946 h 648903"/>
              <a:gd name="connsiteX2" fmla="*/ 192087 w 3194050"/>
              <a:gd name="connsiteY2" fmla="*/ 181384 h 648903"/>
              <a:gd name="connsiteX3" fmla="*/ 24923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3069 w 3194050"/>
              <a:gd name="connsiteY10" fmla="*/ 444909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90946 h 648903"/>
              <a:gd name="connsiteX2" fmla="*/ 165893 w 3194050"/>
              <a:gd name="connsiteY2" fmla="*/ 174241 h 648903"/>
              <a:gd name="connsiteX3" fmla="*/ 24923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3069 w 3194050"/>
              <a:gd name="connsiteY10" fmla="*/ 444909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90946 h 648903"/>
              <a:gd name="connsiteX2" fmla="*/ 165893 w 3194050"/>
              <a:gd name="connsiteY2" fmla="*/ 174241 h 648903"/>
              <a:gd name="connsiteX3" fmla="*/ 23018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3069 w 3194050"/>
              <a:gd name="connsiteY10" fmla="*/ 444909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90946 h 648903"/>
              <a:gd name="connsiteX2" fmla="*/ 153986 w 3194050"/>
              <a:gd name="connsiteY2" fmla="*/ 174241 h 648903"/>
              <a:gd name="connsiteX3" fmla="*/ 230187 w 3194050"/>
              <a:gd name="connsiteY3" fmla="*/ 67084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3069 w 3194050"/>
              <a:gd name="connsiteY10" fmla="*/ 444909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90946 h 648903"/>
              <a:gd name="connsiteX2" fmla="*/ 153986 w 3194050"/>
              <a:gd name="connsiteY2" fmla="*/ 174241 h 648903"/>
              <a:gd name="connsiteX3" fmla="*/ 2159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3069 w 3194050"/>
              <a:gd name="connsiteY10" fmla="*/ 444909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90946 h 648903"/>
              <a:gd name="connsiteX2" fmla="*/ 153986 w 3194050"/>
              <a:gd name="connsiteY2" fmla="*/ 174241 h 648903"/>
              <a:gd name="connsiteX3" fmla="*/ 223044 w 3194050"/>
              <a:gd name="connsiteY3" fmla="*/ 57559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82093 w 3194050"/>
              <a:gd name="connsiteY9" fmla="*/ 163128 h 648903"/>
              <a:gd name="connsiteX10" fmla="*/ 2963069 w 3194050"/>
              <a:gd name="connsiteY10" fmla="*/ 444909 h 648903"/>
              <a:gd name="connsiteX11" fmla="*/ 3194050 w 3194050"/>
              <a:gd name="connsiteY11" fmla="*/ 648903 h 648903"/>
              <a:gd name="connsiteX0" fmla="*/ 0 w 3155950"/>
              <a:gd name="connsiteY0" fmla="*/ 642553 h 642553"/>
              <a:gd name="connsiteX1" fmla="*/ 57943 w 3155950"/>
              <a:gd name="connsiteY1" fmla="*/ 490946 h 642553"/>
              <a:gd name="connsiteX2" fmla="*/ 153986 w 3155950"/>
              <a:gd name="connsiteY2" fmla="*/ 174241 h 642553"/>
              <a:gd name="connsiteX3" fmla="*/ 223044 w 3155950"/>
              <a:gd name="connsiteY3" fmla="*/ 57559 h 642553"/>
              <a:gd name="connsiteX4" fmla="*/ 406400 w 3155950"/>
              <a:gd name="connsiteY4" fmla="*/ 13903 h 642553"/>
              <a:gd name="connsiteX5" fmla="*/ 539750 w 3155950"/>
              <a:gd name="connsiteY5" fmla="*/ 13903 h 642553"/>
              <a:gd name="connsiteX6" fmla="*/ 2216150 w 3155950"/>
              <a:gd name="connsiteY6" fmla="*/ 1203 h 642553"/>
              <a:gd name="connsiteX7" fmla="*/ 2481262 w 3155950"/>
              <a:gd name="connsiteY7" fmla="*/ 1997 h 642553"/>
              <a:gd name="connsiteX8" fmla="*/ 2666206 w 3155950"/>
              <a:gd name="connsiteY8" fmla="*/ 25016 h 642553"/>
              <a:gd name="connsiteX9" fmla="*/ 2782093 w 3155950"/>
              <a:gd name="connsiteY9" fmla="*/ 163128 h 642553"/>
              <a:gd name="connsiteX10" fmla="*/ 2963069 w 3155950"/>
              <a:gd name="connsiteY10" fmla="*/ 444909 h 642553"/>
              <a:gd name="connsiteX11" fmla="*/ 3155950 w 3155950"/>
              <a:gd name="connsiteY11" fmla="*/ 639378 h 64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5950" h="642553">
                <a:moveTo>
                  <a:pt x="0" y="642553"/>
                </a:moveTo>
                <a:cubicBezTo>
                  <a:pt x="26458" y="601807"/>
                  <a:pt x="32279" y="568998"/>
                  <a:pt x="57943" y="490946"/>
                </a:cubicBezTo>
                <a:cubicBezTo>
                  <a:pt x="83607" y="412894"/>
                  <a:pt x="126469" y="246472"/>
                  <a:pt x="153986" y="174241"/>
                </a:cubicBezTo>
                <a:cubicBezTo>
                  <a:pt x="181503" y="102010"/>
                  <a:pt x="180975" y="84282"/>
                  <a:pt x="223044" y="57559"/>
                </a:cubicBezTo>
                <a:cubicBezTo>
                  <a:pt x="265113" y="30836"/>
                  <a:pt x="353616" y="21179"/>
                  <a:pt x="406400" y="13903"/>
                </a:cubicBezTo>
                <a:cubicBezTo>
                  <a:pt x="459184" y="6627"/>
                  <a:pt x="539750" y="13903"/>
                  <a:pt x="539750" y="13903"/>
                </a:cubicBezTo>
                <a:lnTo>
                  <a:pt x="2216150" y="1203"/>
                </a:lnTo>
                <a:cubicBezTo>
                  <a:pt x="2538942" y="1203"/>
                  <a:pt x="2406253" y="-1972"/>
                  <a:pt x="2481262" y="1997"/>
                </a:cubicBezTo>
                <a:cubicBezTo>
                  <a:pt x="2556271" y="5966"/>
                  <a:pt x="2616068" y="-1839"/>
                  <a:pt x="2666206" y="25016"/>
                </a:cubicBezTo>
                <a:cubicBezTo>
                  <a:pt x="2716344" y="51871"/>
                  <a:pt x="2732616" y="93146"/>
                  <a:pt x="2782093" y="163128"/>
                </a:cubicBezTo>
                <a:cubicBezTo>
                  <a:pt x="2831570" y="233110"/>
                  <a:pt x="2896394" y="362359"/>
                  <a:pt x="2963069" y="444909"/>
                </a:cubicBezTo>
                <a:cubicBezTo>
                  <a:pt x="3029744" y="527459"/>
                  <a:pt x="3074987" y="572703"/>
                  <a:pt x="3155950" y="639378"/>
                </a:cubicBez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921CE-6842-30D6-DDE9-34D74F1EC3F1}"/>
              </a:ext>
            </a:extLst>
          </p:cNvPr>
          <p:cNvSpPr/>
          <p:nvPr/>
        </p:nvSpPr>
        <p:spPr>
          <a:xfrm>
            <a:off x="4079776" y="4201244"/>
            <a:ext cx="25202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Piston </a:t>
            </a:r>
            <a:r>
              <a:rPr lang="en-MY" sz="1100" dirty="0">
                <a:solidFill>
                  <a:srgbClr val="00B050"/>
                </a:solidFill>
              </a:rPr>
              <a:t>Full</a:t>
            </a:r>
            <a:r>
              <a:rPr lang="en-MY" sz="1100" dirty="0">
                <a:solidFill>
                  <a:schemeClr val="tx1"/>
                </a:solidFill>
              </a:rPr>
              <a:t>, </a:t>
            </a:r>
            <a:r>
              <a:rPr lang="en-MY" sz="1100" dirty="0">
                <a:solidFill>
                  <a:srgbClr val="0070C0"/>
                </a:solidFill>
              </a:rPr>
              <a:t>Mid</a:t>
            </a:r>
            <a:r>
              <a:rPr lang="en-MY" sz="1100" dirty="0">
                <a:solidFill>
                  <a:schemeClr val="tx1"/>
                </a:solidFill>
              </a:rPr>
              <a:t>, </a:t>
            </a:r>
            <a:r>
              <a:rPr lang="en-MY" sz="1100" dirty="0">
                <a:solidFill>
                  <a:srgbClr val="FF0000"/>
                </a:solidFill>
              </a:rPr>
              <a:t>Low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B19DD9-2588-31A4-2C25-C8AA06763475}"/>
              </a:ext>
            </a:extLst>
          </p:cNvPr>
          <p:cNvCxnSpPr>
            <a:cxnSpLocks/>
          </p:cNvCxnSpPr>
          <p:nvPr/>
        </p:nvCxnSpPr>
        <p:spPr>
          <a:xfrm>
            <a:off x="3575720" y="6381328"/>
            <a:ext cx="7272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D8FFB4-987A-F095-2402-B3C849FCA039}"/>
              </a:ext>
            </a:extLst>
          </p:cNvPr>
          <p:cNvCxnSpPr/>
          <p:nvPr/>
        </p:nvCxnSpPr>
        <p:spPr>
          <a:xfrm>
            <a:off x="335360" y="3573016"/>
            <a:ext cx="115932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CFCF51C-59AA-7A9B-4D50-F3AE2A44A257}"/>
              </a:ext>
            </a:extLst>
          </p:cNvPr>
          <p:cNvSpPr/>
          <p:nvPr/>
        </p:nvSpPr>
        <p:spPr>
          <a:xfrm>
            <a:off x="767408" y="1464940"/>
            <a:ext cx="1080120" cy="595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8950EC-1605-665B-6C3D-6BC23CAB0B93}"/>
              </a:ext>
            </a:extLst>
          </p:cNvPr>
          <p:cNvSpPr/>
          <p:nvPr/>
        </p:nvSpPr>
        <p:spPr>
          <a:xfrm>
            <a:off x="767408" y="4797152"/>
            <a:ext cx="1080120" cy="595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Phase 2</a:t>
            </a:r>
          </a:p>
          <a:p>
            <a:pPr algn="ctr"/>
            <a:r>
              <a:rPr lang="en-MY" sz="1100" dirty="0">
                <a:solidFill>
                  <a:schemeClr val="tx1"/>
                </a:solidFill>
              </a:rPr>
              <a:t>(If needed)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DD01-0B32-0256-4C7C-91EA6B361A1E}"/>
              </a:ext>
            </a:extLst>
          </p:cNvPr>
          <p:cNvSpPr/>
          <p:nvPr/>
        </p:nvSpPr>
        <p:spPr>
          <a:xfrm>
            <a:off x="7468942" y="1412778"/>
            <a:ext cx="62425" cy="648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C5085-748B-B696-AEB4-35E064A08C04}"/>
              </a:ext>
            </a:extLst>
          </p:cNvPr>
          <p:cNvSpPr/>
          <p:nvPr/>
        </p:nvSpPr>
        <p:spPr>
          <a:xfrm>
            <a:off x="7531367" y="1646226"/>
            <a:ext cx="89203" cy="41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CE8E4-BDCD-9C0C-206D-66E8F8D6BD3B}"/>
              </a:ext>
            </a:extLst>
          </p:cNvPr>
          <p:cNvSpPr/>
          <p:nvPr/>
        </p:nvSpPr>
        <p:spPr>
          <a:xfrm>
            <a:off x="7624909" y="1589112"/>
            <a:ext cx="67216" cy="4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15AFF-9977-AAF3-E43C-13E3B15A43DE}"/>
              </a:ext>
            </a:extLst>
          </p:cNvPr>
          <p:cNvSpPr/>
          <p:nvPr/>
        </p:nvSpPr>
        <p:spPr>
          <a:xfrm>
            <a:off x="7692125" y="1489859"/>
            <a:ext cx="67216" cy="568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032EA-C221-E380-2663-320177D2C5F2}"/>
              </a:ext>
            </a:extLst>
          </p:cNvPr>
          <p:cNvSpPr/>
          <p:nvPr/>
        </p:nvSpPr>
        <p:spPr>
          <a:xfrm>
            <a:off x="7764133" y="1488586"/>
            <a:ext cx="67216" cy="568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13B0D-A213-F20B-8433-DCA21CFC7CE5}"/>
              </a:ext>
            </a:extLst>
          </p:cNvPr>
          <p:cNvSpPr/>
          <p:nvPr/>
        </p:nvSpPr>
        <p:spPr>
          <a:xfrm>
            <a:off x="10056440" y="2077266"/>
            <a:ext cx="67216" cy="54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557B85-85F6-615D-4338-815C010C1119}"/>
              </a:ext>
            </a:extLst>
          </p:cNvPr>
          <p:cNvSpPr/>
          <p:nvPr/>
        </p:nvSpPr>
        <p:spPr>
          <a:xfrm>
            <a:off x="9903381" y="1942163"/>
            <a:ext cx="67216" cy="117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AF8C5-E853-C3F6-417C-6B98B96DC0DE}"/>
              </a:ext>
            </a:extLst>
          </p:cNvPr>
          <p:cNvSpPr/>
          <p:nvPr/>
        </p:nvSpPr>
        <p:spPr>
          <a:xfrm>
            <a:off x="9820532" y="1807105"/>
            <a:ext cx="67216" cy="2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352881-F0E3-CBD1-ACB9-C4F8DDE4B3E8}"/>
              </a:ext>
            </a:extLst>
          </p:cNvPr>
          <p:cNvSpPr/>
          <p:nvPr/>
        </p:nvSpPr>
        <p:spPr>
          <a:xfrm>
            <a:off x="9756458" y="1585546"/>
            <a:ext cx="57784" cy="464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E40E04-CDCA-D5FB-F8A1-83DA737CDE09}"/>
              </a:ext>
            </a:extLst>
          </p:cNvPr>
          <p:cNvSpPr/>
          <p:nvPr/>
        </p:nvSpPr>
        <p:spPr>
          <a:xfrm>
            <a:off x="9675018" y="1481966"/>
            <a:ext cx="67216" cy="568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CA6E2E-FD3F-3ABA-EE5B-7A074BE31979}"/>
              </a:ext>
            </a:extLst>
          </p:cNvPr>
          <p:cNvSpPr/>
          <p:nvPr/>
        </p:nvSpPr>
        <p:spPr>
          <a:xfrm>
            <a:off x="7468942" y="2470211"/>
            <a:ext cx="62425" cy="648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FFA83-03F3-88AA-79CD-66663EBAC57D}"/>
              </a:ext>
            </a:extLst>
          </p:cNvPr>
          <p:cNvSpPr/>
          <p:nvPr/>
        </p:nvSpPr>
        <p:spPr>
          <a:xfrm>
            <a:off x="7531367" y="2703659"/>
            <a:ext cx="89203" cy="41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685E11-8620-C865-FC2C-806553EDBDB6}"/>
              </a:ext>
            </a:extLst>
          </p:cNvPr>
          <p:cNvSpPr/>
          <p:nvPr/>
        </p:nvSpPr>
        <p:spPr>
          <a:xfrm>
            <a:off x="7624909" y="2646545"/>
            <a:ext cx="67216" cy="46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958189-3793-2A5E-A786-AEBC3C327CF6}"/>
              </a:ext>
            </a:extLst>
          </p:cNvPr>
          <p:cNvSpPr/>
          <p:nvPr/>
        </p:nvSpPr>
        <p:spPr>
          <a:xfrm>
            <a:off x="7692125" y="2547292"/>
            <a:ext cx="67216" cy="568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FABA95-1B31-CBFF-EB92-0E15FDD52A16}"/>
              </a:ext>
            </a:extLst>
          </p:cNvPr>
          <p:cNvSpPr/>
          <p:nvPr/>
        </p:nvSpPr>
        <p:spPr>
          <a:xfrm>
            <a:off x="7764133" y="2546019"/>
            <a:ext cx="67216" cy="568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521920-4E2E-F23D-1F28-98FA4819A5DB}"/>
              </a:ext>
            </a:extLst>
          </p:cNvPr>
          <p:cNvSpPr/>
          <p:nvPr/>
        </p:nvSpPr>
        <p:spPr>
          <a:xfrm>
            <a:off x="10056440" y="3134699"/>
            <a:ext cx="6720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EB9F46-4FE7-B43F-381C-0862FE5849FE}"/>
              </a:ext>
            </a:extLst>
          </p:cNvPr>
          <p:cNvSpPr/>
          <p:nvPr/>
        </p:nvSpPr>
        <p:spPr>
          <a:xfrm>
            <a:off x="9903381" y="2976072"/>
            <a:ext cx="54877" cy="14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51BBED-91CE-EFCC-5F6E-AAF7CF643B72}"/>
              </a:ext>
            </a:extLst>
          </p:cNvPr>
          <p:cNvSpPr/>
          <p:nvPr/>
        </p:nvSpPr>
        <p:spPr>
          <a:xfrm>
            <a:off x="9820532" y="2864538"/>
            <a:ext cx="67216" cy="24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BB058-B8BC-3BEA-889A-CFE4F26145E4}"/>
              </a:ext>
            </a:extLst>
          </p:cNvPr>
          <p:cNvSpPr/>
          <p:nvPr/>
        </p:nvSpPr>
        <p:spPr>
          <a:xfrm>
            <a:off x="9756458" y="2642979"/>
            <a:ext cx="57784" cy="464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8575BF-4E13-5400-E3F0-A780B6A65F7A}"/>
              </a:ext>
            </a:extLst>
          </p:cNvPr>
          <p:cNvSpPr/>
          <p:nvPr/>
        </p:nvSpPr>
        <p:spPr>
          <a:xfrm>
            <a:off x="9675018" y="2539399"/>
            <a:ext cx="67216" cy="568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EAD95-9158-4A0E-64C7-79FE8F27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72B55FC-E3F2-83BB-DEEA-92F2A7D9AC90}"/>
              </a:ext>
            </a:extLst>
          </p:cNvPr>
          <p:cNvSpPr/>
          <p:nvPr/>
        </p:nvSpPr>
        <p:spPr>
          <a:xfrm>
            <a:off x="5676429" y="2799942"/>
            <a:ext cx="2795836" cy="648902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361156 w 3194050"/>
              <a:gd name="connsiteY4" fmla="*/ 16285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65450 w 3148806"/>
              <a:gd name="connsiteY10" fmla="*/ 433003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80181 w 3148806"/>
              <a:gd name="connsiteY3" fmla="*/ 5755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84943 w 3148806"/>
              <a:gd name="connsiteY3" fmla="*/ 52796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32112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17824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40606 w 3098800"/>
              <a:gd name="connsiteY2" fmla="*/ 496987 h 648902"/>
              <a:gd name="connsiteX3" fmla="*/ 115887 w 3098800"/>
              <a:gd name="connsiteY3" fmla="*/ 214723 h 648902"/>
              <a:gd name="connsiteX4" fmla="*/ 184943 w 3098800"/>
              <a:gd name="connsiteY4" fmla="*/ 52796 h 648902"/>
              <a:gd name="connsiteX5" fmla="*/ 361156 w 3098800"/>
              <a:gd name="connsiteY5" fmla="*/ 16285 h 648902"/>
              <a:gd name="connsiteX6" fmla="*/ 539750 w 3098800"/>
              <a:gd name="connsiteY6" fmla="*/ 13903 h 648902"/>
              <a:gd name="connsiteX7" fmla="*/ 2216150 w 3098800"/>
              <a:gd name="connsiteY7" fmla="*/ 1203 h 648902"/>
              <a:gd name="connsiteX8" fmla="*/ 2481262 w 3098800"/>
              <a:gd name="connsiteY8" fmla="*/ 1997 h 648902"/>
              <a:gd name="connsiteX9" fmla="*/ 2666206 w 3098800"/>
              <a:gd name="connsiteY9" fmla="*/ 25016 h 648902"/>
              <a:gd name="connsiteX10" fmla="*/ 2763044 w 3098800"/>
              <a:gd name="connsiteY10" fmla="*/ 175034 h 648902"/>
              <a:gd name="connsiteX11" fmla="*/ 2917824 w 3098800"/>
              <a:gd name="connsiteY11" fmla="*/ 454434 h 648902"/>
              <a:gd name="connsiteX12" fmla="*/ 3098800 w 3098800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101553 w 3159747"/>
              <a:gd name="connsiteY2" fmla="*/ 496987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50357 w 3159747"/>
              <a:gd name="connsiteY2" fmla="*/ 537469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941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9747" h="648902">
                <a:moveTo>
                  <a:pt x="0" y="647316"/>
                </a:moveTo>
                <a:cubicBezTo>
                  <a:pt x="26458" y="606570"/>
                  <a:pt x="30094" y="594980"/>
                  <a:pt x="38893" y="567147"/>
                </a:cubicBezTo>
                <a:cubicBezTo>
                  <a:pt x="47692" y="539314"/>
                  <a:pt x="39964" y="528342"/>
                  <a:pt x="52796" y="480320"/>
                </a:cubicBezTo>
                <a:cubicBezTo>
                  <a:pt x="65628" y="432298"/>
                  <a:pt x="110522" y="463777"/>
                  <a:pt x="137828" y="394111"/>
                </a:cubicBezTo>
                <a:cubicBezTo>
                  <a:pt x="165134" y="324445"/>
                  <a:pt x="181445" y="125689"/>
                  <a:pt x="216635" y="62321"/>
                </a:cubicBezTo>
                <a:cubicBezTo>
                  <a:pt x="251825" y="-1047"/>
                  <a:pt x="302427" y="23164"/>
                  <a:pt x="348966" y="13904"/>
                </a:cubicBezTo>
                <a:cubicBezTo>
                  <a:pt x="395505" y="4644"/>
                  <a:pt x="495867" y="6760"/>
                  <a:pt x="495867" y="6760"/>
                </a:cubicBezTo>
                <a:lnTo>
                  <a:pt x="2277097" y="1203"/>
                </a:lnTo>
                <a:cubicBezTo>
                  <a:pt x="2599889" y="1203"/>
                  <a:pt x="2467200" y="-1972"/>
                  <a:pt x="2542209" y="1997"/>
                </a:cubicBezTo>
                <a:cubicBezTo>
                  <a:pt x="2617218" y="5966"/>
                  <a:pt x="2680189" y="-3823"/>
                  <a:pt x="2727153" y="25016"/>
                </a:cubicBezTo>
                <a:cubicBezTo>
                  <a:pt x="2774117" y="53855"/>
                  <a:pt x="2782055" y="103464"/>
                  <a:pt x="2823991" y="175034"/>
                </a:cubicBezTo>
                <a:cubicBezTo>
                  <a:pt x="2865927" y="246604"/>
                  <a:pt x="2912096" y="371884"/>
                  <a:pt x="2978771" y="454434"/>
                </a:cubicBezTo>
                <a:cubicBezTo>
                  <a:pt x="3045446" y="536984"/>
                  <a:pt x="3078784" y="582227"/>
                  <a:pt x="3159747" y="648902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7BE743-FA1D-E535-6004-F6A5AC77B678}"/>
              </a:ext>
            </a:extLst>
          </p:cNvPr>
          <p:cNvCxnSpPr>
            <a:cxnSpLocks/>
          </p:cNvCxnSpPr>
          <p:nvPr/>
        </p:nvCxnSpPr>
        <p:spPr>
          <a:xfrm flipV="1">
            <a:off x="1919536" y="1288604"/>
            <a:ext cx="0" cy="252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18B138-9DDF-B8EB-AB02-F63CB9AD8EB7}"/>
              </a:ext>
            </a:extLst>
          </p:cNvPr>
          <p:cNvCxnSpPr>
            <a:cxnSpLocks/>
          </p:cNvCxnSpPr>
          <p:nvPr/>
        </p:nvCxnSpPr>
        <p:spPr>
          <a:xfrm>
            <a:off x="1847528" y="2276872"/>
            <a:ext cx="7344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67820F-2540-5FB6-8F12-E0D858BE4188}"/>
              </a:ext>
            </a:extLst>
          </p:cNvPr>
          <p:cNvCxnSpPr>
            <a:cxnSpLocks/>
          </p:cNvCxnSpPr>
          <p:nvPr/>
        </p:nvCxnSpPr>
        <p:spPr>
          <a:xfrm flipV="1">
            <a:off x="2135560" y="2008684"/>
            <a:ext cx="72008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1D66AB-BEAE-6479-2506-6B6B0F691FCD}"/>
              </a:ext>
            </a:extLst>
          </p:cNvPr>
          <p:cNvCxnSpPr>
            <a:cxnSpLocks/>
          </p:cNvCxnSpPr>
          <p:nvPr/>
        </p:nvCxnSpPr>
        <p:spPr>
          <a:xfrm>
            <a:off x="2207568" y="2008684"/>
            <a:ext cx="25922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4A6207-2834-C104-5107-2CFD22B4DAE1}"/>
              </a:ext>
            </a:extLst>
          </p:cNvPr>
          <p:cNvCxnSpPr>
            <a:cxnSpLocks/>
          </p:cNvCxnSpPr>
          <p:nvPr/>
        </p:nvCxnSpPr>
        <p:spPr>
          <a:xfrm>
            <a:off x="1847528" y="3448014"/>
            <a:ext cx="7344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15D2A0-BC2C-2A3F-480A-38AB2B54F313}"/>
              </a:ext>
            </a:extLst>
          </p:cNvPr>
          <p:cNvCxnSpPr>
            <a:cxnSpLocks/>
          </p:cNvCxnSpPr>
          <p:nvPr/>
        </p:nvCxnSpPr>
        <p:spPr>
          <a:xfrm flipV="1">
            <a:off x="2279576" y="1720652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EE447-CC43-89A1-8758-2E04A63225F3}"/>
              </a:ext>
            </a:extLst>
          </p:cNvPr>
          <p:cNvCxnSpPr>
            <a:cxnSpLocks/>
          </p:cNvCxnSpPr>
          <p:nvPr/>
        </p:nvCxnSpPr>
        <p:spPr>
          <a:xfrm>
            <a:off x="2351584" y="1720652"/>
            <a:ext cx="2448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9EF72C0-4F93-8325-EC0F-EF8CDAD1926F}"/>
              </a:ext>
            </a:extLst>
          </p:cNvPr>
          <p:cNvSpPr/>
          <p:nvPr/>
        </p:nvSpPr>
        <p:spPr>
          <a:xfrm>
            <a:off x="767408" y="1864668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MY" sz="1000" dirty="0">
                <a:solidFill>
                  <a:schemeClr val="tx1"/>
                </a:solidFill>
              </a:rPr>
              <a:t>Pump Speed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698B6E-C5A8-820A-FEC9-D33D167904EC}"/>
              </a:ext>
            </a:extLst>
          </p:cNvPr>
          <p:cNvCxnSpPr>
            <a:cxnSpLocks/>
          </p:cNvCxnSpPr>
          <p:nvPr/>
        </p:nvCxnSpPr>
        <p:spPr>
          <a:xfrm>
            <a:off x="2135560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28C70A-6638-848B-3B37-068D5521ECBE}"/>
              </a:ext>
            </a:extLst>
          </p:cNvPr>
          <p:cNvCxnSpPr>
            <a:cxnSpLocks/>
          </p:cNvCxnSpPr>
          <p:nvPr/>
        </p:nvCxnSpPr>
        <p:spPr>
          <a:xfrm flipH="1" flipV="1">
            <a:off x="4799856" y="1720652"/>
            <a:ext cx="144016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EDBD43-56A9-BF15-231E-5A64DF54B1AA}"/>
              </a:ext>
            </a:extLst>
          </p:cNvPr>
          <p:cNvCxnSpPr>
            <a:cxnSpLocks/>
          </p:cNvCxnSpPr>
          <p:nvPr/>
        </p:nvCxnSpPr>
        <p:spPr>
          <a:xfrm flipH="1" flipV="1">
            <a:off x="4799856" y="2008684"/>
            <a:ext cx="144016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CAABB3-583D-445D-9628-20C45E641C2D}"/>
              </a:ext>
            </a:extLst>
          </p:cNvPr>
          <p:cNvCxnSpPr>
            <a:cxnSpLocks/>
          </p:cNvCxnSpPr>
          <p:nvPr/>
        </p:nvCxnSpPr>
        <p:spPr>
          <a:xfrm>
            <a:off x="4943872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81D5FD-61E9-AF39-08F1-9400675AFBE7}"/>
              </a:ext>
            </a:extLst>
          </p:cNvPr>
          <p:cNvSpPr/>
          <p:nvPr/>
        </p:nvSpPr>
        <p:spPr>
          <a:xfrm>
            <a:off x="911424" y="2780928"/>
            <a:ext cx="10801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Response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D596AB-06CE-B0FE-4676-E0962400CB8A}"/>
              </a:ext>
            </a:extLst>
          </p:cNvPr>
          <p:cNvCxnSpPr>
            <a:cxnSpLocks/>
          </p:cNvCxnSpPr>
          <p:nvPr/>
        </p:nvCxnSpPr>
        <p:spPr>
          <a:xfrm>
            <a:off x="2351584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8F298E7-3BCE-19D0-B63C-A1D72761C223}"/>
              </a:ext>
            </a:extLst>
          </p:cNvPr>
          <p:cNvSpPr/>
          <p:nvPr/>
        </p:nvSpPr>
        <p:spPr>
          <a:xfrm>
            <a:off x="2148036" y="2799942"/>
            <a:ext cx="3086323" cy="648902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361156 w 3194050"/>
              <a:gd name="connsiteY4" fmla="*/ 16285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65450 w 3148806"/>
              <a:gd name="connsiteY10" fmla="*/ 433003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80181 w 3148806"/>
              <a:gd name="connsiteY3" fmla="*/ 5755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84943 w 3148806"/>
              <a:gd name="connsiteY3" fmla="*/ 52796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32112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17824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40606 w 3098800"/>
              <a:gd name="connsiteY2" fmla="*/ 496987 h 648902"/>
              <a:gd name="connsiteX3" fmla="*/ 115887 w 3098800"/>
              <a:gd name="connsiteY3" fmla="*/ 214723 h 648902"/>
              <a:gd name="connsiteX4" fmla="*/ 184943 w 3098800"/>
              <a:gd name="connsiteY4" fmla="*/ 52796 h 648902"/>
              <a:gd name="connsiteX5" fmla="*/ 361156 w 3098800"/>
              <a:gd name="connsiteY5" fmla="*/ 16285 h 648902"/>
              <a:gd name="connsiteX6" fmla="*/ 539750 w 3098800"/>
              <a:gd name="connsiteY6" fmla="*/ 13903 h 648902"/>
              <a:gd name="connsiteX7" fmla="*/ 2216150 w 3098800"/>
              <a:gd name="connsiteY7" fmla="*/ 1203 h 648902"/>
              <a:gd name="connsiteX8" fmla="*/ 2481262 w 3098800"/>
              <a:gd name="connsiteY8" fmla="*/ 1997 h 648902"/>
              <a:gd name="connsiteX9" fmla="*/ 2666206 w 3098800"/>
              <a:gd name="connsiteY9" fmla="*/ 25016 h 648902"/>
              <a:gd name="connsiteX10" fmla="*/ 2763044 w 3098800"/>
              <a:gd name="connsiteY10" fmla="*/ 175034 h 648902"/>
              <a:gd name="connsiteX11" fmla="*/ 2917824 w 3098800"/>
              <a:gd name="connsiteY11" fmla="*/ 454434 h 648902"/>
              <a:gd name="connsiteX12" fmla="*/ 3098800 w 3098800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101553 w 3159747"/>
              <a:gd name="connsiteY2" fmla="*/ 496987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50357 w 3159747"/>
              <a:gd name="connsiteY2" fmla="*/ 537469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941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9747" h="648902">
                <a:moveTo>
                  <a:pt x="0" y="647316"/>
                </a:moveTo>
                <a:cubicBezTo>
                  <a:pt x="26458" y="606570"/>
                  <a:pt x="30094" y="594980"/>
                  <a:pt x="38893" y="567147"/>
                </a:cubicBezTo>
                <a:cubicBezTo>
                  <a:pt x="47692" y="539314"/>
                  <a:pt x="39964" y="528342"/>
                  <a:pt x="52796" y="480320"/>
                </a:cubicBezTo>
                <a:cubicBezTo>
                  <a:pt x="65628" y="432298"/>
                  <a:pt x="110522" y="463777"/>
                  <a:pt x="137828" y="394111"/>
                </a:cubicBezTo>
                <a:cubicBezTo>
                  <a:pt x="165134" y="324445"/>
                  <a:pt x="181445" y="125689"/>
                  <a:pt x="216635" y="62321"/>
                </a:cubicBezTo>
                <a:cubicBezTo>
                  <a:pt x="251825" y="-1047"/>
                  <a:pt x="302427" y="23164"/>
                  <a:pt x="348966" y="13904"/>
                </a:cubicBezTo>
                <a:cubicBezTo>
                  <a:pt x="395505" y="4644"/>
                  <a:pt x="495867" y="6760"/>
                  <a:pt x="495867" y="6760"/>
                </a:cubicBezTo>
                <a:lnTo>
                  <a:pt x="2277097" y="1203"/>
                </a:lnTo>
                <a:cubicBezTo>
                  <a:pt x="2599889" y="1203"/>
                  <a:pt x="2467200" y="-1972"/>
                  <a:pt x="2542209" y="1997"/>
                </a:cubicBezTo>
                <a:cubicBezTo>
                  <a:pt x="2617218" y="5966"/>
                  <a:pt x="2680189" y="-3823"/>
                  <a:pt x="2727153" y="25016"/>
                </a:cubicBezTo>
                <a:cubicBezTo>
                  <a:pt x="2774117" y="53855"/>
                  <a:pt x="2782055" y="103464"/>
                  <a:pt x="2823991" y="175034"/>
                </a:cubicBezTo>
                <a:cubicBezTo>
                  <a:pt x="2865927" y="246604"/>
                  <a:pt x="2912096" y="371884"/>
                  <a:pt x="2978771" y="454434"/>
                </a:cubicBezTo>
                <a:cubicBezTo>
                  <a:pt x="3045446" y="536984"/>
                  <a:pt x="3078784" y="582227"/>
                  <a:pt x="3159747" y="648902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775C9-13A7-A08C-8A94-AB7D1F36987E}"/>
              </a:ext>
            </a:extLst>
          </p:cNvPr>
          <p:cNvCxnSpPr>
            <a:cxnSpLocks/>
          </p:cNvCxnSpPr>
          <p:nvPr/>
        </p:nvCxnSpPr>
        <p:spPr>
          <a:xfrm>
            <a:off x="4799856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A67070C-6A7C-FC90-D25F-6A3161D5B266}"/>
              </a:ext>
            </a:extLst>
          </p:cNvPr>
          <p:cNvCxnSpPr>
            <a:cxnSpLocks/>
          </p:cNvCxnSpPr>
          <p:nvPr/>
        </p:nvCxnSpPr>
        <p:spPr>
          <a:xfrm>
            <a:off x="2279576" y="1504628"/>
            <a:ext cx="2664296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731F33-10D3-AF58-B5CE-6A63D3616664}"/>
              </a:ext>
            </a:extLst>
          </p:cNvPr>
          <p:cNvCxnSpPr>
            <a:cxnSpLocks/>
          </p:cNvCxnSpPr>
          <p:nvPr/>
        </p:nvCxnSpPr>
        <p:spPr>
          <a:xfrm flipH="1">
            <a:off x="1631504" y="1504628"/>
            <a:ext cx="504056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984936-9B21-43B1-99F3-752822DA78F2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847528" y="2008684"/>
            <a:ext cx="288032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3CE8D60-88AE-34AD-82D3-DD89BF30AC47}"/>
              </a:ext>
            </a:extLst>
          </p:cNvPr>
          <p:cNvSpPr/>
          <p:nvPr/>
        </p:nvSpPr>
        <p:spPr>
          <a:xfrm>
            <a:off x="767408" y="1576636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MY" sz="1000" dirty="0">
                <a:solidFill>
                  <a:schemeClr val="tx1"/>
                </a:solidFill>
              </a:rPr>
              <a:t>Line Speed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EE135-C0A5-CE0E-FCE0-C5D50D91BDE4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1847528" y="1720652"/>
            <a:ext cx="43204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EDA9C-EC7D-C4DD-6D97-A900D02BAB61}"/>
              </a:ext>
            </a:extLst>
          </p:cNvPr>
          <p:cNvSpPr/>
          <p:nvPr/>
        </p:nvSpPr>
        <p:spPr>
          <a:xfrm>
            <a:off x="3215680" y="136061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Travel Path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1D2544-785D-B082-E11C-F94424C76EEA}"/>
              </a:ext>
            </a:extLst>
          </p:cNvPr>
          <p:cNvSpPr/>
          <p:nvPr/>
        </p:nvSpPr>
        <p:spPr>
          <a:xfrm>
            <a:off x="983432" y="1432620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Start Vol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7AC34A-C753-62B0-798F-8DE49EDA9C30}"/>
              </a:ext>
            </a:extLst>
          </p:cNvPr>
          <p:cNvCxnSpPr>
            <a:cxnSpLocks/>
          </p:cNvCxnSpPr>
          <p:nvPr/>
        </p:nvCxnSpPr>
        <p:spPr>
          <a:xfrm flipV="1">
            <a:off x="5663952" y="2008684"/>
            <a:ext cx="72008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7F1493B-2424-75F6-02B5-58B9BA63A3ED}"/>
              </a:ext>
            </a:extLst>
          </p:cNvPr>
          <p:cNvCxnSpPr>
            <a:cxnSpLocks/>
          </p:cNvCxnSpPr>
          <p:nvPr/>
        </p:nvCxnSpPr>
        <p:spPr>
          <a:xfrm>
            <a:off x="5735960" y="2008684"/>
            <a:ext cx="23042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F543D49-4FBD-94B9-2B1A-41E899E0087D}"/>
              </a:ext>
            </a:extLst>
          </p:cNvPr>
          <p:cNvCxnSpPr>
            <a:cxnSpLocks/>
          </p:cNvCxnSpPr>
          <p:nvPr/>
        </p:nvCxnSpPr>
        <p:spPr>
          <a:xfrm flipV="1">
            <a:off x="5807968" y="1720652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E113C8B-43A3-40FD-1A42-A099FD9CC3A1}"/>
              </a:ext>
            </a:extLst>
          </p:cNvPr>
          <p:cNvCxnSpPr>
            <a:cxnSpLocks/>
          </p:cNvCxnSpPr>
          <p:nvPr/>
        </p:nvCxnSpPr>
        <p:spPr>
          <a:xfrm>
            <a:off x="5879976" y="1720652"/>
            <a:ext cx="2448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18368E-8B8F-5800-02B2-A9809C615497}"/>
              </a:ext>
            </a:extLst>
          </p:cNvPr>
          <p:cNvCxnSpPr>
            <a:cxnSpLocks/>
          </p:cNvCxnSpPr>
          <p:nvPr/>
        </p:nvCxnSpPr>
        <p:spPr>
          <a:xfrm>
            <a:off x="5663952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79FF7B-43E7-CA55-E031-760BBABC0A50}"/>
              </a:ext>
            </a:extLst>
          </p:cNvPr>
          <p:cNvCxnSpPr>
            <a:cxnSpLocks/>
          </p:cNvCxnSpPr>
          <p:nvPr/>
        </p:nvCxnSpPr>
        <p:spPr>
          <a:xfrm flipH="1" flipV="1">
            <a:off x="8328248" y="1720652"/>
            <a:ext cx="144016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FC8F992-F737-CFF4-03BC-3866E7EE738A}"/>
              </a:ext>
            </a:extLst>
          </p:cNvPr>
          <p:cNvCxnSpPr>
            <a:cxnSpLocks/>
          </p:cNvCxnSpPr>
          <p:nvPr/>
        </p:nvCxnSpPr>
        <p:spPr>
          <a:xfrm flipH="1" flipV="1">
            <a:off x="8040216" y="2008684"/>
            <a:ext cx="144016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EFE68AF-1E31-B910-87A6-3A9652DB516C}"/>
              </a:ext>
            </a:extLst>
          </p:cNvPr>
          <p:cNvCxnSpPr>
            <a:cxnSpLocks/>
          </p:cNvCxnSpPr>
          <p:nvPr/>
        </p:nvCxnSpPr>
        <p:spPr>
          <a:xfrm>
            <a:off x="8472264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3F3DDDF-6D46-8A3E-9D48-2139625C614B}"/>
              </a:ext>
            </a:extLst>
          </p:cNvPr>
          <p:cNvCxnSpPr>
            <a:cxnSpLocks/>
          </p:cNvCxnSpPr>
          <p:nvPr/>
        </p:nvCxnSpPr>
        <p:spPr>
          <a:xfrm>
            <a:off x="5807968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14F4A92-C6E4-A36B-81B3-66C93C25FA46}"/>
              </a:ext>
            </a:extLst>
          </p:cNvPr>
          <p:cNvCxnSpPr>
            <a:cxnSpLocks/>
          </p:cNvCxnSpPr>
          <p:nvPr/>
        </p:nvCxnSpPr>
        <p:spPr>
          <a:xfrm>
            <a:off x="8328248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10FED1-D420-EE73-2D75-AF38E3951041}"/>
              </a:ext>
            </a:extLst>
          </p:cNvPr>
          <p:cNvCxnSpPr>
            <a:cxnSpLocks/>
          </p:cNvCxnSpPr>
          <p:nvPr/>
        </p:nvCxnSpPr>
        <p:spPr>
          <a:xfrm>
            <a:off x="5807968" y="1504628"/>
            <a:ext cx="2664296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AD587E-1A14-F515-40F9-E100162E8ACA}"/>
              </a:ext>
            </a:extLst>
          </p:cNvPr>
          <p:cNvSpPr/>
          <p:nvPr/>
        </p:nvSpPr>
        <p:spPr>
          <a:xfrm>
            <a:off x="6744072" y="136061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Travel Path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0EF4E7C-29A7-F55C-2AE3-2BC4B3CFCBD8}"/>
              </a:ext>
            </a:extLst>
          </p:cNvPr>
          <p:cNvCxnSpPr>
            <a:cxnSpLocks/>
          </p:cNvCxnSpPr>
          <p:nvPr/>
        </p:nvCxnSpPr>
        <p:spPr>
          <a:xfrm>
            <a:off x="8040216" y="1360612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D274AEE-52E3-4D3B-ACF3-2718F803AE7F}"/>
              </a:ext>
            </a:extLst>
          </p:cNvPr>
          <p:cNvSpPr/>
          <p:nvPr/>
        </p:nvSpPr>
        <p:spPr>
          <a:xfrm>
            <a:off x="5951984" y="3232820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Piston </a:t>
            </a:r>
            <a:r>
              <a:rPr lang="en-MY" sz="1100" dirty="0">
                <a:solidFill>
                  <a:srgbClr val="00B050"/>
                </a:solidFill>
              </a:rPr>
              <a:t>Full</a:t>
            </a:r>
            <a:r>
              <a:rPr lang="en-MY" sz="1100" dirty="0">
                <a:solidFill>
                  <a:schemeClr val="tx1"/>
                </a:solidFill>
              </a:rPr>
              <a:t>, </a:t>
            </a:r>
            <a:r>
              <a:rPr lang="en-MY" sz="1100" dirty="0">
                <a:solidFill>
                  <a:srgbClr val="0070C0"/>
                </a:solidFill>
              </a:rPr>
              <a:t>Mid</a:t>
            </a:r>
            <a:r>
              <a:rPr lang="en-MY" sz="1100" dirty="0">
                <a:solidFill>
                  <a:schemeClr val="tx1"/>
                </a:solidFill>
              </a:rPr>
              <a:t>, </a:t>
            </a:r>
            <a:r>
              <a:rPr lang="en-MY" sz="1100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A9A575C-3C98-8E53-40E0-1F18CE436ECB}"/>
              </a:ext>
            </a:extLst>
          </p:cNvPr>
          <p:cNvSpPr/>
          <p:nvPr/>
        </p:nvSpPr>
        <p:spPr>
          <a:xfrm>
            <a:off x="8011640" y="2807916"/>
            <a:ext cx="388615" cy="634999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361156 w 3194050"/>
              <a:gd name="connsiteY4" fmla="*/ 16285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65450 w 3148806"/>
              <a:gd name="connsiteY10" fmla="*/ 433003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80181 w 3148806"/>
              <a:gd name="connsiteY3" fmla="*/ 5755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84943 w 3148806"/>
              <a:gd name="connsiteY3" fmla="*/ 52796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32112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17824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40606 w 3098800"/>
              <a:gd name="connsiteY2" fmla="*/ 496987 h 648902"/>
              <a:gd name="connsiteX3" fmla="*/ 115887 w 3098800"/>
              <a:gd name="connsiteY3" fmla="*/ 214723 h 648902"/>
              <a:gd name="connsiteX4" fmla="*/ 184943 w 3098800"/>
              <a:gd name="connsiteY4" fmla="*/ 52796 h 648902"/>
              <a:gd name="connsiteX5" fmla="*/ 361156 w 3098800"/>
              <a:gd name="connsiteY5" fmla="*/ 16285 h 648902"/>
              <a:gd name="connsiteX6" fmla="*/ 539750 w 3098800"/>
              <a:gd name="connsiteY6" fmla="*/ 13903 h 648902"/>
              <a:gd name="connsiteX7" fmla="*/ 2216150 w 3098800"/>
              <a:gd name="connsiteY7" fmla="*/ 1203 h 648902"/>
              <a:gd name="connsiteX8" fmla="*/ 2481262 w 3098800"/>
              <a:gd name="connsiteY8" fmla="*/ 1997 h 648902"/>
              <a:gd name="connsiteX9" fmla="*/ 2666206 w 3098800"/>
              <a:gd name="connsiteY9" fmla="*/ 25016 h 648902"/>
              <a:gd name="connsiteX10" fmla="*/ 2763044 w 3098800"/>
              <a:gd name="connsiteY10" fmla="*/ 175034 h 648902"/>
              <a:gd name="connsiteX11" fmla="*/ 2917824 w 3098800"/>
              <a:gd name="connsiteY11" fmla="*/ 454434 h 648902"/>
              <a:gd name="connsiteX12" fmla="*/ 3098800 w 3098800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101553 w 3159747"/>
              <a:gd name="connsiteY2" fmla="*/ 496987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50357 w 3159747"/>
              <a:gd name="connsiteY2" fmla="*/ 537469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941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52796 w 3159747"/>
              <a:gd name="connsiteY1" fmla="*/ 480320 h 648902"/>
              <a:gd name="connsiteX2" fmla="*/ 137828 w 3159747"/>
              <a:gd name="connsiteY2" fmla="*/ 394111 h 648902"/>
              <a:gd name="connsiteX3" fmla="*/ 216635 w 3159747"/>
              <a:gd name="connsiteY3" fmla="*/ 62321 h 648902"/>
              <a:gd name="connsiteX4" fmla="*/ 348966 w 3159747"/>
              <a:gd name="connsiteY4" fmla="*/ 13904 h 648902"/>
              <a:gd name="connsiteX5" fmla="*/ 495867 w 3159747"/>
              <a:gd name="connsiteY5" fmla="*/ 6760 h 648902"/>
              <a:gd name="connsiteX6" fmla="*/ 2277097 w 3159747"/>
              <a:gd name="connsiteY6" fmla="*/ 1203 h 648902"/>
              <a:gd name="connsiteX7" fmla="*/ 2542209 w 3159747"/>
              <a:gd name="connsiteY7" fmla="*/ 1997 h 648902"/>
              <a:gd name="connsiteX8" fmla="*/ 2727153 w 3159747"/>
              <a:gd name="connsiteY8" fmla="*/ 25016 h 648902"/>
              <a:gd name="connsiteX9" fmla="*/ 2823991 w 3159747"/>
              <a:gd name="connsiteY9" fmla="*/ 175034 h 648902"/>
              <a:gd name="connsiteX10" fmla="*/ 2978771 w 3159747"/>
              <a:gd name="connsiteY10" fmla="*/ 454434 h 648902"/>
              <a:gd name="connsiteX11" fmla="*/ 3159747 w 3159747"/>
              <a:gd name="connsiteY11" fmla="*/ 648902 h 648902"/>
              <a:gd name="connsiteX0" fmla="*/ 0 w 3106951"/>
              <a:gd name="connsiteY0" fmla="*/ 480320 h 648902"/>
              <a:gd name="connsiteX1" fmla="*/ 85032 w 3106951"/>
              <a:gd name="connsiteY1" fmla="*/ 394111 h 648902"/>
              <a:gd name="connsiteX2" fmla="*/ 163839 w 3106951"/>
              <a:gd name="connsiteY2" fmla="*/ 62321 h 648902"/>
              <a:gd name="connsiteX3" fmla="*/ 296170 w 3106951"/>
              <a:gd name="connsiteY3" fmla="*/ 13904 h 648902"/>
              <a:gd name="connsiteX4" fmla="*/ 443071 w 3106951"/>
              <a:gd name="connsiteY4" fmla="*/ 6760 h 648902"/>
              <a:gd name="connsiteX5" fmla="*/ 2224301 w 3106951"/>
              <a:gd name="connsiteY5" fmla="*/ 1203 h 648902"/>
              <a:gd name="connsiteX6" fmla="*/ 2489413 w 3106951"/>
              <a:gd name="connsiteY6" fmla="*/ 1997 h 648902"/>
              <a:gd name="connsiteX7" fmla="*/ 2674357 w 3106951"/>
              <a:gd name="connsiteY7" fmla="*/ 25016 h 648902"/>
              <a:gd name="connsiteX8" fmla="*/ 2771195 w 3106951"/>
              <a:gd name="connsiteY8" fmla="*/ 175034 h 648902"/>
              <a:gd name="connsiteX9" fmla="*/ 2925975 w 3106951"/>
              <a:gd name="connsiteY9" fmla="*/ 454434 h 648902"/>
              <a:gd name="connsiteX10" fmla="*/ 3106951 w 3106951"/>
              <a:gd name="connsiteY10" fmla="*/ 648902 h 648902"/>
              <a:gd name="connsiteX0" fmla="*/ 0 w 3021919"/>
              <a:gd name="connsiteY0" fmla="*/ 394111 h 648902"/>
              <a:gd name="connsiteX1" fmla="*/ 78807 w 3021919"/>
              <a:gd name="connsiteY1" fmla="*/ 62321 h 648902"/>
              <a:gd name="connsiteX2" fmla="*/ 211138 w 3021919"/>
              <a:gd name="connsiteY2" fmla="*/ 13904 h 648902"/>
              <a:gd name="connsiteX3" fmla="*/ 358039 w 3021919"/>
              <a:gd name="connsiteY3" fmla="*/ 6760 h 648902"/>
              <a:gd name="connsiteX4" fmla="*/ 2139269 w 3021919"/>
              <a:gd name="connsiteY4" fmla="*/ 1203 h 648902"/>
              <a:gd name="connsiteX5" fmla="*/ 2404381 w 3021919"/>
              <a:gd name="connsiteY5" fmla="*/ 1997 h 648902"/>
              <a:gd name="connsiteX6" fmla="*/ 2589325 w 3021919"/>
              <a:gd name="connsiteY6" fmla="*/ 25016 h 648902"/>
              <a:gd name="connsiteX7" fmla="*/ 2686163 w 3021919"/>
              <a:gd name="connsiteY7" fmla="*/ 175034 h 648902"/>
              <a:gd name="connsiteX8" fmla="*/ 2840943 w 3021919"/>
              <a:gd name="connsiteY8" fmla="*/ 454434 h 648902"/>
              <a:gd name="connsiteX9" fmla="*/ 3021919 w 3021919"/>
              <a:gd name="connsiteY9" fmla="*/ 648902 h 648902"/>
              <a:gd name="connsiteX0" fmla="*/ 0 w 2943112"/>
              <a:gd name="connsiteY0" fmla="*/ 62321 h 648902"/>
              <a:gd name="connsiteX1" fmla="*/ 132331 w 2943112"/>
              <a:gd name="connsiteY1" fmla="*/ 13904 h 648902"/>
              <a:gd name="connsiteX2" fmla="*/ 279232 w 2943112"/>
              <a:gd name="connsiteY2" fmla="*/ 6760 h 648902"/>
              <a:gd name="connsiteX3" fmla="*/ 2060462 w 2943112"/>
              <a:gd name="connsiteY3" fmla="*/ 1203 h 648902"/>
              <a:gd name="connsiteX4" fmla="*/ 2325574 w 2943112"/>
              <a:gd name="connsiteY4" fmla="*/ 1997 h 648902"/>
              <a:gd name="connsiteX5" fmla="*/ 2510518 w 2943112"/>
              <a:gd name="connsiteY5" fmla="*/ 25016 h 648902"/>
              <a:gd name="connsiteX6" fmla="*/ 2607356 w 2943112"/>
              <a:gd name="connsiteY6" fmla="*/ 175034 h 648902"/>
              <a:gd name="connsiteX7" fmla="*/ 2762136 w 2943112"/>
              <a:gd name="connsiteY7" fmla="*/ 454434 h 648902"/>
              <a:gd name="connsiteX8" fmla="*/ 2943112 w 2943112"/>
              <a:gd name="connsiteY8" fmla="*/ 648902 h 648902"/>
              <a:gd name="connsiteX0" fmla="*/ 0 w 2810781"/>
              <a:gd name="connsiteY0" fmla="*/ 13904 h 648902"/>
              <a:gd name="connsiteX1" fmla="*/ 146901 w 2810781"/>
              <a:gd name="connsiteY1" fmla="*/ 6760 h 648902"/>
              <a:gd name="connsiteX2" fmla="*/ 1928131 w 2810781"/>
              <a:gd name="connsiteY2" fmla="*/ 1203 h 648902"/>
              <a:gd name="connsiteX3" fmla="*/ 2193243 w 2810781"/>
              <a:gd name="connsiteY3" fmla="*/ 1997 h 648902"/>
              <a:gd name="connsiteX4" fmla="*/ 2378187 w 2810781"/>
              <a:gd name="connsiteY4" fmla="*/ 25016 h 648902"/>
              <a:gd name="connsiteX5" fmla="*/ 2475025 w 2810781"/>
              <a:gd name="connsiteY5" fmla="*/ 175034 h 648902"/>
              <a:gd name="connsiteX6" fmla="*/ 2629805 w 2810781"/>
              <a:gd name="connsiteY6" fmla="*/ 454434 h 648902"/>
              <a:gd name="connsiteX7" fmla="*/ 2810781 w 2810781"/>
              <a:gd name="connsiteY7" fmla="*/ 648902 h 648902"/>
              <a:gd name="connsiteX0" fmla="*/ 0 w 2663880"/>
              <a:gd name="connsiteY0" fmla="*/ 6760 h 648902"/>
              <a:gd name="connsiteX1" fmla="*/ 1781230 w 2663880"/>
              <a:gd name="connsiteY1" fmla="*/ 1203 h 648902"/>
              <a:gd name="connsiteX2" fmla="*/ 2046342 w 2663880"/>
              <a:gd name="connsiteY2" fmla="*/ 1997 h 648902"/>
              <a:gd name="connsiteX3" fmla="*/ 2231286 w 2663880"/>
              <a:gd name="connsiteY3" fmla="*/ 25016 h 648902"/>
              <a:gd name="connsiteX4" fmla="*/ 2328124 w 2663880"/>
              <a:gd name="connsiteY4" fmla="*/ 175034 h 648902"/>
              <a:gd name="connsiteX5" fmla="*/ 2482904 w 2663880"/>
              <a:gd name="connsiteY5" fmla="*/ 454434 h 648902"/>
              <a:gd name="connsiteX6" fmla="*/ 2663880 w 2663880"/>
              <a:gd name="connsiteY6" fmla="*/ 648902 h 648902"/>
              <a:gd name="connsiteX0" fmla="*/ 1 w 882651"/>
              <a:gd name="connsiteY0" fmla="*/ 1203 h 648902"/>
              <a:gd name="connsiteX1" fmla="*/ 265113 w 882651"/>
              <a:gd name="connsiteY1" fmla="*/ 1997 h 648902"/>
              <a:gd name="connsiteX2" fmla="*/ 450057 w 882651"/>
              <a:gd name="connsiteY2" fmla="*/ 25016 h 648902"/>
              <a:gd name="connsiteX3" fmla="*/ 546895 w 882651"/>
              <a:gd name="connsiteY3" fmla="*/ 175034 h 648902"/>
              <a:gd name="connsiteX4" fmla="*/ 701675 w 882651"/>
              <a:gd name="connsiteY4" fmla="*/ 454434 h 648902"/>
              <a:gd name="connsiteX5" fmla="*/ 882651 w 882651"/>
              <a:gd name="connsiteY5" fmla="*/ 648902 h 648902"/>
              <a:gd name="connsiteX0" fmla="*/ 0 w 617538"/>
              <a:gd name="connsiteY0" fmla="*/ 0 h 646905"/>
              <a:gd name="connsiteX1" fmla="*/ 184944 w 617538"/>
              <a:gd name="connsiteY1" fmla="*/ 23019 h 646905"/>
              <a:gd name="connsiteX2" fmla="*/ 281782 w 617538"/>
              <a:gd name="connsiteY2" fmla="*/ 173037 h 646905"/>
              <a:gd name="connsiteX3" fmla="*/ 436562 w 617538"/>
              <a:gd name="connsiteY3" fmla="*/ 452437 h 646905"/>
              <a:gd name="connsiteX4" fmla="*/ 617538 w 617538"/>
              <a:gd name="connsiteY4" fmla="*/ 646905 h 646905"/>
              <a:gd name="connsiteX0" fmla="*/ 0 w 493743"/>
              <a:gd name="connsiteY0" fmla="*/ 0 h 642143"/>
              <a:gd name="connsiteX1" fmla="*/ 61149 w 493743"/>
              <a:gd name="connsiteY1" fmla="*/ 18257 h 642143"/>
              <a:gd name="connsiteX2" fmla="*/ 157987 w 493743"/>
              <a:gd name="connsiteY2" fmla="*/ 168275 h 642143"/>
              <a:gd name="connsiteX3" fmla="*/ 312767 w 493743"/>
              <a:gd name="connsiteY3" fmla="*/ 447675 h 642143"/>
              <a:gd name="connsiteX4" fmla="*/ 493743 w 493743"/>
              <a:gd name="connsiteY4" fmla="*/ 642143 h 642143"/>
              <a:gd name="connsiteX0" fmla="*/ 0 w 493743"/>
              <a:gd name="connsiteY0" fmla="*/ 0 h 642143"/>
              <a:gd name="connsiteX1" fmla="*/ 85369 w 493743"/>
              <a:gd name="connsiteY1" fmla="*/ 44451 h 642143"/>
              <a:gd name="connsiteX2" fmla="*/ 157987 w 493743"/>
              <a:gd name="connsiteY2" fmla="*/ 168275 h 642143"/>
              <a:gd name="connsiteX3" fmla="*/ 312767 w 493743"/>
              <a:gd name="connsiteY3" fmla="*/ 447675 h 642143"/>
              <a:gd name="connsiteX4" fmla="*/ 493743 w 493743"/>
              <a:gd name="connsiteY4" fmla="*/ 642143 h 642143"/>
              <a:gd name="connsiteX0" fmla="*/ 0 w 532929"/>
              <a:gd name="connsiteY0" fmla="*/ 0 h 634999"/>
              <a:gd name="connsiteX1" fmla="*/ 124555 w 532929"/>
              <a:gd name="connsiteY1" fmla="*/ 37307 h 634999"/>
              <a:gd name="connsiteX2" fmla="*/ 197173 w 532929"/>
              <a:gd name="connsiteY2" fmla="*/ 161131 h 634999"/>
              <a:gd name="connsiteX3" fmla="*/ 351953 w 532929"/>
              <a:gd name="connsiteY3" fmla="*/ 440531 h 634999"/>
              <a:gd name="connsiteX4" fmla="*/ 532929 w 532929"/>
              <a:gd name="connsiteY4" fmla="*/ 634999 h 634999"/>
              <a:gd name="connsiteX0" fmla="*/ 0 w 532929"/>
              <a:gd name="connsiteY0" fmla="*/ 0 h 634999"/>
              <a:gd name="connsiteX1" fmla="*/ 111493 w 532929"/>
              <a:gd name="connsiteY1" fmla="*/ 42070 h 634999"/>
              <a:gd name="connsiteX2" fmla="*/ 197173 w 532929"/>
              <a:gd name="connsiteY2" fmla="*/ 161131 h 634999"/>
              <a:gd name="connsiteX3" fmla="*/ 351953 w 532929"/>
              <a:gd name="connsiteY3" fmla="*/ 440531 h 634999"/>
              <a:gd name="connsiteX4" fmla="*/ 532929 w 532929"/>
              <a:gd name="connsiteY4" fmla="*/ 634999 h 63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929" h="634999">
                <a:moveTo>
                  <a:pt x="0" y="0"/>
                </a:moveTo>
                <a:cubicBezTo>
                  <a:pt x="75009" y="3969"/>
                  <a:pt x="78631" y="15215"/>
                  <a:pt x="111493" y="42070"/>
                </a:cubicBezTo>
                <a:cubicBezTo>
                  <a:pt x="144355" y="68925"/>
                  <a:pt x="157096" y="94721"/>
                  <a:pt x="197173" y="161131"/>
                </a:cubicBezTo>
                <a:cubicBezTo>
                  <a:pt x="237250" y="227541"/>
                  <a:pt x="285278" y="357981"/>
                  <a:pt x="351953" y="440531"/>
                </a:cubicBezTo>
                <a:cubicBezTo>
                  <a:pt x="418628" y="523081"/>
                  <a:pt x="451966" y="568324"/>
                  <a:pt x="532929" y="634999"/>
                </a:cubicBezTo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1ADAA24-835E-2945-5550-C2943DC67DD5}"/>
              </a:ext>
            </a:extLst>
          </p:cNvPr>
          <p:cNvSpPr/>
          <p:nvPr/>
        </p:nvSpPr>
        <p:spPr>
          <a:xfrm>
            <a:off x="8011641" y="2807916"/>
            <a:ext cx="316607" cy="634999"/>
          </a:xfrm>
          <a:custGeom>
            <a:avLst/>
            <a:gdLst>
              <a:gd name="connsiteX0" fmla="*/ 0 w 3194050"/>
              <a:gd name="connsiteY0" fmla="*/ 641350 h 647700"/>
              <a:gd name="connsiteX1" fmla="*/ 88900 w 3194050"/>
              <a:gd name="connsiteY1" fmla="*/ 482600 h 647700"/>
              <a:gd name="connsiteX2" fmla="*/ 215900 w 3194050"/>
              <a:gd name="connsiteY2" fmla="*/ 177800 h 647700"/>
              <a:gd name="connsiteX3" fmla="*/ 292100 w 3194050"/>
              <a:gd name="connsiteY3" fmla="*/ 63500 h 647700"/>
              <a:gd name="connsiteX4" fmla="*/ 406400 w 3194050"/>
              <a:gd name="connsiteY4" fmla="*/ 12700 h 647700"/>
              <a:gd name="connsiteX5" fmla="*/ 539750 w 3194050"/>
              <a:gd name="connsiteY5" fmla="*/ 12700 h 647700"/>
              <a:gd name="connsiteX6" fmla="*/ 2216150 w 3194050"/>
              <a:gd name="connsiteY6" fmla="*/ 0 h 647700"/>
              <a:gd name="connsiteX7" fmla="*/ 2476500 w 3194050"/>
              <a:gd name="connsiteY7" fmla="*/ 12700 h 647700"/>
              <a:gd name="connsiteX8" fmla="*/ 2673350 w 3194050"/>
              <a:gd name="connsiteY8" fmla="*/ 38100 h 647700"/>
              <a:gd name="connsiteX9" fmla="*/ 2794000 w 3194050"/>
              <a:gd name="connsiteY9" fmla="*/ 152400 h 647700"/>
              <a:gd name="connsiteX10" fmla="*/ 2965450 w 3194050"/>
              <a:gd name="connsiteY10" fmla="*/ 431800 h 647700"/>
              <a:gd name="connsiteX11" fmla="*/ 3194050 w 3194050"/>
              <a:gd name="connsiteY11" fmla="*/ 647700 h 647700"/>
              <a:gd name="connsiteX0" fmla="*/ 0 w 3194050"/>
              <a:gd name="connsiteY0" fmla="*/ 643599 h 649949"/>
              <a:gd name="connsiteX1" fmla="*/ 88900 w 3194050"/>
              <a:gd name="connsiteY1" fmla="*/ 484849 h 649949"/>
              <a:gd name="connsiteX2" fmla="*/ 215900 w 3194050"/>
              <a:gd name="connsiteY2" fmla="*/ 180049 h 649949"/>
              <a:gd name="connsiteX3" fmla="*/ 292100 w 3194050"/>
              <a:gd name="connsiteY3" fmla="*/ 65749 h 649949"/>
              <a:gd name="connsiteX4" fmla="*/ 406400 w 3194050"/>
              <a:gd name="connsiteY4" fmla="*/ 14949 h 649949"/>
              <a:gd name="connsiteX5" fmla="*/ 539750 w 3194050"/>
              <a:gd name="connsiteY5" fmla="*/ 14949 h 649949"/>
              <a:gd name="connsiteX6" fmla="*/ 2216150 w 3194050"/>
              <a:gd name="connsiteY6" fmla="*/ 2249 h 649949"/>
              <a:gd name="connsiteX7" fmla="*/ 2481262 w 3194050"/>
              <a:gd name="connsiteY7" fmla="*/ 3043 h 649949"/>
              <a:gd name="connsiteX8" fmla="*/ 2673350 w 3194050"/>
              <a:gd name="connsiteY8" fmla="*/ 40349 h 649949"/>
              <a:gd name="connsiteX9" fmla="*/ 2794000 w 3194050"/>
              <a:gd name="connsiteY9" fmla="*/ 154649 h 649949"/>
              <a:gd name="connsiteX10" fmla="*/ 2965450 w 3194050"/>
              <a:gd name="connsiteY10" fmla="*/ 434049 h 649949"/>
              <a:gd name="connsiteX11" fmla="*/ 3194050 w 3194050"/>
              <a:gd name="connsiteY11" fmla="*/ 649949 h 649949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92100 w 3194050"/>
              <a:gd name="connsiteY3" fmla="*/ 64703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215900 w 3194050"/>
              <a:gd name="connsiteY2" fmla="*/ 179003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88900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406400 w 3194050"/>
              <a:gd name="connsiteY4" fmla="*/ 13903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94050"/>
              <a:gd name="connsiteY0" fmla="*/ 642553 h 648903"/>
              <a:gd name="connsiteX1" fmla="*/ 57943 w 3194050"/>
              <a:gd name="connsiteY1" fmla="*/ 483803 h 648903"/>
              <a:gd name="connsiteX2" fmla="*/ 161131 w 3194050"/>
              <a:gd name="connsiteY2" fmla="*/ 190910 h 648903"/>
              <a:gd name="connsiteX3" fmla="*/ 218281 w 3194050"/>
              <a:gd name="connsiteY3" fmla="*/ 59940 h 648903"/>
              <a:gd name="connsiteX4" fmla="*/ 361156 w 3194050"/>
              <a:gd name="connsiteY4" fmla="*/ 16285 h 648903"/>
              <a:gd name="connsiteX5" fmla="*/ 539750 w 3194050"/>
              <a:gd name="connsiteY5" fmla="*/ 13903 h 648903"/>
              <a:gd name="connsiteX6" fmla="*/ 2216150 w 3194050"/>
              <a:gd name="connsiteY6" fmla="*/ 1203 h 648903"/>
              <a:gd name="connsiteX7" fmla="*/ 2481262 w 3194050"/>
              <a:gd name="connsiteY7" fmla="*/ 1997 h 648903"/>
              <a:gd name="connsiteX8" fmla="*/ 2666206 w 3194050"/>
              <a:gd name="connsiteY8" fmla="*/ 25016 h 648903"/>
              <a:gd name="connsiteX9" fmla="*/ 2794000 w 3194050"/>
              <a:gd name="connsiteY9" fmla="*/ 153603 h 648903"/>
              <a:gd name="connsiteX10" fmla="*/ 2965450 w 3194050"/>
              <a:gd name="connsiteY10" fmla="*/ 433003 h 648903"/>
              <a:gd name="connsiteX11" fmla="*/ 3194050 w 3194050"/>
              <a:gd name="connsiteY11" fmla="*/ 648903 h 648903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65450 w 3148806"/>
              <a:gd name="connsiteY10" fmla="*/ 433003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94000 w 3148806"/>
              <a:gd name="connsiteY9" fmla="*/ 153603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61131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218281 w 3148806"/>
              <a:gd name="connsiteY3" fmla="*/ 59940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80181 w 3148806"/>
              <a:gd name="connsiteY3" fmla="*/ 5755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32556 w 3148806"/>
              <a:gd name="connsiteY2" fmla="*/ 190910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57943 w 3148806"/>
              <a:gd name="connsiteY1" fmla="*/ 48380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70656 w 3148806"/>
              <a:gd name="connsiteY3" fmla="*/ 76609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148806"/>
              <a:gd name="connsiteY0" fmla="*/ 642553 h 646521"/>
              <a:gd name="connsiteX1" fmla="*/ 38893 w 3148806"/>
              <a:gd name="connsiteY1" fmla="*/ 502853 h 646521"/>
              <a:gd name="connsiteX2" fmla="*/ 115887 w 3148806"/>
              <a:gd name="connsiteY2" fmla="*/ 214723 h 646521"/>
              <a:gd name="connsiteX3" fmla="*/ 184943 w 3148806"/>
              <a:gd name="connsiteY3" fmla="*/ 52796 h 646521"/>
              <a:gd name="connsiteX4" fmla="*/ 361156 w 3148806"/>
              <a:gd name="connsiteY4" fmla="*/ 16285 h 646521"/>
              <a:gd name="connsiteX5" fmla="*/ 539750 w 3148806"/>
              <a:gd name="connsiteY5" fmla="*/ 13903 h 646521"/>
              <a:gd name="connsiteX6" fmla="*/ 2216150 w 3148806"/>
              <a:gd name="connsiteY6" fmla="*/ 1203 h 646521"/>
              <a:gd name="connsiteX7" fmla="*/ 2481262 w 3148806"/>
              <a:gd name="connsiteY7" fmla="*/ 1997 h 646521"/>
              <a:gd name="connsiteX8" fmla="*/ 2666206 w 3148806"/>
              <a:gd name="connsiteY8" fmla="*/ 25016 h 646521"/>
              <a:gd name="connsiteX9" fmla="*/ 2763044 w 3148806"/>
              <a:gd name="connsiteY9" fmla="*/ 175034 h 646521"/>
              <a:gd name="connsiteX10" fmla="*/ 2932112 w 3148806"/>
              <a:gd name="connsiteY10" fmla="*/ 454434 h 646521"/>
              <a:gd name="connsiteX11" fmla="*/ 3148806 w 3148806"/>
              <a:gd name="connsiteY11" fmla="*/ 646521 h 646521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32112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115887 w 3098800"/>
              <a:gd name="connsiteY2" fmla="*/ 214723 h 648902"/>
              <a:gd name="connsiteX3" fmla="*/ 184943 w 3098800"/>
              <a:gd name="connsiteY3" fmla="*/ 52796 h 648902"/>
              <a:gd name="connsiteX4" fmla="*/ 361156 w 3098800"/>
              <a:gd name="connsiteY4" fmla="*/ 16285 h 648902"/>
              <a:gd name="connsiteX5" fmla="*/ 539750 w 3098800"/>
              <a:gd name="connsiteY5" fmla="*/ 13903 h 648902"/>
              <a:gd name="connsiteX6" fmla="*/ 2216150 w 3098800"/>
              <a:gd name="connsiteY6" fmla="*/ 1203 h 648902"/>
              <a:gd name="connsiteX7" fmla="*/ 2481262 w 3098800"/>
              <a:gd name="connsiteY7" fmla="*/ 1997 h 648902"/>
              <a:gd name="connsiteX8" fmla="*/ 2666206 w 3098800"/>
              <a:gd name="connsiteY8" fmla="*/ 25016 h 648902"/>
              <a:gd name="connsiteX9" fmla="*/ 2763044 w 3098800"/>
              <a:gd name="connsiteY9" fmla="*/ 175034 h 648902"/>
              <a:gd name="connsiteX10" fmla="*/ 2917824 w 3098800"/>
              <a:gd name="connsiteY10" fmla="*/ 454434 h 648902"/>
              <a:gd name="connsiteX11" fmla="*/ 3098800 w 3098800"/>
              <a:gd name="connsiteY11" fmla="*/ 648902 h 648902"/>
              <a:gd name="connsiteX0" fmla="*/ 0 w 3098800"/>
              <a:gd name="connsiteY0" fmla="*/ 642553 h 648902"/>
              <a:gd name="connsiteX1" fmla="*/ 38893 w 3098800"/>
              <a:gd name="connsiteY1" fmla="*/ 502853 h 648902"/>
              <a:gd name="connsiteX2" fmla="*/ 40606 w 3098800"/>
              <a:gd name="connsiteY2" fmla="*/ 496987 h 648902"/>
              <a:gd name="connsiteX3" fmla="*/ 115887 w 3098800"/>
              <a:gd name="connsiteY3" fmla="*/ 214723 h 648902"/>
              <a:gd name="connsiteX4" fmla="*/ 184943 w 3098800"/>
              <a:gd name="connsiteY4" fmla="*/ 52796 h 648902"/>
              <a:gd name="connsiteX5" fmla="*/ 361156 w 3098800"/>
              <a:gd name="connsiteY5" fmla="*/ 16285 h 648902"/>
              <a:gd name="connsiteX6" fmla="*/ 539750 w 3098800"/>
              <a:gd name="connsiteY6" fmla="*/ 13903 h 648902"/>
              <a:gd name="connsiteX7" fmla="*/ 2216150 w 3098800"/>
              <a:gd name="connsiteY7" fmla="*/ 1203 h 648902"/>
              <a:gd name="connsiteX8" fmla="*/ 2481262 w 3098800"/>
              <a:gd name="connsiteY8" fmla="*/ 1997 h 648902"/>
              <a:gd name="connsiteX9" fmla="*/ 2666206 w 3098800"/>
              <a:gd name="connsiteY9" fmla="*/ 25016 h 648902"/>
              <a:gd name="connsiteX10" fmla="*/ 2763044 w 3098800"/>
              <a:gd name="connsiteY10" fmla="*/ 175034 h 648902"/>
              <a:gd name="connsiteX11" fmla="*/ 2917824 w 3098800"/>
              <a:gd name="connsiteY11" fmla="*/ 454434 h 648902"/>
              <a:gd name="connsiteX12" fmla="*/ 3098800 w 3098800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101553 w 3159747"/>
              <a:gd name="connsiteY2" fmla="*/ 496987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50357 w 3159747"/>
              <a:gd name="connsiteY2" fmla="*/ 537469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99840 w 3159747"/>
              <a:gd name="connsiteY1" fmla="*/ 502853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64985 w 3159747"/>
              <a:gd name="connsiteY2" fmla="*/ 454126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76834 w 3159747"/>
              <a:gd name="connsiteY3" fmla="*/ 214723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45890 w 3159747"/>
              <a:gd name="connsiteY4" fmla="*/ 52796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600697 w 3159747"/>
              <a:gd name="connsiteY6" fmla="*/ 13903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422103 w 3159747"/>
              <a:gd name="connsiteY5" fmla="*/ 16285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3429 w 3159747"/>
              <a:gd name="connsiteY6" fmla="*/ 16285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21048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433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38893 w 3159747"/>
              <a:gd name="connsiteY1" fmla="*/ 567147 h 648902"/>
              <a:gd name="connsiteX2" fmla="*/ 52796 w 3159747"/>
              <a:gd name="connsiteY2" fmla="*/ 480320 h 648902"/>
              <a:gd name="connsiteX3" fmla="*/ 137828 w 3159747"/>
              <a:gd name="connsiteY3" fmla="*/ 394111 h 648902"/>
              <a:gd name="connsiteX4" fmla="*/ 216635 w 3159747"/>
              <a:gd name="connsiteY4" fmla="*/ 62321 h 648902"/>
              <a:gd name="connsiteX5" fmla="*/ 348966 w 3159747"/>
              <a:gd name="connsiteY5" fmla="*/ 13904 h 648902"/>
              <a:gd name="connsiteX6" fmla="*/ 495867 w 3159747"/>
              <a:gd name="connsiteY6" fmla="*/ 6760 h 648902"/>
              <a:gd name="connsiteX7" fmla="*/ 2277097 w 3159747"/>
              <a:gd name="connsiteY7" fmla="*/ 1203 h 648902"/>
              <a:gd name="connsiteX8" fmla="*/ 2542209 w 3159747"/>
              <a:gd name="connsiteY8" fmla="*/ 1997 h 648902"/>
              <a:gd name="connsiteX9" fmla="*/ 2727153 w 3159747"/>
              <a:gd name="connsiteY9" fmla="*/ 25016 h 648902"/>
              <a:gd name="connsiteX10" fmla="*/ 2823991 w 3159747"/>
              <a:gd name="connsiteY10" fmla="*/ 175034 h 648902"/>
              <a:gd name="connsiteX11" fmla="*/ 2978771 w 3159747"/>
              <a:gd name="connsiteY11" fmla="*/ 454434 h 648902"/>
              <a:gd name="connsiteX12" fmla="*/ 3159747 w 3159747"/>
              <a:gd name="connsiteY12" fmla="*/ 648902 h 648902"/>
              <a:gd name="connsiteX0" fmla="*/ 0 w 3159747"/>
              <a:gd name="connsiteY0" fmla="*/ 647316 h 648902"/>
              <a:gd name="connsiteX1" fmla="*/ 52796 w 3159747"/>
              <a:gd name="connsiteY1" fmla="*/ 480320 h 648902"/>
              <a:gd name="connsiteX2" fmla="*/ 137828 w 3159747"/>
              <a:gd name="connsiteY2" fmla="*/ 394111 h 648902"/>
              <a:gd name="connsiteX3" fmla="*/ 216635 w 3159747"/>
              <a:gd name="connsiteY3" fmla="*/ 62321 h 648902"/>
              <a:gd name="connsiteX4" fmla="*/ 348966 w 3159747"/>
              <a:gd name="connsiteY4" fmla="*/ 13904 h 648902"/>
              <a:gd name="connsiteX5" fmla="*/ 495867 w 3159747"/>
              <a:gd name="connsiteY5" fmla="*/ 6760 h 648902"/>
              <a:gd name="connsiteX6" fmla="*/ 2277097 w 3159747"/>
              <a:gd name="connsiteY6" fmla="*/ 1203 h 648902"/>
              <a:gd name="connsiteX7" fmla="*/ 2542209 w 3159747"/>
              <a:gd name="connsiteY7" fmla="*/ 1997 h 648902"/>
              <a:gd name="connsiteX8" fmla="*/ 2727153 w 3159747"/>
              <a:gd name="connsiteY8" fmla="*/ 25016 h 648902"/>
              <a:gd name="connsiteX9" fmla="*/ 2823991 w 3159747"/>
              <a:gd name="connsiteY9" fmla="*/ 175034 h 648902"/>
              <a:gd name="connsiteX10" fmla="*/ 2978771 w 3159747"/>
              <a:gd name="connsiteY10" fmla="*/ 454434 h 648902"/>
              <a:gd name="connsiteX11" fmla="*/ 3159747 w 3159747"/>
              <a:gd name="connsiteY11" fmla="*/ 648902 h 648902"/>
              <a:gd name="connsiteX0" fmla="*/ 0 w 3106951"/>
              <a:gd name="connsiteY0" fmla="*/ 480320 h 648902"/>
              <a:gd name="connsiteX1" fmla="*/ 85032 w 3106951"/>
              <a:gd name="connsiteY1" fmla="*/ 394111 h 648902"/>
              <a:gd name="connsiteX2" fmla="*/ 163839 w 3106951"/>
              <a:gd name="connsiteY2" fmla="*/ 62321 h 648902"/>
              <a:gd name="connsiteX3" fmla="*/ 296170 w 3106951"/>
              <a:gd name="connsiteY3" fmla="*/ 13904 h 648902"/>
              <a:gd name="connsiteX4" fmla="*/ 443071 w 3106951"/>
              <a:gd name="connsiteY4" fmla="*/ 6760 h 648902"/>
              <a:gd name="connsiteX5" fmla="*/ 2224301 w 3106951"/>
              <a:gd name="connsiteY5" fmla="*/ 1203 h 648902"/>
              <a:gd name="connsiteX6" fmla="*/ 2489413 w 3106951"/>
              <a:gd name="connsiteY6" fmla="*/ 1997 h 648902"/>
              <a:gd name="connsiteX7" fmla="*/ 2674357 w 3106951"/>
              <a:gd name="connsiteY7" fmla="*/ 25016 h 648902"/>
              <a:gd name="connsiteX8" fmla="*/ 2771195 w 3106951"/>
              <a:gd name="connsiteY8" fmla="*/ 175034 h 648902"/>
              <a:gd name="connsiteX9" fmla="*/ 2925975 w 3106951"/>
              <a:gd name="connsiteY9" fmla="*/ 454434 h 648902"/>
              <a:gd name="connsiteX10" fmla="*/ 3106951 w 3106951"/>
              <a:gd name="connsiteY10" fmla="*/ 648902 h 648902"/>
              <a:gd name="connsiteX0" fmla="*/ 0 w 3021919"/>
              <a:gd name="connsiteY0" fmla="*/ 394111 h 648902"/>
              <a:gd name="connsiteX1" fmla="*/ 78807 w 3021919"/>
              <a:gd name="connsiteY1" fmla="*/ 62321 h 648902"/>
              <a:gd name="connsiteX2" fmla="*/ 211138 w 3021919"/>
              <a:gd name="connsiteY2" fmla="*/ 13904 h 648902"/>
              <a:gd name="connsiteX3" fmla="*/ 358039 w 3021919"/>
              <a:gd name="connsiteY3" fmla="*/ 6760 h 648902"/>
              <a:gd name="connsiteX4" fmla="*/ 2139269 w 3021919"/>
              <a:gd name="connsiteY4" fmla="*/ 1203 h 648902"/>
              <a:gd name="connsiteX5" fmla="*/ 2404381 w 3021919"/>
              <a:gd name="connsiteY5" fmla="*/ 1997 h 648902"/>
              <a:gd name="connsiteX6" fmla="*/ 2589325 w 3021919"/>
              <a:gd name="connsiteY6" fmla="*/ 25016 h 648902"/>
              <a:gd name="connsiteX7" fmla="*/ 2686163 w 3021919"/>
              <a:gd name="connsiteY7" fmla="*/ 175034 h 648902"/>
              <a:gd name="connsiteX8" fmla="*/ 2840943 w 3021919"/>
              <a:gd name="connsiteY8" fmla="*/ 454434 h 648902"/>
              <a:gd name="connsiteX9" fmla="*/ 3021919 w 3021919"/>
              <a:gd name="connsiteY9" fmla="*/ 648902 h 648902"/>
              <a:gd name="connsiteX0" fmla="*/ 0 w 2943112"/>
              <a:gd name="connsiteY0" fmla="*/ 62321 h 648902"/>
              <a:gd name="connsiteX1" fmla="*/ 132331 w 2943112"/>
              <a:gd name="connsiteY1" fmla="*/ 13904 h 648902"/>
              <a:gd name="connsiteX2" fmla="*/ 279232 w 2943112"/>
              <a:gd name="connsiteY2" fmla="*/ 6760 h 648902"/>
              <a:gd name="connsiteX3" fmla="*/ 2060462 w 2943112"/>
              <a:gd name="connsiteY3" fmla="*/ 1203 h 648902"/>
              <a:gd name="connsiteX4" fmla="*/ 2325574 w 2943112"/>
              <a:gd name="connsiteY4" fmla="*/ 1997 h 648902"/>
              <a:gd name="connsiteX5" fmla="*/ 2510518 w 2943112"/>
              <a:gd name="connsiteY5" fmla="*/ 25016 h 648902"/>
              <a:gd name="connsiteX6" fmla="*/ 2607356 w 2943112"/>
              <a:gd name="connsiteY6" fmla="*/ 175034 h 648902"/>
              <a:gd name="connsiteX7" fmla="*/ 2762136 w 2943112"/>
              <a:gd name="connsiteY7" fmla="*/ 454434 h 648902"/>
              <a:gd name="connsiteX8" fmla="*/ 2943112 w 2943112"/>
              <a:gd name="connsiteY8" fmla="*/ 648902 h 648902"/>
              <a:gd name="connsiteX0" fmla="*/ 0 w 2810781"/>
              <a:gd name="connsiteY0" fmla="*/ 13904 h 648902"/>
              <a:gd name="connsiteX1" fmla="*/ 146901 w 2810781"/>
              <a:gd name="connsiteY1" fmla="*/ 6760 h 648902"/>
              <a:gd name="connsiteX2" fmla="*/ 1928131 w 2810781"/>
              <a:gd name="connsiteY2" fmla="*/ 1203 h 648902"/>
              <a:gd name="connsiteX3" fmla="*/ 2193243 w 2810781"/>
              <a:gd name="connsiteY3" fmla="*/ 1997 h 648902"/>
              <a:gd name="connsiteX4" fmla="*/ 2378187 w 2810781"/>
              <a:gd name="connsiteY4" fmla="*/ 25016 h 648902"/>
              <a:gd name="connsiteX5" fmla="*/ 2475025 w 2810781"/>
              <a:gd name="connsiteY5" fmla="*/ 175034 h 648902"/>
              <a:gd name="connsiteX6" fmla="*/ 2629805 w 2810781"/>
              <a:gd name="connsiteY6" fmla="*/ 454434 h 648902"/>
              <a:gd name="connsiteX7" fmla="*/ 2810781 w 2810781"/>
              <a:gd name="connsiteY7" fmla="*/ 648902 h 648902"/>
              <a:gd name="connsiteX0" fmla="*/ 0 w 2663880"/>
              <a:gd name="connsiteY0" fmla="*/ 6760 h 648902"/>
              <a:gd name="connsiteX1" fmla="*/ 1781230 w 2663880"/>
              <a:gd name="connsiteY1" fmla="*/ 1203 h 648902"/>
              <a:gd name="connsiteX2" fmla="*/ 2046342 w 2663880"/>
              <a:gd name="connsiteY2" fmla="*/ 1997 h 648902"/>
              <a:gd name="connsiteX3" fmla="*/ 2231286 w 2663880"/>
              <a:gd name="connsiteY3" fmla="*/ 25016 h 648902"/>
              <a:gd name="connsiteX4" fmla="*/ 2328124 w 2663880"/>
              <a:gd name="connsiteY4" fmla="*/ 175034 h 648902"/>
              <a:gd name="connsiteX5" fmla="*/ 2482904 w 2663880"/>
              <a:gd name="connsiteY5" fmla="*/ 454434 h 648902"/>
              <a:gd name="connsiteX6" fmla="*/ 2663880 w 2663880"/>
              <a:gd name="connsiteY6" fmla="*/ 648902 h 648902"/>
              <a:gd name="connsiteX0" fmla="*/ 1 w 882651"/>
              <a:gd name="connsiteY0" fmla="*/ 1203 h 648902"/>
              <a:gd name="connsiteX1" fmla="*/ 265113 w 882651"/>
              <a:gd name="connsiteY1" fmla="*/ 1997 h 648902"/>
              <a:gd name="connsiteX2" fmla="*/ 450057 w 882651"/>
              <a:gd name="connsiteY2" fmla="*/ 25016 h 648902"/>
              <a:gd name="connsiteX3" fmla="*/ 546895 w 882651"/>
              <a:gd name="connsiteY3" fmla="*/ 175034 h 648902"/>
              <a:gd name="connsiteX4" fmla="*/ 701675 w 882651"/>
              <a:gd name="connsiteY4" fmla="*/ 454434 h 648902"/>
              <a:gd name="connsiteX5" fmla="*/ 882651 w 882651"/>
              <a:gd name="connsiteY5" fmla="*/ 648902 h 648902"/>
              <a:gd name="connsiteX0" fmla="*/ 0 w 617538"/>
              <a:gd name="connsiteY0" fmla="*/ 0 h 646905"/>
              <a:gd name="connsiteX1" fmla="*/ 184944 w 617538"/>
              <a:gd name="connsiteY1" fmla="*/ 23019 h 646905"/>
              <a:gd name="connsiteX2" fmla="*/ 281782 w 617538"/>
              <a:gd name="connsiteY2" fmla="*/ 173037 h 646905"/>
              <a:gd name="connsiteX3" fmla="*/ 436562 w 617538"/>
              <a:gd name="connsiteY3" fmla="*/ 452437 h 646905"/>
              <a:gd name="connsiteX4" fmla="*/ 617538 w 617538"/>
              <a:gd name="connsiteY4" fmla="*/ 646905 h 646905"/>
              <a:gd name="connsiteX0" fmla="*/ 0 w 493743"/>
              <a:gd name="connsiteY0" fmla="*/ 0 h 642143"/>
              <a:gd name="connsiteX1" fmla="*/ 61149 w 493743"/>
              <a:gd name="connsiteY1" fmla="*/ 18257 h 642143"/>
              <a:gd name="connsiteX2" fmla="*/ 157987 w 493743"/>
              <a:gd name="connsiteY2" fmla="*/ 168275 h 642143"/>
              <a:gd name="connsiteX3" fmla="*/ 312767 w 493743"/>
              <a:gd name="connsiteY3" fmla="*/ 447675 h 642143"/>
              <a:gd name="connsiteX4" fmla="*/ 493743 w 493743"/>
              <a:gd name="connsiteY4" fmla="*/ 642143 h 642143"/>
              <a:gd name="connsiteX0" fmla="*/ 0 w 493743"/>
              <a:gd name="connsiteY0" fmla="*/ 0 h 642143"/>
              <a:gd name="connsiteX1" fmla="*/ 85369 w 493743"/>
              <a:gd name="connsiteY1" fmla="*/ 44451 h 642143"/>
              <a:gd name="connsiteX2" fmla="*/ 157987 w 493743"/>
              <a:gd name="connsiteY2" fmla="*/ 168275 h 642143"/>
              <a:gd name="connsiteX3" fmla="*/ 312767 w 493743"/>
              <a:gd name="connsiteY3" fmla="*/ 447675 h 642143"/>
              <a:gd name="connsiteX4" fmla="*/ 493743 w 493743"/>
              <a:gd name="connsiteY4" fmla="*/ 642143 h 642143"/>
              <a:gd name="connsiteX0" fmla="*/ 0 w 532929"/>
              <a:gd name="connsiteY0" fmla="*/ 0 h 634999"/>
              <a:gd name="connsiteX1" fmla="*/ 124555 w 532929"/>
              <a:gd name="connsiteY1" fmla="*/ 37307 h 634999"/>
              <a:gd name="connsiteX2" fmla="*/ 197173 w 532929"/>
              <a:gd name="connsiteY2" fmla="*/ 161131 h 634999"/>
              <a:gd name="connsiteX3" fmla="*/ 351953 w 532929"/>
              <a:gd name="connsiteY3" fmla="*/ 440531 h 634999"/>
              <a:gd name="connsiteX4" fmla="*/ 532929 w 532929"/>
              <a:gd name="connsiteY4" fmla="*/ 634999 h 634999"/>
              <a:gd name="connsiteX0" fmla="*/ 0 w 532929"/>
              <a:gd name="connsiteY0" fmla="*/ 0 h 634999"/>
              <a:gd name="connsiteX1" fmla="*/ 111493 w 532929"/>
              <a:gd name="connsiteY1" fmla="*/ 42070 h 634999"/>
              <a:gd name="connsiteX2" fmla="*/ 197173 w 532929"/>
              <a:gd name="connsiteY2" fmla="*/ 161131 h 634999"/>
              <a:gd name="connsiteX3" fmla="*/ 351953 w 532929"/>
              <a:gd name="connsiteY3" fmla="*/ 440531 h 634999"/>
              <a:gd name="connsiteX4" fmla="*/ 532929 w 532929"/>
              <a:gd name="connsiteY4" fmla="*/ 634999 h 63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929" h="634999">
                <a:moveTo>
                  <a:pt x="0" y="0"/>
                </a:moveTo>
                <a:cubicBezTo>
                  <a:pt x="75009" y="3969"/>
                  <a:pt x="78631" y="15215"/>
                  <a:pt x="111493" y="42070"/>
                </a:cubicBezTo>
                <a:cubicBezTo>
                  <a:pt x="144355" y="68925"/>
                  <a:pt x="157096" y="94721"/>
                  <a:pt x="197173" y="161131"/>
                </a:cubicBezTo>
                <a:cubicBezTo>
                  <a:pt x="237250" y="227541"/>
                  <a:pt x="285278" y="357981"/>
                  <a:pt x="351953" y="440531"/>
                </a:cubicBezTo>
                <a:cubicBezTo>
                  <a:pt x="418628" y="523081"/>
                  <a:pt x="451966" y="568324"/>
                  <a:pt x="532929" y="634999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2998C0E-F0F6-89AB-52C0-04AA90491145}"/>
              </a:ext>
            </a:extLst>
          </p:cNvPr>
          <p:cNvCxnSpPr>
            <a:cxnSpLocks/>
          </p:cNvCxnSpPr>
          <p:nvPr/>
        </p:nvCxnSpPr>
        <p:spPr>
          <a:xfrm flipV="1">
            <a:off x="1703512" y="904562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F4C7E62-4DC8-39A9-478B-968C983E7DD2}"/>
              </a:ext>
            </a:extLst>
          </p:cNvPr>
          <p:cNvCxnSpPr>
            <a:cxnSpLocks/>
          </p:cNvCxnSpPr>
          <p:nvPr/>
        </p:nvCxnSpPr>
        <p:spPr>
          <a:xfrm flipV="1">
            <a:off x="2351584" y="911763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58A04C5-73AD-125D-F9D6-F1848C7088F2}"/>
              </a:ext>
            </a:extLst>
          </p:cNvPr>
          <p:cNvCxnSpPr>
            <a:cxnSpLocks/>
          </p:cNvCxnSpPr>
          <p:nvPr/>
        </p:nvCxnSpPr>
        <p:spPr>
          <a:xfrm flipV="1">
            <a:off x="2063552" y="904562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4050A2-97D1-A2AD-5897-2ACE6E2B8BAA}"/>
              </a:ext>
            </a:extLst>
          </p:cNvPr>
          <p:cNvSpPr/>
          <p:nvPr/>
        </p:nvSpPr>
        <p:spPr>
          <a:xfrm>
            <a:off x="983432" y="260648"/>
            <a:ext cx="37444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Profile 0</a:t>
            </a:r>
          </a:p>
        </p:txBody>
      </p:sp>
    </p:spTree>
    <p:extLst>
      <p:ext uri="{BB962C8B-B14F-4D97-AF65-F5344CB8AC3E}">
        <p14:creationId xmlns:p14="http://schemas.microsoft.com/office/powerpoint/2010/main" val="407111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0B998-3D7B-4120-F59B-98872682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628002-BF3B-7975-6889-E124A48C46D0}"/>
              </a:ext>
            </a:extLst>
          </p:cNvPr>
          <p:cNvCxnSpPr>
            <a:cxnSpLocks/>
          </p:cNvCxnSpPr>
          <p:nvPr/>
        </p:nvCxnSpPr>
        <p:spPr>
          <a:xfrm flipV="1">
            <a:off x="1703512" y="188640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F842B6-331A-89B5-00CB-3D35E06B5899}"/>
              </a:ext>
            </a:extLst>
          </p:cNvPr>
          <p:cNvCxnSpPr>
            <a:cxnSpLocks/>
          </p:cNvCxnSpPr>
          <p:nvPr/>
        </p:nvCxnSpPr>
        <p:spPr>
          <a:xfrm>
            <a:off x="1631504" y="1176908"/>
            <a:ext cx="6624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1BFFE5-A30B-5935-C036-0AAD23ED4B3A}"/>
              </a:ext>
            </a:extLst>
          </p:cNvPr>
          <p:cNvCxnSpPr>
            <a:cxnSpLocks/>
          </p:cNvCxnSpPr>
          <p:nvPr/>
        </p:nvCxnSpPr>
        <p:spPr>
          <a:xfrm flipV="1">
            <a:off x="1919536" y="908720"/>
            <a:ext cx="72008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8464F5-4F6E-F72E-B21B-FEA12BC9670B}"/>
              </a:ext>
            </a:extLst>
          </p:cNvPr>
          <p:cNvCxnSpPr>
            <a:cxnSpLocks/>
          </p:cNvCxnSpPr>
          <p:nvPr/>
        </p:nvCxnSpPr>
        <p:spPr>
          <a:xfrm>
            <a:off x="1991544" y="908720"/>
            <a:ext cx="25922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395E0F-9630-54D0-D972-FC8D875D51A7}"/>
              </a:ext>
            </a:extLst>
          </p:cNvPr>
          <p:cNvCxnSpPr>
            <a:cxnSpLocks/>
          </p:cNvCxnSpPr>
          <p:nvPr/>
        </p:nvCxnSpPr>
        <p:spPr>
          <a:xfrm>
            <a:off x="1631504" y="2492066"/>
            <a:ext cx="6624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FD642-77C9-837D-E0F3-7CC79C0CAD64}"/>
              </a:ext>
            </a:extLst>
          </p:cNvPr>
          <p:cNvCxnSpPr>
            <a:cxnSpLocks/>
          </p:cNvCxnSpPr>
          <p:nvPr/>
        </p:nvCxnSpPr>
        <p:spPr>
          <a:xfrm flipV="1">
            <a:off x="2063552" y="476672"/>
            <a:ext cx="72008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7743C3-BB1D-8BC7-2A70-0D949AC63A92}"/>
              </a:ext>
            </a:extLst>
          </p:cNvPr>
          <p:cNvCxnSpPr>
            <a:cxnSpLocks/>
          </p:cNvCxnSpPr>
          <p:nvPr/>
        </p:nvCxnSpPr>
        <p:spPr>
          <a:xfrm>
            <a:off x="2135560" y="476672"/>
            <a:ext cx="2448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91CF5-8DF7-BEFA-B32C-48963F5EDD6E}"/>
              </a:ext>
            </a:extLst>
          </p:cNvPr>
          <p:cNvSpPr/>
          <p:nvPr/>
        </p:nvSpPr>
        <p:spPr>
          <a:xfrm>
            <a:off x="551384" y="764704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MY" sz="1000" dirty="0">
                <a:solidFill>
                  <a:schemeClr val="tx1"/>
                </a:solidFill>
              </a:rPr>
              <a:t>Pump Speed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99A7EE-B7CD-60D7-5ADF-175D494A71FF}"/>
              </a:ext>
            </a:extLst>
          </p:cNvPr>
          <p:cNvCxnSpPr>
            <a:cxnSpLocks/>
          </p:cNvCxnSpPr>
          <p:nvPr/>
        </p:nvCxnSpPr>
        <p:spPr>
          <a:xfrm>
            <a:off x="1919536" y="260648"/>
            <a:ext cx="0" cy="208823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DC2120-110D-0568-C453-E8092A5EFC05}"/>
              </a:ext>
            </a:extLst>
          </p:cNvPr>
          <p:cNvCxnSpPr>
            <a:cxnSpLocks/>
          </p:cNvCxnSpPr>
          <p:nvPr/>
        </p:nvCxnSpPr>
        <p:spPr>
          <a:xfrm flipH="1" flipV="1">
            <a:off x="4583832" y="476672"/>
            <a:ext cx="144016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930EFB-AA74-9CFC-5F1A-ED78FE08954B}"/>
              </a:ext>
            </a:extLst>
          </p:cNvPr>
          <p:cNvCxnSpPr>
            <a:cxnSpLocks/>
          </p:cNvCxnSpPr>
          <p:nvPr/>
        </p:nvCxnSpPr>
        <p:spPr>
          <a:xfrm flipH="1" flipV="1">
            <a:off x="4583832" y="908720"/>
            <a:ext cx="144016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78C2F3-ADB2-28AE-D21B-ABFCAF7E672E}"/>
              </a:ext>
            </a:extLst>
          </p:cNvPr>
          <p:cNvCxnSpPr>
            <a:cxnSpLocks/>
          </p:cNvCxnSpPr>
          <p:nvPr/>
        </p:nvCxnSpPr>
        <p:spPr>
          <a:xfrm>
            <a:off x="4727848" y="260648"/>
            <a:ext cx="0" cy="223224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63AE943-DFCC-3B39-1293-087EDFD80C24}"/>
              </a:ext>
            </a:extLst>
          </p:cNvPr>
          <p:cNvSpPr/>
          <p:nvPr/>
        </p:nvSpPr>
        <p:spPr>
          <a:xfrm>
            <a:off x="767408" y="1916002"/>
            <a:ext cx="10801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Response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7B9BC4-DE15-3CB1-0559-F714A2A2A46C}"/>
              </a:ext>
            </a:extLst>
          </p:cNvPr>
          <p:cNvCxnSpPr>
            <a:cxnSpLocks/>
          </p:cNvCxnSpPr>
          <p:nvPr/>
        </p:nvCxnSpPr>
        <p:spPr>
          <a:xfrm>
            <a:off x="2135560" y="260648"/>
            <a:ext cx="0" cy="18002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23795F-911C-1783-ABFD-B50FFA7BE015}"/>
              </a:ext>
            </a:extLst>
          </p:cNvPr>
          <p:cNvCxnSpPr>
            <a:cxnSpLocks/>
          </p:cNvCxnSpPr>
          <p:nvPr/>
        </p:nvCxnSpPr>
        <p:spPr>
          <a:xfrm>
            <a:off x="4583832" y="548680"/>
            <a:ext cx="0" cy="108012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082A03-A63A-0945-1957-1CD292A47633}"/>
              </a:ext>
            </a:extLst>
          </p:cNvPr>
          <p:cNvCxnSpPr>
            <a:cxnSpLocks/>
          </p:cNvCxnSpPr>
          <p:nvPr/>
        </p:nvCxnSpPr>
        <p:spPr>
          <a:xfrm>
            <a:off x="2063552" y="332656"/>
            <a:ext cx="2664296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0FC6325-6B80-8BCC-009A-44804CD5875F}"/>
              </a:ext>
            </a:extLst>
          </p:cNvPr>
          <p:cNvCxnSpPr>
            <a:cxnSpLocks/>
          </p:cNvCxnSpPr>
          <p:nvPr/>
        </p:nvCxnSpPr>
        <p:spPr>
          <a:xfrm flipH="1">
            <a:off x="1415480" y="332656"/>
            <a:ext cx="504056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09B41B-4AC0-262A-0972-BD9873371CC9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631504" y="908720"/>
            <a:ext cx="288032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B6531F8-C868-128E-7A85-9EDBD78028E5}"/>
              </a:ext>
            </a:extLst>
          </p:cNvPr>
          <p:cNvSpPr/>
          <p:nvPr/>
        </p:nvSpPr>
        <p:spPr>
          <a:xfrm>
            <a:off x="551384" y="332656"/>
            <a:ext cx="108012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MY" sz="1000" dirty="0">
                <a:solidFill>
                  <a:schemeClr val="tx1"/>
                </a:solidFill>
              </a:rPr>
              <a:t>Line Speed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EDC177B-377C-5946-9C94-082AC2C7630D}"/>
              </a:ext>
            </a:extLst>
          </p:cNvPr>
          <p:cNvCxnSpPr>
            <a:cxnSpLocks/>
          </p:cNvCxnSpPr>
          <p:nvPr/>
        </p:nvCxnSpPr>
        <p:spPr>
          <a:xfrm flipH="1">
            <a:off x="1631504" y="476672"/>
            <a:ext cx="43204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869792F-07D4-E58B-0DE6-4D05918DD85A}"/>
              </a:ext>
            </a:extLst>
          </p:cNvPr>
          <p:cNvSpPr/>
          <p:nvPr/>
        </p:nvSpPr>
        <p:spPr>
          <a:xfrm>
            <a:off x="2999656" y="188640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Travel Path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13C2B8E-DE6F-4227-F817-ABCE80149DE1}"/>
              </a:ext>
            </a:extLst>
          </p:cNvPr>
          <p:cNvSpPr/>
          <p:nvPr/>
        </p:nvSpPr>
        <p:spPr>
          <a:xfrm>
            <a:off x="767408" y="260648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Start Vol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77B9CF-636D-5C38-35B5-72199EB57E75}"/>
              </a:ext>
            </a:extLst>
          </p:cNvPr>
          <p:cNvCxnSpPr>
            <a:cxnSpLocks/>
          </p:cNvCxnSpPr>
          <p:nvPr/>
        </p:nvCxnSpPr>
        <p:spPr>
          <a:xfrm flipV="1">
            <a:off x="5231904" y="908720"/>
            <a:ext cx="72008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BB6452F-C120-47A3-29EE-8661DD10BDA5}"/>
              </a:ext>
            </a:extLst>
          </p:cNvPr>
          <p:cNvCxnSpPr>
            <a:cxnSpLocks/>
          </p:cNvCxnSpPr>
          <p:nvPr/>
        </p:nvCxnSpPr>
        <p:spPr>
          <a:xfrm>
            <a:off x="5303912" y="908720"/>
            <a:ext cx="23042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7CCCEB-14E3-71F1-C2BE-6C8CECC3CDF3}"/>
              </a:ext>
            </a:extLst>
          </p:cNvPr>
          <p:cNvCxnSpPr>
            <a:cxnSpLocks/>
          </p:cNvCxnSpPr>
          <p:nvPr/>
        </p:nvCxnSpPr>
        <p:spPr>
          <a:xfrm flipV="1">
            <a:off x="5375920" y="548680"/>
            <a:ext cx="72008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DA5EF7-DB6E-606B-8AD0-E9AE9C09570D}"/>
              </a:ext>
            </a:extLst>
          </p:cNvPr>
          <p:cNvCxnSpPr>
            <a:cxnSpLocks/>
          </p:cNvCxnSpPr>
          <p:nvPr/>
        </p:nvCxnSpPr>
        <p:spPr>
          <a:xfrm>
            <a:off x="5447928" y="548680"/>
            <a:ext cx="2448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109DAAE-7183-4C6F-5D16-C693360A2967}"/>
              </a:ext>
            </a:extLst>
          </p:cNvPr>
          <p:cNvCxnSpPr>
            <a:cxnSpLocks/>
          </p:cNvCxnSpPr>
          <p:nvPr/>
        </p:nvCxnSpPr>
        <p:spPr>
          <a:xfrm>
            <a:off x="5231904" y="260648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96E7EC-9059-91D9-5469-D1FE52FBC026}"/>
              </a:ext>
            </a:extLst>
          </p:cNvPr>
          <p:cNvCxnSpPr>
            <a:cxnSpLocks/>
          </p:cNvCxnSpPr>
          <p:nvPr/>
        </p:nvCxnSpPr>
        <p:spPr>
          <a:xfrm flipH="1" flipV="1">
            <a:off x="7896200" y="548680"/>
            <a:ext cx="144016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5BFEFED-C4D3-32E1-A62E-A94632FC6D66}"/>
              </a:ext>
            </a:extLst>
          </p:cNvPr>
          <p:cNvCxnSpPr>
            <a:cxnSpLocks/>
          </p:cNvCxnSpPr>
          <p:nvPr/>
        </p:nvCxnSpPr>
        <p:spPr>
          <a:xfrm flipH="1" flipV="1">
            <a:off x="7608168" y="908720"/>
            <a:ext cx="144016" cy="26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3A42C8-56ED-F981-8772-091D3C1CCBBB}"/>
              </a:ext>
            </a:extLst>
          </p:cNvPr>
          <p:cNvCxnSpPr>
            <a:cxnSpLocks/>
          </p:cNvCxnSpPr>
          <p:nvPr/>
        </p:nvCxnSpPr>
        <p:spPr>
          <a:xfrm>
            <a:off x="8040216" y="260648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9718918-C52D-789A-2CD0-848474CD5860}"/>
              </a:ext>
            </a:extLst>
          </p:cNvPr>
          <p:cNvCxnSpPr>
            <a:cxnSpLocks/>
          </p:cNvCxnSpPr>
          <p:nvPr/>
        </p:nvCxnSpPr>
        <p:spPr>
          <a:xfrm>
            <a:off x="5447928" y="260648"/>
            <a:ext cx="0" cy="18002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DDBE2F-B447-F4DB-4A24-26CC5DDA4602}"/>
              </a:ext>
            </a:extLst>
          </p:cNvPr>
          <p:cNvCxnSpPr>
            <a:cxnSpLocks/>
          </p:cNvCxnSpPr>
          <p:nvPr/>
        </p:nvCxnSpPr>
        <p:spPr>
          <a:xfrm>
            <a:off x="7896200" y="260648"/>
            <a:ext cx="0" cy="21602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5A516F2-6ADE-F5FE-58C2-F6D3505095DB}"/>
              </a:ext>
            </a:extLst>
          </p:cNvPr>
          <p:cNvCxnSpPr>
            <a:cxnSpLocks/>
          </p:cNvCxnSpPr>
          <p:nvPr/>
        </p:nvCxnSpPr>
        <p:spPr>
          <a:xfrm>
            <a:off x="5447928" y="332656"/>
            <a:ext cx="2592288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E597DD-EF25-4C17-680E-F816A347B65C}"/>
              </a:ext>
            </a:extLst>
          </p:cNvPr>
          <p:cNvSpPr/>
          <p:nvPr/>
        </p:nvSpPr>
        <p:spPr>
          <a:xfrm>
            <a:off x="6312024" y="188640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Travel Path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554F304-C504-F4F6-9FC9-914DCC6C067A}"/>
              </a:ext>
            </a:extLst>
          </p:cNvPr>
          <p:cNvCxnSpPr>
            <a:cxnSpLocks/>
          </p:cNvCxnSpPr>
          <p:nvPr/>
        </p:nvCxnSpPr>
        <p:spPr>
          <a:xfrm>
            <a:off x="7608168" y="260648"/>
            <a:ext cx="0" cy="129614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2C59372-715D-D82C-DCA5-39546A9ECF1C}"/>
              </a:ext>
            </a:extLst>
          </p:cNvPr>
          <p:cNvSpPr/>
          <p:nvPr/>
        </p:nvSpPr>
        <p:spPr>
          <a:xfrm>
            <a:off x="5519936" y="2276872"/>
            <a:ext cx="187220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Piston </a:t>
            </a:r>
            <a:r>
              <a:rPr lang="en-MY" sz="1100" dirty="0">
                <a:solidFill>
                  <a:srgbClr val="00B050"/>
                </a:solidFill>
              </a:rPr>
              <a:t>Full</a:t>
            </a:r>
            <a:r>
              <a:rPr lang="en-MY" sz="1100" dirty="0">
                <a:solidFill>
                  <a:schemeClr val="tx1"/>
                </a:solidFill>
              </a:rPr>
              <a:t>, </a:t>
            </a:r>
            <a:r>
              <a:rPr lang="en-MY" sz="1100" dirty="0">
                <a:solidFill>
                  <a:srgbClr val="0070C0"/>
                </a:solidFill>
              </a:rPr>
              <a:t>Mid</a:t>
            </a:r>
            <a:r>
              <a:rPr lang="en-MY" sz="1100" dirty="0">
                <a:solidFill>
                  <a:schemeClr val="tx1"/>
                </a:solidFill>
              </a:rPr>
              <a:t>, </a:t>
            </a:r>
            <a:r>
              <a:rPr lang="en-MY" sz="1100" dirty="0">
                <a:solidFill>
                  <a:srgbClr val="FF0000"/>
                </a:solidFill>
              </a:rPr>
              <a:t>Low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FFAD56C-C76A-A3A7-6325-D8852DBC7E3F}"/>
              </a:ext>
            </a:extLst>
          </p:cNvPr>
          <p:cNvCxnSpPr>
            <a:cxnSpLocks/>
          </p:cNvCxnSpPr>
          <p:nvPr/>
        </p:nvCxnSpPr>
        <p:spPr>
          <a:xfrm flipV="1">
            <a:off x="1703512" y="904562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3215B7B-6A69-C6C5-599B-5F86F5265C37}"/>
              </a:ext>
            </a:extLst>
          </p:cNvPr>
          <p:cNvCxnSpPr>
            <a:cxnSpLocks/>
          </p:cNvCxnSpPr>
          <p:nvPr/>
        </p:nvCxnSpPr>
        <p:spPr>
          <a:xfrm flipV="1">
            <a:off x="2351584" y="911763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837020A-1EEF-1E73-9777-ABA32D746322}"/>
              </a:ext>
            </a:extLst>
          </p:cNvPr>
          <p:cNvCxnSpPr>
            <a:cxnSpLocks/>
          </p:cNvCxnSpPr>
          <p:nvPr/>
        </p:nvCxnSpPr>
        <p:spPr>
          <a:xfrm flipV="1">
            <a:off x="2063552" y="904562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A1ACA0-8DCF-0B0B-D5F2-C826746F19C7}"/>
              </a:ext>
            </a:extLst>
          </p:cNvPr>
          <p:cNvGrpSpPr/>
          <p:nvPr/>
        </p:nvGrpSpPr>
        <p:grpSpPr>
          <a:xfrm>
            <a:off x="1919536" y="1700808"/>
            <a:ext cx="3024336" cy="792088"/>
            <a:chOff x="1919536" y="1556792"/>
            <a:chExt cx="3024336" cy="79208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A02D4A-8DFE-D439-7EAE-94AC4CF39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560" y="1556792"/>
              <a:ext cx="72008" cy="5040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1CE94F-8CB7-8CF9-8769-D6AB6D831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536" y="2060848"/>
              <a:ext cx="72008" cy="2880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D355FBF-D58D-FB6A-BD60-AA5BB6FA6D8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44" y="2060848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7C26B45-FE09-400B-71FF-53AA83BB9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7568" y="1556792"/>
              <a:ext cx="237626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EF8D66D-467A-12D1-73B8-C5638E2C9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3832" y="1556792"/>
              <a:ext cx="360040" cy="7920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FCC4DFC-8D81-2C09-A46D-05A68D18AD6B}"/>
              </a:ext>
            </a:extLst>
          </p:cNvPr>
          <p:cNvGrpSpPr/>
          <p:nvPr/>
        </p:nvGrpSpPr>
        <p:grpSpPr>
          <a:xfrm>
            <a:off x="5231904" y="1628800"/>
            <a:ext cx="2808312" cy="864096"/>
            <a:chOff x="1919536" y="1484784"/>
            <a:chExt cx="2808312" cy="864096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EA0AB8E-E51B-1CD2-FD2A-6A2B2F8E4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560" y="1484784"/>
              <a:ext cx="72008" cy="57606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84E10B1-A37C-24A0-19F8-1BBB6800E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536" y="2060848"/>
              <a:ext cx="72008" cy="2880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D13BE0A-98E7-7DFE-EF7D-7738FF13E5D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44" y="2060848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C69C779-E13C-1306-4FE6-20D6C4FE8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7568" y="1484784"/>
              <a:ext cx="208823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4854B66-C9C3-93F4-FB97-358205F4DF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5800" y="1484784"/>
              <a:ext cx="432048" cy="8640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21DEF2-1A9B-A8A2-08E6-0646C6CE2343}"/>
              </a:ext>
            </a:extLst>
          </p:cNvPr>
          <p:cNvCxnSpPr>
            <a:cxnSpLocks/>
          </p:cNvCxnSpPr>
          <p:nvPr/>
        </p:nvCxnSpPr>
        <p:spPr>
          <a:xfrm flipH="1" flipV="1">
            <a:off x="7608168" y="1628800"/>
            <a:ext cx="360040" cy="8640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1D53A7-247B-51B1-F0FB-116C5E275F53}"/>
              </a:ext>
            </a:extLst>
          </p:cNvPr>
          <p:cNvCxnSpPr>
            <a:cxnSpLocks/>
          </p:cNvCxnSpPr>
          <p:nvPr/>
        </p:nvCxnSpPr>
        <p:spPr>
          <a:xfrm flipH="1" flipV="1">
            <a:off x="7608168" y="1628800"/>
            <a:ext cx="288032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5C035F-925E-5208-0A2F-132A00CB67B2}"/>
              </a:ext>
            </a:extLst>
          </p:cNvPr>
          <p:cNvSpPr/>
          <p:nvPr/>
        </p:nvSpPr>
        <p:spPr>
          <a:xfrm>
            <a:off x="2351584" y="692696"/>
            <a:ext cx="187220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This Area below profile represent the Total Volume.</a:t>
            </a:r>
            <a:endParaRPr lang="en-MY" sz="1100" dirty="0">
              <a:solidFill>
                <a:srgbClr val="FF00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5C9357-273D-37AE-1672-D23121239977}"/>
              </a:ext>
            </a:extLst>
          </p:cNvPr>
          <p:cNvCxnSpPr>
            <a:cxnSpLocks/>
          </p:cNvCxnSpPr>
          <p:nvPr/>
        </p:nvCxnSpPr>
        <p:spPr>
          <a:xfrm flipH="1">
            <a:off x="4655840" y="1700808"/>
            <a:ext cx="79208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3944328-944C-B303-ED8F-0E08B042A43C}"/>
              </a:ext>
            </a:extLst>
          </p:cNvPr>
          <p:cNvCxnSpPr>
            <a:cxnSpLocks/>
          </p:cNvCxnSpPr>
          <p:nvPr/>
        </p:nvCxnSpPr>
        <p:spPr>
          <a:xfrm flipH="1">
            <a:off x="4655840" y="476672"/>
            <a:ext cx="79208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6" name="Rectangle 355">
            <a:extLst>
              <a:ext uri="{FF2B5EF4-FFF2-40B4-BE49-F238E27FC236}">
                <a16:creationId xmlns:a16="http://schemas.microsoft.com/office/drawing/2014/main" id="{8B94E322-A8EE-44F3-3D9B-04EC9561E105}"/>
              </a:ext>
            </a:extLst>
          </p:cNvPr>
          <p:cNvSpPr/>
          <p:nvPr/>
        </p:nvSpPr>
        <p:spPr>
          <a:xfrm>
            <a:off x="5663952" y="1700808"/>
            <a:ext cx="187220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i="1" dirty="0">
                <a:solidFill>
                  <a:schemeClr val="tx1"/>
                </a:solidFill>
              </a:rPr>
              <a:t>Increase in volume to compensate early cut-off.</a:t>
            </a:r>
            <a:endParaRPr lang="en-MY" sz="1100" i="1" dirty="0">
              <a:solidFill>
                <a:srgbClr val="FF000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9A880C1-FE45-ADB8-D878-70304148C906}"/>
              </a:ext>
            </a:extLst>
          </p:cNvPr>
          <p:cNvSpPr/>
          <p:nvPr/>
        </p:nvSpPr>
        <p:spPr>
          <a:xfrm>
            <a:off x="2063552" y="2492896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Normal Profile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60F625F-8F1C-ECE1-6A45-DBEE72DCAAC1}"/>
              </a:ext>
            </a:extLst>
          </p:cNvPr>
          <p:cNvSpPr/>
          <p:nvPr/>
        </p:nvSpPr>
        <p:spPr>
          <a:xfrm>
            <a:off x="5447928" y="2492896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Corrected Profile</a:t>
            </a:r>
          </a:p>
        </p:txBody>
      </p:sp>
    </p:spTree>
    <p:extLst>
      <p:ext uri="{BB962C8B-B14F-4D97-AF65-F5344CB8AC3E}">
        <p14:creationId xmlns:p14="http://schemas.microsoft.com/office/powerpoint/2010/main" val="189177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65231-908F-B0CB-0B71-91D67F08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E48A12E-2F0D-DD70-D61B-AA3BFFE2A411}"/>
              </a:ext>
            </a:extLst>
          </p:cNvPr>
          <p:cNvCxnSpPr>
            <a:cxnSpLocks/>
          </p:cNvCxnSpPr>
          <p:nvPr/>
        </p:nvCxnSpPr>
        <p:spPr>
          <a:xfrm flipV="1">
            <a:off x="2135560" y="450912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3A04CBD-7159-17B3-4C52-D31DA5D429F3}"/>
              </a:ext>
            </a:extLst>
          </p:cNvPr>
          <p:cNvCxnSpPr>
            <a:cxnSpLocks/>
          </p:cNvCxnSpPr>
          <p:nvPr/>
        </p:nvCxnSpPr>
        <p:spPr>
          <a:xfrm>
            <a:off x="1631504" y="4869160"/>
            <a:ext cx="388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E6EBDB8-578E-7326-FDCF-6E8FABB0FF45}"/>
              </a:ext>
            </a:extLst>
          </p:cNvPr>
          <p:cNvCxnSpPr>
            <a:cxnSpLocks/>
          </p:cNvCxnSpPr>
          <p:nvPr/>
        </p:nvCxnSpPr>
        <p:spPr>
          <a:xfrm>
            <a:off x="2135560" y="4653136"/>
            <a:ext cx="0" cy="28803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FEECCE-1A95-814E-C844-A6964D365D36}"/>
              </a:ext>
            </a:extLst>
          </p:cNvPr>
          <p:cNvCxnSpPr>
            <a:cxnSpLocks/>
          </p:cNvCxnSpPr>
          <p:nvPr/>
        </p:nvCxnSpPr>
        <p:spPr>
          <a:xfrm flipV="1">
            <a:off x="1703512" y="904562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B3870D6-40ED-0E38-F2E4-6BACC15B7296}"/>
              </a:ext>
            </a:extLst>
          </p:cNvPr>
          <p:cNvCxnSpPr>
            <a:cxnSpLocks/>
          </p:cNvCxnSpPr>
          <p:nvPr/>
        </p:nvCxnSpPr>
        <p:spPr>
          <a:xfrm flipV="1">
            <a:off x="2351584" y="911763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7F66F63-F30A-5644-F0A2-1E33F7BE235A}"/>
              </a:ext>
            </a:extLst>
          </p:cNvPr>
          <p:cNvCxnSpPr>
            <a:cxnSpLocks/>
          </p:cNvCxnSpPr>
          <p:nvPr/>
        </p:nvCxnSpPr>
        <p:spPr>
          <a:xfrm>
            <a:off x="2495600" y="4581128"/>
            <a:ext cx="0" cy="3600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586A63A-F6F1-1A5E-D0FD-71C0C34C1E46}"/>
              </a:ext>
            </a:extLst>
          </p:cNvPr>
          <p:cNvCxnSpPr>
            <a:cxnSpLocks/>
          </p:cNvCxnSpPr>
          <p:nvPr/>
        </p:nvCxnSpPr>
        <p:spPr>
          <a:xfrm flipV="1">
            <a:off x="2063552" y="904562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54EC09B-6E91-AC33-038C-F352F2BC3CCC}"/>
              </a:ext>
            </a:extLst>
          </p:cNvPr>
          <p:cNvCxnSpPr>
            <a:cxnSpLocks/>
          </p:cNvCxnSpPr>
          <p:nvPr/>
        </p:nvCxnSpPr>
        <p:spPr>
          <a:xfrm>
            <a:off x="2135560" y="4509120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48EC027-8468-9E0B-E10E-30118803852F}"/>
              </a:ext>
            </a:extLst>
          </p:cNvPr>
          <p:cNvCxnSpPr>
            <a:cxnSpLocks/>
          </p:cNvCxnSpPr>
          <p:nvPr/>
        </p:nvCxnSpPr>
        <p:spPr>
          <a:xfrm>
            <a:off x="2783632" y="4437112"/>
            <a:ext cx="0" cy="5040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DF24706-3A75-699F-FD12-0DE6BAE042EA}"/>
              </a:ext>
            </a:extLst>
          </p:cNvPr>
          <p:cNvCxnSpPr>
            <a:cxnSpLocks/>
          </p:cNvCxnSpPr>
          <p:nvPr/>
        </p:nvCxnSpPr>
        <p:spPr>
          <a:xfrm>
            <a:off x="2999656" y="4293096"/>
            <a:ext cx="0" cy="64807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932FE4-4210-980F-EDE5-15D150411F4D}"/>
              </a:ext>
            </a:extLst>
          </p:cNvPr>
          <p:cNvCxnSpPr>
            <a:cxnSpLocks/>
          </p:cNvCxnSpPr>
          <p:nvPr/>
        </p:nvCxnSpPr>
        <p:spPr>
          <a:xfrm>
            <a:off x="3143672" y="4149080"/>
            <a:ext cx="0" cy="7920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E08F658-E450-301A-72D0-A75F26BFF413}"/>
              </a:ext>
            </a:extLst>
          </p:cNvPr>
          <p:cNvCxnSpPr>
            <a:cxnSpLocks/>
          </p:cNvCxnSpPr>
          <p:nvPr/>
        </p:nvCxnSpPr>
        <p:spPr>
          <a:xfrm>
            <a:off x="3215680" y="3933056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5D2E393-50E2-E4CA-0952-E3EC86D4BA29}"/>
              </a:ext>
            </a:extLst>
          </p:cNvPr>
          <p:cNvCxnSpPr>
            <a:cxnSpLocks/>
          </p:cNvCxnSpPr>
          <p:nvPr/>
        </p:nvCxnSpPr>
        <p:spPr>
          <a:xfrm>
            <a:off x="2495600" y="4365104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F3B4BD4-3A42-49E5-5949-F524079DAFC4}"/>
              </a:ext>
            </a:extLst>
          </p:cNvPr>
          <p:cNvCxnSpPr>
            <a:cxnSpLocks/>
          </p:cNvCxnSpPr>
          <p:nvPr/>
        </p:nvCxnSpPr>
        <p:spPr>
          <a:xfrm>
            <a:off x="2783632" y="4221088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D1A270-A128-33BB-D39F-150862E39E8E}"/>
              </a:ext>
            </a:extLst>
          </p:cNvPr>
          <p:cNvCxnSpPr>
            <a:cxnSpLocks/>
          </p:cNvCxnSpPr>
          <p:nvPr/>
        </p:nvCxnSpPr>
        <p:spPr>
          <a:xfrm>
            <a:off x="2999656" y="40770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6384DE1-25BC-FEBA-19BF-A682DF3A91E0}"/>
              </a:ext>
            </a:extLst>
          </p:cNvPr>
          <p:cNvCxnSpPr>
            <a:cxnSpLocks/>
          </p:cNvCxnSpPr>
          <p:nvPr/>
        </p:nvCxnSpPr>
        <p:spPr>
          <a:xfrm>
            <a:off x="3143672" y="3861048"/>
            <a:ext cx="72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C0DEA67-5EF8-83B8-4B7C-80750D7455B2}"/>
              </a:ext>
            </a:extLst>
          </p:cNvPr>
          <p:cNvCxnSpPr>
            <a:cxnSpLocks/>
          </p:cNvCxnSpPr>
          <p:nvPr/>
        </p:nvCxnSpPr>
        <p:spPr>
          <a:xfrm flipV="1">
            <a:off x="2495600" y="4365104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D464047-5426-825E-E6E4-50B499421251}"/>
              </a:ext>
            </a:extLst>
          </p:cNvPr>
          <p:cNvCxnSpPr>
            <a:cxnSpLocks/>
          </p:cNvCxnSpPr>
          <p:nvPr/>
        </p:nvCxnSpPr>
        <p:spPr>
          <a:xfrm flipV="1">
            <a:off x="2783632" y="4221088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B3448FE-7C45-ADB6-FCE5-CC42D809EFBF}"/>
              </a:ext>
            </a:extLst>
          </p:cNvPr>
          <p:cNvCxnSpPr>
            <a:cxnSpLocks/>
          </p:cNvCxnSpPr>
          <p:nvPr/>
        </p:nvCxnSpPr>
        <p:spPr>
          <a:xfrm flipV="1">
            <a:off x="2999656" y="4077072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0CAAE89-5DB7-054C-E2FC-CAEB1B74ECFC}"/>
              </a:ext>
            </a:extLst>
          </p:cNvPr>
          <p:cNvCxnSpPr>
            <a:cxnSpLocks/>
          </p:cNvCxnSpPr>
          <p:nvPr/>
        </p:nvCxnSpPr>
        <p:spPr>
          <a:xfrm flipV="1">
            <a:off x="3143672" y="3861048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5880308-AA0C-D98F-28BD-B84866142AD1}"/>
              </a:ext>
            </a:extLst>
          </p:cNvPr>
          <p:cNvSpPr/>
          <p:nvPr/>
        </p:nvSpPr>
        <p:spPr>
          <a:xfrm>
            <a:off x="623392" y="4149080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MY" sz="1000" dirty="0">
                <a:solidFill>
                  <a:schemeClr val="tx1"/>
                </a:solidFill>
              </a:rPr>
              <a:t>Variable</a:t>
            </a:r>
          </a:p>
          <a:p>
            <a:pPr algn="r"/>
            <a:r>
              <a:rPr lang="en-MY" sz="1000" dirty="0">
                <a:solidFill>
                  <a:schemeClr val="tx1"/>
                </a:solidFill>
              </a:rPr>
              <a:t>Pump Speed</a:t>
            </a:r>
          </a:p>
        </p:txBody>
      </p:sp>
      <p:sp>
        <p:nvSpPr>
          <p:cNvPr id="187" name="Left Brace 186">
            <a:extLst>
              <a:ext uri="{FF2B5EF4-FFF2-40B4-BE49-F238E27FC236}">
                <a16:creationId xmlns:a16="http://schemas.microsoft.com/office/drawing/2014/main" id="{1CF49BCB-EC1B-CA68-B773-F583DF10D050}"/>
              </a:ext>
            </a:extLst>
          </p:cNvPr>
          <p:cNvSpPr/>
          <p:nvPr/>
        </p:nvSpPr>
        <p:spPr>
          <a:xfrm>
            <a:off x="1775520" y="3861048"/>
            <a:ext cx="144016" cy="720080"/>
          </a:xfrm>
          <a:prstGeom prst="leftBrac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636CBF8-5646-A1CF-9B52-DE6ECDD72DD0}"/>
              </a:ext>
            </a:extLst>
          </p:cNvPr>
          <p:cNvCxnSpPr>
            <a:cxnSpLocks/>
          </p:cNvCxnSpPr>
          <p:nvPr/>
        </p:nvCxnSpPr>
        <p:spPr>
          <a:xfrm flipV="1">
            <a:off x="1919536" y="4581128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8EF9A6B-9A20-F677-361F-75FFFBDE65FD}"/>
              </a:ext>
            </a:extLst>
          </p:cNvPr>
          <p:cNvCxnSpPr>
            <a:cxnSpLocks/>
          </p:cNvCxnSpPr>
          <p:nvPr/>
        </p:nvCxnSpPr>
        <p:spPr>
          <a:xfrm>
            <a:off x="1919536" y="4941168"/>
            <a:ext cx="0" cy="129614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2A47B69-6C12-9CC2-A7AD-28F9F30CA97A}"/>
              </a:ext>
            </a:extLst>
          </p:cNvPr>
          <p:cNvCxnSpPr>
            <a:cxnSpLocks/>
          </p:cNvCxnSpPr>
          <p:nvPr/>
        </p:nvCxnSpPr>
        <p:spPr>
          <a:xfrm>
            <a:off x="1991544" y="458112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4C13907-ADE7-E32F-311F-BD26F31330D9}"/>
              </a:ext>
            </a:extLst>
          </p:cNvPr>
          <p:cNvCxnSpPr>
            <a:cxnSpLocks/>
          </p:cNvCxnSpPr>
          <p:nvPr/>
        </p:nvCxnSpPr>
        <p:spPr>
          <a:xfrm flipH="1">
            <a:off x="1991544" y="3861048"/>
            <a:ext cx="108012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10FD835-1F46-3978-2145-A275F7A0DFCB}"/>
              </a:ext>
            </a:extLst>
          </p:cNvPr>
          <p:cNvCxnSpPr>
            <a:cxnSpLocks/>
          </p:cNvCxnSpPr>
          <p:nvPr/>
        </p:nvCxnSpPr>
        <p:spPr>
          <a:xfrm>
            <a:off x="3215680" y="3861048"/>
            <a:ext cx="10801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B677075-F9C3-AF81-80A4-94D852139ED7}"/>
              </a:ext>
            </a:extLst>
          </p:cNvPr>
          <p:cNvCxnSpPr>
            <a:cxnSpLocks/>
          </p:cNvCxnSpPr>
          <p:nvPr/>
        </p:nvCxnSpPr>
        <p:spPr>
          <a:xfrm flipV="1">
            <a:off x="5303912" y="4509120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C9077D7-C11B-4B2C-FC4D-962BF8ECC7CE}"/>
              </a:ext>
            </a:extLst>
          </p:cNvPr>
          <p:cNvCxnSpPr>
            <a:cxnSpLocks/>
          </p:cNvCxnSpPr>
          <p:nvPr/>
        </p:nvCxnSpPr>
        <p:spPr>
          <a:xfrm>
            <a:off x="5303912" y="4869160"/>
            <a:ext cx="0" cy="7200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63EBCC5-B410-775F-11BB-CA5A66AD0763}"/>
              </a:ext>
            </a:extLst>
          </p:cNvPr>
          <p:cNvCxnSpPr>
            <a:cxnSpLocks/>
          </p:cNvCxnSpPr>
          <p:nvPr/>
        </p:nvCxnSpPr>
        <p:spPr>
          <a:xfrm flipH="1">
            <a:off x="5015880" y="4581128"/>
            <a:ext cx="0" cy="3600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F14B4F5-1784-CA50-729A-81EDA6BCE2BC}"/>
              </a:ext>
            </a:extLst>
          </p:cNvPr>
          <p:cNvCxnSpPr>
            <a:cxnSpLocks/>
          </p:cNvCxnSpPr>
          <p:nvPr/>
        </p:nvCxnSpPr>
        <p:spPr>
          <a:xfrm flipH="1">
            <a:off x="5015880" y="4509120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E56C5DC-9D52-8AF6-8A77-E27F80397FE9}"/>
              </a:ext>
            </a:extLst>
          </p:cNvPr>
          <p:cNvCxnSpPr>
            <a:cxnSpLocks/>
          </p:cNvCxnSpPr>
          <p:nvPr/>
        </p:nvCxnSpPr>
        <p:spPr>
          <a:xfrm flipH="1">
            <a:off x="4727848" y="4437112"/>
            <a:ext cx="0" cy="5040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73FAAA-C587-C854-85FE-C074740B3A50}"/>
              </a:ext>
            </a:extLst>
          </p:cNvPr>
          <p:cNvCxnSpPr>
            <a:cxnSpLocks/>
          </p:cNvCxnSpPr>
          <p:nvPr/>
        </p:nvCxnSpPr>
        <p:spPr>
          <a:xfrm flipH="1">
            <a:off x="4511824" y="4293096"/>
            <a:ext cx="0" cy="64807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D5236C3-E397-56EC-7F02-512B26BCDF81}"/>
              </a:ext>
            </a:extLst>
          </p:cNvPr>
          <p:cNvCxnSpPr>
            <a:cxnSpLocks/>
          </p:cNvCxnSpPr>
          <p:nvPr/>
        </p:nvCxnSpPr>
        <p:spPr>
          <a:xfrm flipH="1">
            <a:off x="4367808" y="4149080"/>
            <a:ext cx="0" cy="7920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A38CEC3-B98E-CCCF-FF3B-EF8412DDB372}"/>
              </a:ext>
            </a:extLst>
          </p:cNvPr>
          <p:cNvCxnSpPr>
            <a:cxnSpLocks/>
          </p:cNvCxnSpPr>
          <p:nvPr/>
        </p:nvCxnSpPr>
        <p:spPr>
          <a:xfrm flipH="1">
            <a:off x="4295800" y="3933056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EE00037-7408-B323-E9F9-00CAC37D5697}"/>
              </a:ext>
            </a:extLst>
          </p:cNvPr>
          <p:cNvCxnSpPr>
            <a:cxnSpLocks/>
          </p:cNvCxnSpPr>
          <p:nvPr/>
        </p:nvCxnSpPr>
        <p:spPr>
          <a:xfrm flipH="1">
            <a:off x="4727848" y="4365104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3E97E40-EEB1-857B-D380-00E0EA34E21A}"/>
              </a:ext>
            </a:extLst>
          </p:cNvPr>
          <p:cNvCxnSpPr>
            <a:cxnSpLocks/>
          </p:cNvCxnSpPr>
          <p:nvPr/>
        </p:nvCxnSpPr>
        <p:spPr>
          <a:xfrm flipH="1">
            <a:off x="4511824" y="4221088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77175AC-EEC9-FA50-FF9E-027F6330886D}"/>
              </a:ext>
            </a:extLst>
          </p:cNvPr>
          <p:cNvCxnSpPr>
            <a:cxnSpLocks/>
          </p:cNvCxnSpPr>
          <p:nvPr/>
        </p:nvCxnSpPr>
        <p:spPr>
          <a:xfrm flipH="1">
            <a:off x="4367808" y="40770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3D1EDA8-B07C-9253-840A-D9B483973948}"/>
              </a:ext>
            </a:extLst>
          </p:cNvPr>
          <p:cNvCxnSpPr>
            <a:cxnSpLocks/>
          </p:cNvCxnSpPr>
          <p:nvPr/>
        </p:nvCxnSpPr>
        <p:spPr>
          <a:xfrm flipH="1">
            <a:off x="4295800" y="3861048"/>
            <a:ext cx="72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EF50BE7-0E23-1059-F5AF-AD0340478EED}"/>
              </a:ext>
            </a:extLst>
          </p:cNvPr>
          <p:cNvCxnSpPr>
            <a:cxnSpLocks/>
          </p:cNvCxnSpPr>
          <p:nvPr/>
        </p:nvCxnSpPr>
        <p:spPr>
          <a:xfrm flipH="1" flipV="1">
            <a:off x="5015880" y="4365104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27E52A7-2643-A3F8-D1E7-AB09D57A7471}"/>
              </a:ext>
            </a:extLst>
          </p:cNvPr>
          <p:cNvCxnSpPr>
            <a:cxnSpLocks/>
          </p:cNvCxnSpPr>
          <p:nvPr/>
        </p:nvCxnSpPr>
        <p:spPr>
          <a:xfrm flipH="1" flipV="1">
            <a:off x="4727848" y="4221088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C4F7C23-B535-989E-898A-FC125E74C2A7}"/>
              </a:ext>
            </a:extLst>
          </p:cNvPr>
          <p:cNvCxnSpPr>
            <a:cxnSpLocks/>
          </p:cNvCxnSpPr>
          <p:nvPr/>
        </p:nvCxnSpPr>
        <p:spPr>
          <a:xfrm flipH="1" flipV="1">
            <a:off x="4511824" y="4077072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BC9733C-F1E6-7595-E6EF-5BCF6D6FA4C5}"/>
              </a:ext>
            </a:extLst>
          </p:cNvPr>
          <p:cNvCxnSpPr>
            <a:cxnSpLocks/>
          </p:cNvCxnSpPr>
          <p:nvPr/>
        </p:nvCxnSpPr>
        <p:spPr>
          <a:xfrm flipH="1" flipV="1">
            <a:off x="4367808" y="3861048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E0E7A3-041F-F106-284D-4F1AE461FD6F}"/>
              </a:ext>
            </a:extLst>
          </p:cNvPr>
          <p:cNvCxnSpPr>
            <a:cxnSpLocks/>
          </p:cNvCxnSpPr>
          <p:nvPr/>
        </p:nvCxnSpPr>
        <p:spPr>
          <a:xfrm>
            <a:off x="1631504" y="6381328"/>
            <a:ext cx="388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BCBEC6-3ED1-E0C1-7099-B8D732104398}"/>
              </a:ext>
            </a:extLst>
          </p:cNvPr>
          <p:cNvCxnSpPr>
            <a:cxnSpLocks/>
          </p:cNvCxnSpPr>
          <p:nvPr/>
        </p:nvCxnSpPr>
        <p:spPr>
          <a:xfrm flipH="1">
            <a:off x="1631504" y="5373216"/>
            <a:ext cx="144016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027F8A-0557-71BC-2880-0E9E03481840}"/>
              </a:ext>
            </a:extLst>
          </p:cNvPr>
          <p:cNvCxnSpPr>
            <a:cxnSpLocks/>
          </p:cNvCxnSpPr>
          <p:nvPr/>
        </p:nvCxnSpPr>
        <p:spPr>
          <a:xfrm>
            <a:off x="5303912" y="4869160"/>
            <a:ext cx="0" cy="43204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678336-513D-DDAD-7844-67B974671E01}"/>
              </a:ext>
            </a:extLst>
          </p:cNvPr>
          <p:cNvCxnSpPr>
            <a:cxnSpLocks/>
          </p:cNvCxnSpPr>
          <p:nvPr/>
        </p:nvCxnSpPr>
        <p:spPr>
          <a:xfrm flipV="1">
            <a:off x="2135560" y="5373216"/>
            <a:ext cx="72008" cy="720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E03057-E1B9-A3BA-C891-77B7A8BC14EA}"/>
              </a:ext>
            </a:extLst>
          </p:cNvPr>
          <p:cNvCxnSpPr>
            <a:cxnSpLocks/>
          </p:cNvCxnSpPr>
          <p:nvPr/>
        </p:nvCxnSpPr>
        <p:spPr>
          <a:xfrm flipV="1">
            <a:off x="1919536" y="6093296"/>
            <a:ext cx="72008" cy="288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32A535-C7DD-3669-621E-DF5AC57085DA}"/>
              </a:ext>
            </a:extLst>
          </p:cNvPr>
          <p:cNvCxnSpPr>
            <a:cxnSpLocks/>
          </p:cNvCxnSpPr>
          <p:nvPr/>
        </p:nvCxnSpPr>
        <p:spPr>
          <a:xfrm>
            <a:off x="1991544" y="6093296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B84B28E-9976-F056-AC68-658246DD2A0F}"/>
              </a:ext>
            </a:extLst>
          </p:cNvPr>
          <p:cNvCxnSpPr>
            <a:cxnSpLocks/>
          </p:cNvCxnSpPr>
          <p:nvPr/>
        </p:nvCxnSpPr>
        <p:spPr>
          <a:xfrm flipH="1">
            <a:off x="2207568" y="5373216"/>
            <a:ext cx="309634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A1BE8F7-8D5E-9D09-6D95-EF07EA590984}"/>
              </a:ext>
            </a:extLst>
          </p:cNvPr>
          <p:cNvCxnSpPr>
            <a:cxnSpLocks/>
          </p:cNvCxnSpPr>
          <p:nvPr/>
        </p:nvCxnSpPr>
        <p:spPr>
          <a:xfrm flipH="1" flipV="1">
            <a:off x="5303912" y="5373216"/>
            <a:ext cx="72008" cy="10081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5DCF3E2-7188-0346-F575-3CA86A738874}"/>
              </a:ext>
            </a:extLst>
          </p:cNvPr>
          <p:cNvCxnSpPr>
            <a:cxnSpLocks/>
          </p:cNvCxnSpPr>
          <p:nvPr/>
        </p:nvCxnSpPr>
        <p:spPr>
          <a:xfrm flipV="1">
            <a:off x="7824192" y="4509120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1EA1B42-17A2-CE37-470E-24349CBF874F}"/>
              </a:ext>
            </a:extLst>
          </p:cNvPr>
          <p:cNvCxnSpPr>
            <a:cxnSpLocks/>
          </p:cNvCxnSpPr>
          <p:nvPr/>
        </p:nvCxnSpPr>
        <p:spPr>
          <a:xfrm>
            <a:off x="7824192" y="4653136"/>
            <a:ext cx="0" cy="28803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EA53BF8-F5D5-6CF3-E09D-56F41E265D4F}"/>
              </a:ext>
            </a:extLst>
          </p:cNvPr>
          <p:cNvCxnSpPr>
            <a:cxnSpLocks/>
          </p:cNvCxnSpPr>
          <p:nvPr/>
        </p:nvCxnSpPr>
        <p:spPr>
          <a:xfrm>
            <a:off x="8184232" y="4581128"/>
            <a:ext cx="0" cy="3600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7F14B73-84DB-C54A-D3E8-910820DC5CF3}"/>
              </a:ext>
            </a:extLst>
          </p:cNvPr>
          <p:cNvCxnSpPr>
            <a:cxnSpLocks/>
          </p:cNvCxnSpPr>
          <p:nvPr/>
        </p:nvCxnSpPr>
        <p:spPr>
          <a:xfrm>
            <a:off x="7824192" y="4509120"/>
            <a:ext cx="36004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B47D4A7-BD7E-13C1-279C-4E2BAD3297A7}"/>
              </a:ext>
            </a:extLst>
          </p:cNvPr>
          <p:cNvCxnSpPr>
            <a:cxnSpLocks/>
          </p:cNvCxnSpPr>
          <p:nvPr/>
        </p:nvCxnSpPr>
        <p:spPr>
          <a:xfrm>
            <a:off x="8472264" y="4437112"/>
            <a:ext cx="0" cy="5040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FAF2F96-B3EB-0E22-1410-75287F317147}"/>
              </a:ext>
            </a:extLst>
          </p:cNvPr>
          <p:cNvCxnSpPr>
            <a:cxnSpLocks/>
          </p:cNvCxnSpPr>
          <p:nvPr/>
        </p:nvCxnSpPr>
        <p:spPr>
          <a:xfrm>
            <a:off x="8688288" y="4293096"/>
            <a:ext cx="0" cy="64807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0C61F88-E621-2AF6-7074-E4D3279BC17C}"/>
              </a:ext>
            </a:extLst>
          </p:cNvPr>
          <p:cNvCxnSpPr>
            <a:cxnSpLocks/>
          </p:cNvCxnSpPr>
          <p:nvPr/>
        </p:nvCxnSpPr>
        <p:spPr>
          <a:xfrm>
            <a:off x="8832304" y="4149080"/>
            <a:ext cx="0" cy="7920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774D407-5ADF-9480-7EE0-B7F1B35CD632}"/>
              </a:ext>
            </a:extLst>
          </p:cNvPr>
          <p:cNvCxnSpPr>
            <a:cxnSpLocks/>
          </p:cNvCxnSpPr>
          <p:nvPr/>
        </p:nvCxnSpPr>
        <p:spPr>
          <a:xfrm>
            <a:off x="8904312" y="3933056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E4D0166-D122-4F29-C3B0-0EBDD62A5D47}"/>
              </a:ext>
            </a:extLst>
          </p:cNvPr>
          <p:cNvCxnSpPr>
            <a:cxnSpLocks/>
          </p:cNvCxnSpPr>
          <p:nvPr/>
        </p:nvCxnSpPr>
        <p:spPr>
          <a:xfrm>
            <a:off x="8184232" y="4365104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966333B-0CB4-174E-0C85-331035A02C11}"/>
              </a:ext>
            </a:extLst>
          </p:cNvPr>
          <p:cNvCxnSpPr>
            <a:cxnSpLocks/>
          </p:cNvCxnSpPr>
          <p:nvPr/>
        </p:nvCxnSpPr>
        <p:spPr>
          <a:xfrm>
            <a:off x="8472264" y="4221088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3C150E1-310D-6557-3F5D-95D090664969}"/>
              </a:ext>
            </a:extLst>
          </p:cNvPr>
          <p:cNvCxnSpPr>
            <a:cxnSpLocks/>
          </p:cNvCxnSpPr>
          <p:nvPr/>
        </p:nvCxnSpPr>
        <p:spPr>
          <a:xfrm>
            <a:off x="8688288" y="40770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8DB5B0DA-55E1-51EC-A3BB-A4B8D0EC3926}"/>
              </a:ext>
            </a:extLst>
          </p:cNvPr>
          <p:cNvCxnSpPr>
            <a:cxnSpLocks/>
          </p:cNvCxnSpPr>
          <p:nvPr/>
        </p:nvCxnSpPr>
        <p:spPr>
          <a:xfrm>
            <a:off x="8832304" y="3861048"/>
            <a:ext cx="72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0F1267C-41CE-41DA-972F-10F9274436E9}"/>
              </a:ext>
            </a:extLst>
          </p:cNvPr>
          <p:cNvCxnSpPr>
            <a:cxnSpLocks/>
          </p:cNvCxnSpPr>
          <p:nvPr/>
        </p:nvCxnSpPr>
        <p:spPr>
          <a:xfrm flipV="1">
            <a:off x="8184232" y="4365104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B907A3D-C86F-9A2C-1708-494475475E42}"/>
              </a:ext>
            </a:extLst>
          </p:cNvPr>
          <p:cNvCxnSpPr>
            <a:cxnSpLocks/>
          </p:cNvCxnSpPr>
          <p:nvPr/>
        </p:nvCxnSpPr>
        <p:spPr>
          <a:xfrm flipV="1">
            <a:off x="8472264" y="4221088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790919F7-38F6-4558-9C59-B75F0984779B}"/>
              </a:ext>
            </a:extLst>
          </p:cNvPr>
          <p:cNvCxnSpPr>
            <a:cxnSpLocks/>
          </p:cNvCxnSpPr>
          <p:nvPr/>
        </p:nvCxnSpPr>
        <p:spPr>
          <a:xfrm flipV="1">
            <a:off x="8688288" y="4077072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5F69FAF-84A2-760E-0A60-1651F43CD742}"/>
              </a:ext>
            </a:extLst>
          </p:cNvPr>
          <p:cNvCxnSpPr>
            <a:cxnSpLocks/>
          </p:cNvCxnSpPr>
          <p:nvPr/>
        </p:nvCxnSpPr>
        <p:spPr>
          <a:xfrm flipV="1">
            <a:off x="8832304" y="3861048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7AA487D-4940-9285-03DB-395C6EF85F11}"/>
              </a:ext>
            </a:extLst>
          </p:cNvPr>
          <p:cNvCxnSpPr>
            <a:cxnSpLocks/>
          </p:cNvCxnSpPr>
          <p:nvPr/>
        </p:nvCxnSpPr>
        <p:spPr>
          <a:xfrm flipV="1">
            <a:off x="7608168" y="4581128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D6F36672-B0AF-6810-B1D4-B272296694A1}"/>
              </a:ext>
            </a:extLst>
          </p:cNvPr>
          <p:cNvCxnSpPr>
            <a:cxnSpLocks/>
          </p:cNvCxnSpPr>
          <p:nvPr/>
        </p:nvCxnSpPr>
        <p:spPr>
          <a:xfrm>
            <a:off x="7608168" y="4941168"/>
            <a:ext cx="0" cy="129614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61C2774-E39B-D9ED-49A2-6B18CEF2ADD8}"/>
              </a:ext>
            </a:extLst>
          </p:cNvPr>
          <p:cNvCxnSpPr>
            <a:cxnSpLocks/>
          </p:cNvCxnSpPr>
          <p:nvPr/>
        </p:nvCxnSpPr>
        <p:spPr>
          <a:xfrm>
            <a:off x="7680176" y="4581128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E23D0EB-4102-B536-D343-9B6F7F50E61F}"/>
              </a:ext>
            </a:extLst>
          </p:cNvPr>
          <p:cNvCxnSpPr>
            <a:cxnSpLocks/>
          </p:cNvCxnSpPr>
          <p:nvPr/>
        </p:nvCxnSpPr>
        <p:spPr>
          <a:xfrm>
            <a:off x="8904312" y="3861048"/>
            <a:ext cx="10801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5FDD052B-A40A-93C8-34EA-51CED6892CEA}"/>
              </a:ext>
            </a:extLst>
          </p:cNvPr>
          <p:cNvCxnSpPr>
            <a:cxnSpLocks/>
          </p:cNvCxnSpPr>
          <p:nvPr/>
        </p:nvCxnSpPr>
        <p:spPr>
          <a:xfrm flipV="1">
            <a:off x="10992544" y="4509120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2EAD2DA-51CA-F0C9-56B0-8FA79B067869}"/>
              </a:ext>
            </a:extLst>
          </p:cNvPr>
          <p:cNvCxnSpPr>
            <a:cxnSpLocks/>
          </p:cNvCxnSpPr>
          <p:nvPr/>
        </p:nvCxnSpPr>
        <p:spPr>
          <a:xfrm>
            <a:off x="10992544" y="4869160"/>
            <a:ext cx="0" cy="7200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277E034-548B-6E29-8AC4-80FB0B267B44}"/>
              </a:ext>
            </a:extLst>
          </p:cNvPr>
          <p:cNvCxnSpPr>
            <a:cxnSpLocks/>
          </p:cNvCxnSpPr>
          <p:nvPr/>
        </p:nvCxnSpPr>
        <p:spPr>
          <a:xfrm>
            <a:off x="10704512" y="4581128"/>
            <a:ext cx="0" cy="3600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00DA8CB-ACC7-20A7-46AA-0A56D652FA99}"/>
              </a:ext>
            </a:extLst>
          </p:cNvPr>
          <p:cNvCxnSpPr>
            <a:cxnSpLocks/>
          </p:cNvCxnSpPr>
          <p:nvPr/>
        </p:nvCxnSpPr>
        <p:spPr>
          <a:xfrm flipH="1">
            <a:off x="10704512" y="4509120"/>
            <a:ext cx="2880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18AD2256-B001-163F-5964-7194A9CC652D}"/>
              </a:ext>
            </a:extLst>
          </p:cNvPr>
          <p:cNvCxnSpPr>
            <a:cxnSpLocks/>
          </p:cNvCxnSpPr>
          <p:nvPr/>
        </p:nvCxnSpPr>
        <p:spPr>
          <a:xfrm>
            <a:off x="10416480" y="4509120"/>
            <a:ext cx="0" cy="43204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ACB69A3-4572-B0DB-6175-A18261C62D52}"/>
              </a:ext>
            </a:extLst>
          </p:cNvPr>
          <p:cNvCxnSpPr>
            <a:cxnSpLocks/>
          </p:cNvCxnSpPr>
          <p:nvPr/>
        </p:nvCxnSpPr>
        <p:spPr>
          <a:xfrm flipH="1">
            <a:off x="10200456" y="4293096"/>
            <a:ext cx="0" cy="64807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A2AEB7D-3AFA-7D24-4138-7BFEC847D1E7}"/>
              </a:ext>
            </a:extLst>
          </p:cNvPr>
          <p:cNvCxnSpPr>
            <a:cxnSpLocks/>
          </p:cNvCxnSpPr>
          <p:nvPr/>
        </p:nvCxnSpPr>
        <p:spPr>
          <a:xfrm flipH="1">
            <a:off x="10056440" y="4149080"/>
            <a:ext cx="0" cy="7920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9AAD22CF-025F-9863-640C-E448F7156850}"/>
              </a:ext>
            </a:extLst>
          </p:cNvPr>
          <p:cNvCxnSpPr>
            <a:cxnSpLocks/>
          </p:cNvCxnSpPr>
          <p:nvPr/>
        </p:nvCxnSpPr>
        <p:spPr>
          <a:xfrm flipH="1">
            <a:off x="9984432" y="3933056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DF01881-DF13-627C-A561-3BC3B4CB1259}"/>
              </a:ext>
            </a:extLst>
          </p:cNvPr>
          <p:cNvCxnSpPr>
            <a:cxnSpLocks/>
          </p:cNvCxnSpPr>
          <p:nvPr/>
        </p:nvCxnSpPr>
        <p:spPr>
          <a:xfrm flipH="1">
            <a:off x="10416480" y="4365104"/>
            <a:ext cx="28803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98039ED9-C5CD-3BC3-6132-210657319AC2}"/>
              </a:ext>
            </a:extLst>
          </p:cNvPr>
          <p:cNvCxnSpPr>
            <a:cxnSpLocks/>
          </p:cNvCxnSpPr>
          <p:nvPr/>
        </p:nvCxnSpPr>
        <p:spPr>
          <a:xfrm flipH="1">
            <a:off x="10200456" y="4221088"/>
            <a:ext cx="216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8F54070-40F5-214B-28AD-67B25670CF39}"/>
              </a:ext>
            </a:extLst>
          </p:cNvPr>
          <p:cNvCxnSpPr>
            <a:cxnSpLocks/>
          </p:cNvCxnSpPr>
          <p:nvPr/>
        </p:nvCxnSpPr>
        <p:spPr>
          <a:xfrm flipH="1">
            <a:off x="10056440" y="407707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5734B51-51C2-942A-3F4D-1DAA37B84DBE}"/>
              </a:ext>
            </a:extLst>
          </p:cNvPr>
          <p:cNvCxnSpPr>
            <a:cxnSpLocks/>
          </p:cNvCxnSpPr>
          <p:nvPr/>
        </p:nvCxnSpPr>
        <p:spPr>
          <a:xfrm flipH="1">
            <a:off x="9984432" y="3861048"/>
            <a:ext cx="72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240B76D-1297-3A9B-8F94-477A8FE63AD0}"/>
              </a:ext>
            </a:extLst>
          </p:cNvPr>
          <p:cNvCxnSpPr>
            <a:cxnSpLocks/>
          </p:cNvCxnSpPr>
          <p:nvPr/>
        </p:nvCxnSpPr>
        <p:spPr>
          <a:xfrm flipH="1" flipV="1">
            <a:off x="10704512" y="4365104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7F1620A-D948-E49B-883C-3BDB516445FD}"/>
              </a:ext>
            </a:extLst>
          </p:cNvPr>
          <p:cNvCxnSpPr>
            <a:cxnSpLocks/>
          </p:cNvCxnSpPr>
          <p:nvPr/>
        </p:nvCxnSpPr>
        <p:spPr>
          <a:xfrm flipH="1" flipV="1">
            <a:off x="10416480" y="4221088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E65D284-1A25-F17A-830C-0C8950A46A64}"/>
              </a:ext>
            </a:extLst>
          </p:cNvPr>
          <p:cNvCxnSpPr>
            <a:cxnSpLocks/>
          </p:cNvCxnSpPr>
          <p:nvPr/>
        </p:nvCxnSpPr>
        <p:spPr>
          <a:xfrm flipH="1" flipV="1">
            <a:off x="10200456" y="4077072"/>
            <a:ext cx="0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5AB5D53-8071-A64B-CE03-A258BD89B72B}"/>
              </a:ext>
            </a:extLst>
          </p:cNvPr>
          <p:cNvCxnSpPr>
            <a:cxnSpLocks/>
          </p:cNvCxnSpPr>
          <p:nvPr/>
        </p:nvCxnSpPr>
        <p:spPr>
          <a:xfrm flipH="1" flipV="1">
            <a:off x="10056440" y="3861048"/>
            <a:ext cx="0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4BD0BFD-E860-B1C6-EBFF-B95BF99755AA}"/>
              </a:ext>
            </a:extLst>
          </p:cNvPr>
          <p:cNvCxnSpPr>
            <a:cxnSpLocks/>
          </p:cNvCxnSpPr>
          <p:nvPr/>
        </p:nvCxnSpPr>
        <p:spPr>
          <a:xfrm>
            <a:off x="10992544" y="4869160"/>
            <a:ext cx="0" cy="43204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88F5867-44A0-E028-638A-6EAC1F523B16}"/>
              </a:ext>
            </a:extLst>
          </p:cNvPr>
          <p:cNvCxnSpPr>
            <a:cxnSpLocks/>
          </p:cNvCxnSpPr>
          <p:nvPr/>
        </p:nvCxnSpPr>
        <p:spPr>
          <a:xfrm flipV="1">
            <a:off x="7824192" y="5373216"/>
            <a:ext cx="0" cy="720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D5F3B8D-5EBE-43C5-E524-1B8201BFAC99}"/>
              </a:ext>
            </a:extLst>
          </p:cNvPr>
          <p:cNvCxnSpPr>
            <a:cxnSpLocks/>
          </p:cNvCxnSpPr>
          <p:nvPr/>
        </p:nvCxnSpPr>
        <p:spPr>
          <a:xfrm flipV="1">
            <a:off x="7608168" y="6093296"/>
            <a:ext cx="72008" cy="288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08379DC-0455-3A30-0616-805FDE97F723}"/>
              </a:ext>
            </a:extLst>
          </p:cNvPr>
          <p:cNvCxnSpPr>
            <a:cxnSpLocks/>
          </p:cNvCxnSpPr>
          <p:nvPr/>
        </p:nvCxnSpPr>
        <p:spPr>
          <a:xfrm>
            <a:off x="7680176" y="6093296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DB2FDF1-BC05-6C1A-7C80-2E9B7074ADB4}"/>
              </a:ext>
            </a:extLst>
          </p:cNvPr>
          <p:cNvCxnSpPr>
            <a:cxnSpLocks/>
          </p:cNvCxnSpPr>
          <p:nvPr/>
        </p:nvCxnSpPr>
        <p:spPr>
          <a:xfrm flipH="1">
            <a:off x="7824192" y="5373216"/>
            <a:ext cx="316835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A8BF06C-2315-191F-2AB5-BE185345F32F}"/>
              </a:ext>
            </a:extLst>
          </p:cNvPr>
          <p:cNvCxnSpPr>
            <a:cxnSpLocks/>
          </p:cNvCxnSpPr>
          <p:nvPr/>
        </p:nvCxnSpPr>
        <p:spPr>
          <a:xfrm flipV="1">
            <a:off x="10992544" y="5373216"/>
            <a:ext cx="0" cy="10081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76EB2B1A-2A69-60D5-D000-CD3DE506AD26}"/>
              </a:ext>
            </a:extLst>
          </p:cNvPr>
          <p:cNvCxnSpPr>
            <a:cxnSpLocks/>
          </p:cNvCxnSpPr>
          <p:nvPr/>
        </p:nvCxnSpPr>
        <p:spPr>
          <a:xfrm>
            <a:off x="7824192" y="4437112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31D01154-87B8-1E3F-2AA7-3377FBF1E860}"/>
              </a:ext>
            </a:extLst>
          </p:cNvPr>
          <p:cNvCxnSpPr>
            <a:cxnSpLocks/>
          </p:cNvCxnSpPr>
          <p:nvPr/>
        </p:nvCxnSpPr>
        <p:spPr>
          <a:xfrm flipV="1">
            <a:off x="7824192" y="4437112"/>
            <a:ext cx="0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E3580BA-75E5-980E-3B34-1A7C7EE76781}"/>
              </a:ext>
            </a:extLst>
          </p:cNvPr>
          <p:cNvCxnSpPr>
            <a:cxnSpLocks/>
          </p:cNvCxnSpPr>
          <p:nvPr/>
        </p:nvCxnSpPr>
        <p:spPr>
          <a:xfrm flipH="1">
            <a:off x="10704512" y="458112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DD45857-7C48-8B71-EBF5-2EA8D319D746}"/>
              </a:ext>
            </a:extLst>
          </p:cNvPr>
          <p:cNvCxnSpPr>
            <a:cxnSpLocks/>
          </p:cNvCxnSpPr>
          <p:nvPr/>
        </p:nvCxnSpPr>
        <p:spPr>
          <a:xfrm flipH="1">
            <a:off x="10416480" y="443711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CC195E4-2671-D92E-A903-7DFB73CB392B}"/>
              </a:ext>
            </a:extLst>
          </p:cNvPr>
          <p:cNvCxnSpPr>
            <a:cxnSpLocks/>
          </p:cNvCxnSpPr>
          <p:nvPr/>
        </p:nvCxnSpPr>
        <p:spPr>
          <a:xfrm flipV="1">
            <a:off x="10416480" y="4365104"/>
            <a:ext cx="0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8F3A5AE-E1AC-855D-DE4F-6F786D6DFFDE}"/>
              </a:ext>
            </a:extLst>
          </p:cNvPr>
          <p:cNvCxnSpPr>
            <a:cxnSpLocks/>
          </p:cNvCxnSpPr>
          <p:nvPr/>
        </p:nvCxnSpPr>
        <p:spPr>
          <a:xfrm flipV="1">
            <a:off x="10704512" y="4509120"/>
            <a:ext cx="0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DC9DB2D-D64A-8EE9-17DF-75011FAA4D4F}"/>
              </a:ext>
            </a:extLst>
          </p:cNvPr>
          <p:cNvSpPr/>
          <p:nvPr/>
        </p:nvSpPr>
        <p:spPr>
          <a:xfrm>
            <a:off x="695400" y="5589240"/>
            <a:ext cx="10801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Response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61814DB-3190-D56F-6E35-9725B9135125}"/>
              </a:ext>
            </a:extLst>
          </p:cNvPr>
          <p:cNvCxnSpPr>
            <a:cxnSpLocks/>
          </p:cNvCxnSpPr>
          <p:nvPr/>
        </p:nvCxnSpPr>
        <p:spPr>
          <a:xfrm flipV="1">
            <a:off x="1703512" y="3717032"/>
            <a:ext cx="0" cy="273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Rectangle 356">
            <a:extLst>
              <a:ext uri="{FF2B5EF4-FFF2-40B4-BE49-F238E27FC236}">
                <a16:creationId xmlns:a16="http://schemas.microsoft.com/office/drawing/2014/main" id="{B76B1660-B50E-3689-6887-0D070B6C5212}"/>
              </a:ext>
            </a:extLst>
          </p:cNvPr>
          <p:cNvSpPr/>
          <p:nvPr/>
        </p:nvSpPr>
        <p:spPr>
          <a:xfrm>
            <a:off x="7392144" y="3573016"/>
            <a:ext cx="10801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i="1" dirty="0">
                <a:solidFill>
                  <a:schemeClr val="tx1"/>
                </a:solidFill>
              </a:rPr>
              <a:t>Fine tuning of volume to obtain desired response.</a:t>
            </a:r>
            <a:endParaRPr lang="en-MY" sz="1100" i="1" dirty="0">
              <a:solidFill>
                <a:srgbClr val="FF0000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BAF32EB9-C6E5-9EBE-D2F5-F8C4259DAE76}"/>
              </a:ext>
            </a:extLst>
          </p:cNvPr>
          <p:cNvSpPr/>
          <p:nvPr/>
        </p:nvSpPr>
        <p:spPr>
          <a:xfrm>
            <a:off x="10344472" y="3573016"/>
            <a:ext cx="108012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i="1" dirty="0">
                <a:solidFill>
                  <a:schemeClr val="tx1"/>
                </a:solidFill>
              </a:rPr>
              <a:t>Fine tuning of volume to obtain desired response.</a:t>
            </a:r>
            <a:endParaRPr lang="en-MY" sz="1100" i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E1E37B-9218-0ACF-7616-05707770CEB4}"/>
              </a:ext>
            </a:extLst>
          </p:cNvPr>
          <p:cNvCxnSpPr>
            <a:cxnSpLocks/>
          </p:cNvCxnSpPr>
          <p:nvPr/>
        </p:nvCxnSpPr>
        <p:spPr>
          <a:xfrm>
            <a:off x="5375920" y="4869160"/>
            <a:ext cx="0" cy="129614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F5C1D-E4C0-9409-C6F2-EB4085259747}"/>
              </a:ext>
            </a:extLst>
          </p:cNvPr>
          <p:cNvCxnSpPr>
            <a:cxnSpLocks/>
          </p:cNvCxnSpPr>
          <p:nvPr/>
        </p:nvCxnSpPr>
        <p:spPr>
          <a:xfrm>
            <a:off x="7320136" y="6381328"/>
            <a:ext cx="388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9967C-E2AB-216B-3A0C-C60EA0220FF9}"/>
              </a:ext>
            </a:extLst>
          </p:cNvPr>
          <p:cNvCxnSpPr>
            <a:cxnSpLocks/>
          </p:cNvCxnSpPr>
          <p:nvPr/>
        </p:nvCxnSpPr>
        <p:spPr>
          <a:xfrm flipV="1">
            <a:off x="7392144" y="3717032"/>
            <a:ext cx="0" cy="273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77A099-D064-2C53-B28F-41742BCA4AD1}"/>
              </a:ext>
            </a:extLst>
          </p:cNvPr>
          <p:cNvCxnSpPr>
            <a:cxnSpLocks/>
          </p:cNvCxnSpPr>
          <p:nvPr/>
        </p:nvCxnSpPr>
        <p:spPr>
          <a:xfrm>
            <a:off x="7320136" y="4869160"/>
            <a:ext cx="388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1D315F-8E59-5E97-42BD-4121E1EDA72C}"/>
              </a:ext>
            </a:extLst>
          </p:cNvPr>
          <p:cNvCxnSpPr>
            <a:cxnSpLocks/>
          </p:cNvCxnSpPr>
          <p:nvPr/>
        </p:nvCxnSpPr>
        <p:spPr>
          <a:xfrm flipV="1">
            <a:off x="1775520" y="40466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B08CEE-1C65-DD9A-A58A-704A39E090A0}"/>
              </a:ext>
            </a:extLst>
          </p:cNvPr>
          <p:cNvCxnSpPr>
            <a:cxnSpLocks/>
          </p:cNvCxnSpPr>
          <p:nvPr/>
        </p:nvCxnSpPr>
        <p:spPr>
          <a:xfrm>
            <a:off x="1271464" y="1412776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323726-4E89-9562-4ACB-8295DDED8BBC}"/>
              </a:ext>
            </a:extLst>
          </p:cNvPr>
          <p:cNvCxnSpPr>
            <a:cxnSpLocks/>
          </p:cNvCxnSpPr>
          <p:nvPr/>
        </p:nvCxnSpPr>
        <p:spPr>
          <a:xfrm>
            <a:off x="1775520" y="1196752"/>
            <a:ext cx="0" cy="136815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FD965-6107-2F26-C2D7-7D644B7A5D21}"/>
              </a:ext>
            </a:extLst>
          </p:cNvPr>
          <p:cNvCxnSpPr>
            <a:cxnSpLocks/>
          </p:cNvCxnSpPr>
          <p:nvPr/>
        </p:nvCxnSpPr>
        <p:spPr>
          <a:xfrm>
            <a:off x="1847528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2889C-47A7-1E1B-3B0B-3779597647DD}"/>
              </a:ext>
            </a:extLst>
          </p:cNvPr>
          <p:cNvCxnSpPr>
            <a:cxnSpLocks/>
          </p:cNvCxnSpPr>
          <p:nvPr/>
        </p:nvCxnSpPr>
        <p:spPr>
          <a:xfrm flipH="1">
            <a:off x="1775520" y="404664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83B4CA8-3944-2D2D-3375-83AEEAE6538C}"/>
              </a:ext>
            </a:extLst>
          </p:cNvPr>
          <p:cNvSpPr/>
          <p:nvPr/>
        </p:nvSpPr>
        <p:spPr>
          <a:xfrm>
            <a:off x="263352" y="692696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MY" sz="1000" dirty="0">
                <a:solidFill>
                  <a:schemeClr val="tx1"/>
                </a:solidFill>
              </a:rPr>
              <a:t>Variable</a:t>
            </a:r>
          </a:p>
          <a:p>
            <a:pPr algn="r"/>
            <a:r>
              <a:rPr lang="en-MY" sz="1000" dirty="0">
                <a:solidFill>
                  <a:schemeClr val="tx1"/>
                </a:solidFill>
              </a:rPr>
              <a:t>Pump Speed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F45E2F-86C6-82E5-E4E7-120A232F8A9B}"/>
              </a:ext>
            </a:extLst>
          </p:cNvPr>
          <p:cNvCxnSpPr>
            <a:cxnSpLocks/>
          </p:cNvCxnSpPr>
          <p:nvPr/>
        </p:nvCxnSpPr>
        <p:spPr>
          <a:xfrm flipV="1">
            <a:off x="1559496" y="1124744"/>
            <a:ext cx="72008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BA7AEF-E12B-7022-6F60-4D6CFAD849A1}"/>
              </a:ext>
            </a:extLst>
          </p:cNvPr>
          <p:cNvCxnSpPr>
            <a:cxnSpLocks/>
          </p:cNvCxnSpPr>
          <p:nvPr/>
        </p:nvCxnSpPr>
        <p:spPr>
          <a:xfrm>
            <a:off x="1559496" y="1484784"/>
            <a:ext cx="0" cy="129614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6186D1-A462-D472-3B3A-8DCA17817C2D}"/>
              </a:ext>
            </a:extLst>
          </p:cNvPr>
          <p:cNvCxnSpPr>
            <a:cxnSpLocks/>
          </p:cNvCxnSpPr>
          <p:nvPr/>
        </p:nvCxnSpPr>
        <p:spPr>
          <a:xfrm>
            <a:off x="1631504" y="1124744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EDB6D3-E442-85A0-14F6-A547086CF7D7}"/>
              </a:ext>
            </a:extLst>
          </p:cNvPr>
          <p:cNvCxnSpPr>
            <a:cxnSpLocks/>
          </p:cNvCxnSpPr>
          <p:nvPr/>
        </p:nvCxnSpPr>
        <p:spPr>
          <a:xfrm flipH="1">
            <a:off x="1631504" y="404664"/>
            <a:ext cx="720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B4706C-C879-4915-7B6E-2660F2F622EC}"/>
              </a:ext>
            </a:extLst>
          </p:cNvPr>
          <p:cNvCxnSpPr>
            <a:cxnSpLocks/>
          </p:cNvCxnSpPr>
          <p:nvPr/>
        </p:nvCxnSpPr>
        <p:spPr>
          <a:xfrm>
            <a:off x="2135560" y="404664"/>
            <a:ext cx="10801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44F36E-80C4-9AF9-507D-0E11518A655F}"/>
              </a:ext>
            </a:extLst>
          </p:cNvPr>
          <p:cNvCxnSpPr>
            <a:cxnSpLocks/>
          </p:cNvCxnSpPr>
          <p:nvPr/>
        </p:nvCxnSpPr>
        <p:spPr>
          <a:xfrm flipV="1">
            <a:off x="3647728" y="404664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6F49C1-205C-6A29-4DCD-449194D02F79}"/>
              </a:ext>
            </a:extLst>
          </p:cNvPr>
          <p:cNvCxnSpPr>
            <a:cxnSpLocks/>
          </p:cNvCxnSpPr>
          <p:nvPr/>
        </p:nvCxnSpPr>
        <p:spPr>
          <a:xfrm>
            <a:off x="1271464" y="2924944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EECA9E-C85F-7343-378A-27DC36E0D7BC}"/>
              </a:ext>
            </a:extLst>
          </p:cNvPr>
          <p:cNvCxnSpPr>
            <a:cxnSpLocks/>
          </p:cNvCxnSpPr>
          <p:nvPr/>
        </p:nvCxnSpPr>
        <p:spPr>
          <a:xfrm flipH="1">
            <a:off x="1271464" y="1916832"/>
            <a:ext cx="144016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8B0FB1-2341-CD8F-F042-6A867C8FEE98}"/>
              </a:ext>
            </a:extLst>
          </p:cNvPr>
          <p:cNvCxnSpPr>
            <a:cxnSpLocks/>
          </p:cNvCxnSpPr>
          <p:nvPr/>
        </p:nvCxnSpPr>
        <p:spPr>
          <a:xfrm>
            <a:off x="3647728" y="1484784"/>
            <a:ext cx="0" cy="36004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3AF565-E158-4D23-7569-60F0665F3378}"/>
              </a:ext>
            </a:extLst>
          </p:cNvPr>
          <p:cNvCxnSpPr>
            <a:cxnSpLocks/>
          </p:cNvCxnSpPr>
          <p:nvPr/>
        </p:nvCxnSpPr>
        <p:spPr>
          <a:xfrm flipV="1">
            <a:off x="1775520" y="1916832"/>
            <a:ext cx="216024" cy="720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C11D16-00D2-B887-CD94-F1950454CBFD}"/>
              </a:ext>
            </a:extLst>
          </p:cNvPr>
          <p:cNvCxnSpPr>
            <a:cxnSpLocks/>
          </p:cNvCxnSpPr>
          <p:nvPr/>
        </p:nvCxnSpPr>
        <p:spPr>
          <a:xfrm flipV="1">
            <a:off x="1559496" y="2636912"/>
            <a:ext cx="72008" cy="288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636F7F-5E29-B475-833A-A39D13DB91C8}"/>
              </a:ext>
            </a:extLst>
          </p:cNvPr>
          <p:cNvCxnSpPr>
            <a:cxnSpLocks/>
          </p:cNvCxnSpPr>
          <p:nvPr/>
        </p:nvCxnSpPr>
        <p:spPr>
          <a:xfrm>
            <a:off x="1631504" y="263691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989AA3-FAE9-D739-FAFB-8984A1E0C2B3}"/>
              </a:ext>
            </a:extLst>
          </p:cNvPr>
          <p:cNvCxnSpPr>
            <a:cxnSpLocks/>
          </p:cNvCxnSpPr>
          <p:nvPr/>
        </p:nvCxnSpPr>
        <p:spPr>
          <a:xfrm flipH="1">
            <a:off x="1991544" y="1916832"/>
            <a:ext cx="16561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6FB7C0C-1DC0-0368-F774-16FA5E6AEE0A}"/>
              </a:ext>
            </a:extLst>
          </p:cNvPr>
          <p:cNvCxnSpPr>
            <a:cxnSpLocks/>
          </p:cNvCxnSpPr>
          <p:nvPr/>
        </p:nvCxnSpPr>
        <p:spPr>
          <a:xfrm flipH="1" flipV="1">
            <a:off x="3647728" y="1916832"/>
            <a:ext cx="360040" cy="10081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761711C-6096-D19D-480C-046F98238AFD}"/>
              </a:ext>
            </a:extLst>
          </p:cNvPr>
          <p:cNvSpPr/>
          <p:nvPr/>
        </p:nvSpPr>
        <p:spPr>
          <a:xfrm>
            <a:off x="407368" y="2132856"/>
            <a:ext cx="10801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Response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319627-AE21-2E16-F993-4380F5EF55AD}"/>
              </a:ext>
            </a:extLst>
          </p:cNvPr>
          <p:cNvCxnSpPr>
            <a:cxnSpLocks/>
          </p:cNvCxnSpPr>
          <p:nvPr/>
        </p:nvCxnSpPr>
        <p:spPr>
          <a:xfrm flipV="1">
            <a:off x="1343472" y="260648"/>
            <a:ext cx="0" cy="273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A228D0A-BA66-4906-AEB0-134C0176D322}"/>
              </a:ext>
            </a:extLst>
          </p:cNvPr>
          <p:cNvCxnSpPr>
            <a:cxnSpLocks/>
          </p:cNvCxnSpPr>
          <p:nvPr/>
        </p:nvCxnSpPr>
        <p:spPr>
          <a:xfrm flipH="1">
            <a:off x="3215680" y="404664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568E24-069C-6140-9CD7-407AC3CE98DB}"/>
              </a:ext>
            </a:extLst>
          </p:cNvPr>
          <p:cNvCxnSpPr>
            <a:cxnSpLocks/>
          </p:cNvCxnSpPr>
          <p:nvPr/>
        </p:nvCxnSpPr>
        <p:spPr>
          <a:xfrm>
            <a:off x="1919536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AE553B-A1A7-2D88-86EC-37233FD46757}"/>
              </a:ext>
            </a:extLst>
          </p:cNvPr>
          <p:cNvCxnSpPr>
            <a:cxnSpLocks/>
          </p:cNvCxnSpPr>
          <p:nvPr/>
        </p:nvCxnSpPr>
        <p:spPr>
          <a:xfrm>
            <a:off x="1991544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45ADE8-FCBC-0084-62A9-796225B1EF50}"/>
              </a:ext>
            </a:extLst>
          </p:cNvPr>
          <p:cNvCxnSpPr>
            <a:cxnSpLocks/>
          </p:cNvCxnSpPr>
          <p:nvPr/>
        </p:nvCxnSpPr>
        <p:spPr>
          <a:xfrm>
            <a:off x="2063552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41900B5-D532-D292-C7E5-2A76FF2FD388}"/>
              </a:ext>
            </a:extLst>
          </p:cNvPr>
          <p:cNvCxnSpPr>
            <a:cxnSpLocks/>
          </p:cNvCxnSpPr>
          <p:nvPr/>
        </p:nvCxnSpPr>
        <p:spPr>
          <a:xfrm>
            <a:off x="2135560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5756E69-5A21-49B6-5843-6BEE1AEF25D0}"/>
              </a:ext>
            </a:extLst>
          </p:cNvPr>
          <p:cNvCxnSpPr>
            <a:cxnSpLocks/>
          </p:cNvCxnSpPr>
          <p:nvPr/>
        </p:nvCxnSpPr>
        <p:spPr>
          <a:xfrm>
            <a:off x="2207568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AF2196-CEA9-9405-1EF0-10EB36135E87}"/>
              </a:ext>
            </a:extLst>
          </p:cNvPr>
          <p:cNvCxnSpPr>
            <a:cxnSpLocks/>
          </p:cNvCxnSpPr>
          <p:nvPr/>
        </p:nvCxnSpPr>
        <p:spPr>
          <a:xfrm>
            <a:off x="2279576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B125F8E-C2A8-F539-C7D0-05C93E1A5AAA}"/>
              </a:ext>
            </a:extLst>
          </p:cNvPr>
          <p:cNvCxnSpPr>
            <a:cxnSpLocks/>
          </p:cNvCxnSpPr>
          <p:nvPr/>
        </p:nvCxnSpPr>
        <p:spPr>
          <a:xfrm>
            <a:off x="2351584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5914692-0305-B27C-C4BB-4A95BF04141B}"/>
              </a:ext>
            </a:extLst>
          </p:cNvPr>
          <p:cNvCxnSpPr>
            <a:cxnSpLocks/>
          </p:cNvCxnSpPr>
          <p:nvPr/>
        </p:nvCxnSpPr>
        <p:spPr>
          <a:xfrm>
            <a:off x="2423592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A5C9692-D369-3EC1-A01C-B1795FE6814A}"/>
              </a:ext>
            </a:extLst>
          </p:cNvPr>
          <p:cNvCxnSpPr>
            <a:cxnSpLocks/>
          </p:cNvCxnSpPr>
          <p:nvPr/>
        </p:nvCxnSpPr>
        <p:spPr>
          <a:xfrm>
            <a:off x="2495600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5CC361E-147B-2C54-1DFA-1667B717C870}"/>
              </a:ext>
            </a:extLst>
          </p:cNvPr>
          <p:cNvCxnSpPr>
            <a:cxnSpLocks/>
          </p:cNvCxnSpPr>
          <p:nvPr/>
        </p:nvCxnSpPr>
        <p:spPr>
          <a:xfrm>
            <a:off x="2567608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3EFDE8F-C347-4F67-702F-CBBB2A331EF1}"/>
              </a:ext>
            </a:extLst>
          </p:cNvPr>
          <p:cNvCxnSpPr>
            <a:cxnSpLocks/>
          </p:cNvCxnSpPr>
          <p:nvPr/>
        </p:nvCxnSpPr>
        <p:spPr>
          <a:xfrm>
            <a:off x="2639616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E8FE411-FE1C-9329-FBBC-65C0449C7BC1}"/>
              </a:ext>
            </a:extLst>
          </p:cNvPr>
          <p:cNvCxnSpPr>
            <a:cxnSpLocks/>
          </p:cNvCxnSpPr>
          <p:nvPr/>
        </p:nvCxnSpPr>
        <p:spPr>
          <a:xfrm>
            <a:off x="2711624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B2C1328-3499-67B0-E806-B8A0AC0C4797}"/>
              </a:ext>
            </a:extLst>
          </p:cNvPr>
          <p:cNvCxnSpPr>
            <a:cxnSpLocks/>
          </p:cNvCxnSpPr>
          <p:nvPr/>
        </p:nvCxnSpPr>
        <p:spPr>
          <a:xfrm>
            <a:off x="2783632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B803CE3-0569-580D-AFFF-55D389278436}"/>
              </a:ext>
            </a:extLst>
          </p:cNvPr>
          <p:cNvCxnSpPr>
            <a:cxnSpLocks/>
          </p:cNvCxnSpPr>
          <p:nvPr/>
        </p:nvCxnSpPr>
        <p:spPr>
          <a:xfrm>
            <a:off x="2855640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8B3A4C0-139F-32D4-050C-02866277D889}"/>
              </a:ext>
            </a:extLst>
          </p:cNvPr>
          <p:cNvCxnSpPr>
            <a:cxnSpLocks/>
          </p:cNvCxnSpPr>
          <p:nvPr/>
        </p:nvCxnSpPr>
        <p:spPr>
          <a:xfrm>
            <a:off x="2927648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8ED0E8D-C701-E10D-D03A-BDD806DD4644}"/>
              </a:ext>
            </a:extLst>
          </p:cNvPr>
          <p:cNvCxnSpPr>
            <a:cxnSpLocks/>
          </p:cNvCxnSpPr>
          <p:nvPr/>
        </p:nvCxnSpPr>
        <p:spPr>
          <a:xfrm>
            <a:off x="2999656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6E6DFBC-C0E4-05ED-B422-C2F66CD570E0}"/>
              </a:ext>
            </a:extLst>
          </p:cNvPr>
          <p:cNvCxnSpPr>
            <a:cxnSpLocks/>
          </p:cNvCxnSpPr>
          <p:nvPr/>
        </p:nvCxnSpPr>
        <p:spPr>
          <a:xfrm>
            <a:off x="3071664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EF7F296-C262-25C9-263A-FBD2F3434F0C}"/>
              </a:ext>
            </a:extLst>
          </p:cNvPr>
          <p:cNvCxnSpPr>
            <a:cxnSpLocks/>
          </p:cNvCxnSpPr>
          <p:nvPr/>
        </p:nvCxnSpPr>
        <p:spPr>
          <a:xfrm>
            <a:off x="3143672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49AA523-6FE6-156E-58D0-4504ADA4708D}"/>
              </a:ext>
            </a:extLst>
          </p:cNvPr>
          <p:cNvCxnSpPr>
            <a:cxnSpLocks/>
          </p:cNvCxnSpPr>
          <p:nvPr/>
        </p:nvCxnSpPr>
        <p:spPr>
          <a:xfrm>
            <a:off x="3215680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E2B4CD9-E74C-E327-189A-F6E8DF26373C}"/>
              </a:ext>
            </a:extLst>
          </p:cNvPr>
          <p:cNvCxnSpPr>
            <a:cxnSpLocks/>
          </p:cNvCxnSpPr>
          <p:nvPr/>
        </p:nvCxnSpPr>
        <p:spPr>
          <a:xfrm>
            <a:off x="3287688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EE97730-2FD6-EC34-213E-B7F6EBEFDA06}"/>
              </a:ext>
            </a:extLst>
          </p:cNvPr>
          <p:cNvCxnSpPr>
            <a:cxnSpLocks/>
          </p:cNvCxnSpPr>
          <p:nvPr/>
        </p:nvCxnSpPr>
        <p:spPr>
          <a:xfrm>
            <a:off x="3359696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23935F2-0E2C-D6E4-FFBF-6727046C27FA}"/>
              </a:ext>
            </a:extLst>
          </p:cNvPr>
          <p:cNvCxnSpPr>
            <a:cxnSpLocks/>
          </p:cNvCxnSpPr>
          <p:nvPr/>
        </p:nvCxnSpPr>
        <p:spPr>
          <a:xfrm>
            <a:off x="3431704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40AA34D-4AF6-7F59-7C03-DCC02949DEF7}"/>
              </a:ext>
            </a:extLst>
          </p:cNvPr>
          <p:cNvCxnSpPr>
            <a:cxnSpLocks/>
          </p:cNvCxnSpPr>
          <p:nvPr/>
        </p:nvCxnSpPr>
        <p:spPr>
          <a:xfrm>
            <a:off x="3503712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E37A2D-3E74-2561-905D-4F5A8A888E55}"/>
              </a:ext>
            </a:extLst>
          </p:cNvPr>
          <p:cNvCxnSpPr>
            <a:cxnSpLocks/>
          </p:cNvCxnSpPr>
          <p:nvPr/>
        </p:nvCxnSpPr>
        <p:spPr>
          <a:xfrm>
            <a:off x="3575720" y="476672"/>
            <a:ext cx="0" cy="100811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17BAB-28F5-DCD3-D930-4929996FB379}"/>
              </a:ext>
            </a:extLst>
          </p:cNvPr>
          <p:cNvSpPr/>
          <p:nvPr/>
        </p:nvSpPr>
        <p:spPr>
          <a:xfrm>
            <a:off x="6023992" y="4149080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MY" sz="1000" dirty="0">
                <a:solidFill>
                  <a:schemeClr val="tx1"/>
                </a:solidFill>
              </a:rPr>
              <a:t>Variable</a:t>
            </a:r>
          </a:p>
          <a:p>
            <a:pPr algn="r"/>
            <a:r>
              <a:rPr lang="en-MY" sz="1000" dirty="0">
                <a:solidFill>
                  <a:schemeClr val="tx1"/>
                </a:solidFill>
              </a:rPr>
              <a:t>Pump Speed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B91D325-E297-9EDF-5C36-4C609C15BAC5}"/>
              </a:ext>
            </a:extLst>
          </p:cNvPr>
          <p:cNvSpPr/>
          <p:nvPr/>
        </p:nvSpPr>
        <p:spPr>
          <a:xfrm>
            <a:off x="7176120" y="3861048"/>
            <a:ext cx="144016" cy="720080"/>
          </a:xfrm>
          <a:prstGeom prst="leftBrac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4C3769-72F4-B033-A30A-6DC4F275ACFA}"/>
              </a:ext>
            </a:extLst>
          </p:cNvPr>
          <p:cNvSpPr/>
          <p:nvPr/>
        </p:nvSpPr>
        <p:spPr>
          <a:xfrm>
            <a:off x="1631504" y="2996952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Normal Profile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AADE0-9752-EEE1-CEA3-07186BA70F39}"/>
              </a:ext>
            </a:extLst>
          </p:cNvPr>
          <p:cNvSpPr/>
          <p:nvPr/>
        </p:nvSpPr>
        <p:spPr>
          <a:xfrm>
            <a:off x="2423592" y="6381328"/>
            <a:ext cx="23042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Adaptive 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84F97B-AFAC-B057-1C87-78A56B2B4580}"/>
              </a:ext>
            </a:extLst>
          </p:cNvPr>
          <p:cNvSpPr/>
          <p:nvPr/>
        </p:nvSpPr>
        <p:spPr>
          <a:xfrm>
            <a:off x="7968208" y="6381328"/>
            <a:ext cx="273630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solidFill>
                  <a:schemeClr val="tx1"/>
                </a:solidFill>
              </a:rPr>
              <a:t>Compensated Adaptive Profile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5434EA-FC7C-F68A-7030-2602B301836B}"/>
              </a:ext>
            </a:extLst>
          </p:cNvPr>
          <p:cNvSpPr/>
          <p:nvPr/>
        </p:nvSpPr>
        <p:spPr>
          <a:xfrm>
            <a:off x="6384032" y="5589240"/>
            <a:ext cx="10801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100" dirty="0">
                <a:solidFill>
                  <a:schemeClr val="tx1"/>
                </a:solidFill>
              </a:rPr>
              <a:t>Pump Response</a:t>
            </a:r>
          </a:p>
        </p:txBody>
      </p:sp>
    </p:spTree>
    <p:extLst>
      <p:ext uri="{BB962C8B-B14F-4D97-AF65-F5344CB8AC3E}">
        <p14:creationId xmlns:p14="http://schemas.microsoft.com/office/powerpoint/2010/main" val="294596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9dda1df-3fca-45c7-91be-5629a3733338}" enabled="1" method="Standard" siteId="{ec1ca250-c234-4d56-a76b-7dfb9eee0c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121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 Kiang Ngee</dc:creator>
  <cp:lastModifiedBy>Boo Kiang Ngee</cp:lastModifiedBy>
  <cp:revision>3</cp:revision>
  <dcterms:created xsi:type="dcterms:W3CDTF">2025-08-22T03:29:41Z</dcterms:created>
  <dcterms:modified xsi:type="dcterms:W3CDTF">2025-08-26T06:36:54Z</dcterms:modified>
</cp:coreProperties>
</file>