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B287-005C-E994-FE3A-9D5DF9322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9CBCBA-79C0-CBC9-06F6-6013DCBE3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59D56-DCA1-A43D-6CEA-282077B0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8B73-83DB-4B5A-B3EF-3999A595CB0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33416-26BB-2BAF-4BD3-8AF12A04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7F720-CAF7-D601-2DCE-48FFBA440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4DA5-A888-49C3-8A3A-2F6D119E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78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266A-7BD7-C696-682F-765D96BE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FA28B-5C30-D847-B6C7-07F16D97D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3ABF8-2A21-0B3C-E033-1E15794D1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8B73-83DB-4B5A-B3EF-3999A595CB0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B2F37-72BC-32E6-44AB-9DFD0D09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F2143-5E68-165D-3DF2-192F1650C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4DA5-A888-49C3-8A3A-2F6D119E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2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AD517-0F25-3F5C-9E84-E3AEFBB83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CD0B5-BB9E-5385-4DE3-5398683BB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12321-964B-63D1-C27F-698068DC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8B73-83DB-4B5A-B3EF-3999A595CB0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9C5FD-4F7A-0DBF-DD7F-EB938CB6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E4F94-E5D0-3A4C-D0CD-63D382D3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4DA5-A888-49C3-8A3A-2F6D119E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1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27DA-AE2A-A3B6-7D90-3ED6C709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4B0AD-3751-137B-361C-7D3FD9E6B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5F96F-D0A4-F00E-8E0A-3A41B190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8B73-83DB-4B5A-B3EF-3999A595CB0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89282-60BF-2976-FA22-068A65EEC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6DC28-7BBA-819B-2D87-36D6B6E8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4DA5-A888-49C3-8A3A-2F6D119E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60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7BBB6-5149-78BF-EF83-1932704A7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753B7-11D0-FD9B-2A44-BECAC6E16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D90EF-12FE-D3F4-75A1-1D505AF95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8B73-83DB-4B5A-B3EF-3999A595CB0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18199-D8D0-50CE-63E3-AFF21D044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DADE6-BAC9-F4E0-0426-25B991BF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4DA5-A888-49C3-8A3A-2F6D119E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9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963F6-F523-34D2-EB6F-0FD8A19F0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DC241-B9D6-9468-FB5B-7BCDD460B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F7681-14FD-F598-BB29-B7AEFA8D8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681A9-FDFB-421C-049E-37293D4D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8B73-83DB-4B5A-B3EF-3999A595CB0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A5B0F-1755-E87C-C330-18712C933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05E4E-237D-FE4D-2A6F-8244583AB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4DA5-A888-49C3-8A3A-2F6D119E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39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8D46-0778-3FC2-EBA6-370CEE990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BA2B8-DDBA-F2DB-A924-4FDE10E9A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2AEA5-2BA9-0A5B-7307-41C8F10A5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2428C-162B-B14B-CA67-CADB7ACFC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CAD0EC-B518-143A-4DF4-9347FC84EC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A8C5E3-C98E-C613-1F5A-41087D36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8B73-83DB-4B5A-B3EF-3999A595CB0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4EA083-7D6D-057A-63F3-FAF33D95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7975EA-8C25-AA5D-68B8-4BB1CF67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4DA5-A888-49C3-8A3A-2F6D119E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1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D73A-58A3-1CCA-1411-3EC9F244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EE2C64-99F5-FD20-5999-4ECAE6F83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8B73-83DB-4B5A-B3EF-3999A595CB0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5EFA8D-57B5-C05A-29EB-8E673D104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E6797-E851-EA8F-E7F2-1F47E6AC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4DA5-A888-49C3-8A3A-2F6D119E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3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47535C-8F4A-A740-3352-98AD7535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8B73-83DB-4B5A-B3EF-3999A595CB0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32D946-083B-5276-335B-2D739543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7FFFA-3677-8234-4DD0-5799B767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4DA5-A888-49C3-8A3A-2F6D119E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5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6C9A-3632-89AB-7AF9-82E23F9BC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19D0F-EDFC-90F2-1277-48FB9B516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E10AC-C2EA-E9EB-5D5F-F1D108D211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67358-13A5-23E2-BF07-CE24CDB07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8B73-83DB-4B5A-B3EF-3999A595CB0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10758-4D52-DA97-FBAC-C72A9AA6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D2517-B4CD-3E00-3C14-0A7553AB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4DA5-A888-49C3-8A3A-2F6D119E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87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032D-10E7-D48B-94AD-811D5FEFF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43F3E6-77D8-2F93-65B7-B6EB2AA00A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122B2-0030-609F-B95D-76052A7B1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9DF7D-776E-28E5-D361-0F288A55F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B8B73-83DB-4B5A-B3EF-3999A595CB0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19EB1A-A218-B6F9-9133-40FCE78CE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845B4D-690F-1C6F-F695-94F697F0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64DA5-A888-49C3-8A3A-2F6D119E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2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4051FC-F97F-3ABE-D3C5-984A84179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5E704-BAC1-C3A2-C8B7-3BDE96CFB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FEBE4-D143-3873-6713-6CCF59DA3E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CB8B73-83DB-4B5A-B3EF-3999A595CB07}" type="datetimeFigureOut">
              <a:rPr lang="en-US" smtClean="0"/>
              <a:t>7/23/2024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F2F4A-CFC3-827C-D4DC-B457A1385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96674-1A77-9855-81E4-E6C5F0C3B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164DA5-A888-49C3-8A3A-2F6D119EE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7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B29F88BD-61D8-D7CD-035B-0DBC5E112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023" y="3650431"/>
            <a:ext cx="3026010" cy="269433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93993E2F-1EDA-2845-1B49-1781E5C01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022" y="734670"/>
            <a:ext cx="3026010" cy="2694330"/>
          </a:xfrm>
          <a:prstGeom prst="rect">
            <a:avLst/>
          </a:prstGeom>
        </p:spPr>
      </p:pic>
      <p:pic>
        <p:nvPicPr>
          <p:cNvPr id="13" name="Picture 12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AE94F77A-3BC3-43E1-8645-21755D842A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275" y="734670"/>
            <a:ext cx="3026010" cy="2694330"/>
          </a:xfrm>
          <a:prstGeom prst="rect">
            <a:avLst/>
          </a:prstGeom>
        </p:spPr>
      </p:pic>
      <p:pic>
        <p:nvPicPr>
          <p:cNvPr id="15" name="Picture 14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46CD1845-E95B-2CD7-1D74-1D8B81638F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276" y="3650431"/>
            <a:ext cx="3026010" cy="269433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7310A34-AAF8-292E-B8DD-E54A61C5716E}"/>
              </a:ext>
            </a:extLst>
          </p:cNvPr>
          <p:cNvSpPr/>
          <p:nvPr/>
        </p:nvSpPr>
        <p:spPr>
          <a:xfrm>
            <a:off x="2471022" y="277470"/>
            <a:ext cx="3026010" cy="457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New (6.0.6.5)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F5436C-C0A8-1C08-E0EB-4107555E2864}"/>
              </a:ext>
            </a:extLst>
          </p:cNvPr>
          <p:cNvSpPr/>
          <p:nvPr/>
        </p:nvSpPr>
        <p:spPr>
          <a:xfrm>
            <a:off x="6634275" y="277470"/>
            <a:ext cx="3026010" cy="457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Old  Version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D5DF79-B186-DE00-0050-1CF664981EB1}"/>
              </a:ext>
            </a:extLst>
          </p:cNvPr>
          <p:cNvSpPr/>
          <p:nvPr/>
        </p:nvSpPr>
        <p:spPr>
          <a:xfrm>
            <a:off x="814942" y="1751634"/>
            <a:ext cx="1501538" cy="6562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Auto Mode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5AFBDE-16BE-B659-7502-FF06211D0DF2}"/>
              </a:ext>
            </a:extLst>
          </p:cNvPr>
          <p:cNvSpPr/>
          <p:nvPr/>
        </p:nvSpPr>
        <p:spPr>
          <a:xfrm>
            <a:off x="814942" y="4669453"/>
            <a:ext cx="1501538" cy="6562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dirty="0">
                <a:solidFill>
                  <a:schemeClr val="tx1"/>
                </a:solidFill>
              </a:rPr>
              <a:t>Program Mode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236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Boo Kiang Ngee</dc:creator>
  <cp:lastModifiedBy>Boo Kiang Ngee</cp:lastModifiedBy>
  <cp:revision>1</cp:revision>
  <dcterms:created xsi:type="dcterms:W3CDTF">2024-07-23T03:46:07Z</dcterms:created>
  <dcterms:modified xsi:type="dcterms:W3CDTF">2024-07-23T04:01:37Z</dcterms:modified>
</cp:coreProperties>
</file>