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64" r:id="rId4"/>
    <p:sldId id="257" r:id="rId5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A376C-C88B-41A4-B63C-F6E5982B2315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492FC-D7EA-4DA7-82A4-94A571D916E4}">
      <dgm:prSet phldrT="[Text]" custT="1"/>
      <dgm:spPr/>
      <dgm:t>
        <a:bodyPr/>
        <a:lstStyle/>
        <a:p>
          <a:r>
            <a:rPr lang="en-US" sz="1000" b="1" dirty="0"/>
            <a:t>3 – Motor Operations</a:t>
          </a:r>
        </a:p>
      </dgm:t>
    </dgm:pt>
    <dgm:pt modelId="{8E9E4A68-72CB-44A0-9A7B-0C9FC36003BC}" type="parTrans" cxnId="{0D624A3E-3F67-4B8C-82BE-E725B6E0C2E9}">
      <dgm:prSet/>
      <dgm:spPr/>
      <dgm:t>
        <a:bodyPr/>
        <a:lstStyle/>
        <a:p>
          <a:endParaRPr lang="en-US" sz="1000"/>
        </a:p>
      </dgm:t>
    </dgm:pt>
    <dgm:pt modelId="{BB1BF0F7-135E-4A34-8766-5D0865C7DC02}" type="sibTrans" cxnId="{0D624A3E-3F67-4B8C-82BE-E725B6E0C2E9}">
      <dgm:prSet/>
      <dgm:spPr/>
      <dgm:t>
        <a:bodyPr/>
        <a:lstStyle/>
        <a:p>
          <a:endParaRPr lang="en-US" sz="1000"/>
        </a:p>
      </dgm:t>
    </dgm:pt>
    <dgm:pt modelId="{DB2DBF99-DC41-44CF-A2C4-DA54A1B96335}">
      <dgm:prSet custT="1"/>
      <dgm:spPr/>
      <dgm:t>
        <a:bodyPr/>
        <a:lstStyle/>
        <a:p>
          <a:r>
            <a:rPr lang="en-US" sz="1000" b="1" dirty="0"/>
            <a:t>0 – Connection Operations</a:t>
          </a:r>
        </a:p>
      </dgm:t>
    </dgm:pt>
    <dgm:pt modelId="{1DB58E1B-5D39-4897-B1D8-1499442C6087}" type="parTrans" cxnId="{305A4B35-604E-42DD-B882-4B1D2FF394CF}">
      <dgm:prSet/>
      <dgm:spPr/>
      <dgm:t>
        <a:bodyPr/>
        <a:lstStyle/>
        <a:p>
          <a:endParaRPr lang="en-US" sz="1000"/>
        </a:p>
      </dgm:t>
    </dgm:pt>
    <dgm:pt modelId="{C7168069-98FA-4867-AD54-09EA555143EA}" type="sibTrans" cxnId="{305A4B35-604E-42DD-B882-4B1D2FF394CF}">
      <dgm:prSet/>
      <dgm:spPr/>
      <dgm:t>
        <a:bodyPr/>
        <a:lstStyle/>
        <a:p>
          <a:endParaRPr lang="en-US" sz="1000"/>
        </a:p>
      </dgm:t>
    </dgm:pt>
    <dgm:pt modelId="{97F664F2-3F90-4DAA-B403-C956E050585E}">
      <dgm:prSet phldrT="[Text]" custT="1"/>
      <dgm:spPr/>
      <dgm:t>
        <a:bodyPr/>
        <a:lstStyle/>
        <a:p>
          <a:pPr algn="l"/>
          <a:r>
            <a:rPr lang="en-US" sz="1000" dirty="0"/>
            <a:t>0 – Enable Motors (0x30)</a:t>
          </a:r>
        </a:p>
      </dgm:t>
    </dgm:pt>
    <dgm:pt modelId="{83676C21-6333-4664-BD40-E396E55CEB6A}" type="parTrans" cxnId="{959FE3DC-00C1-4E24-B24F-D16B60EB6B63}">
      <dgm:prSet/>
      <dgm:spPr/>
      <dgm:t>
        <a:bodyPr/>
        <a:lstStyle/>
        <a:p>
          <a:endParaRPr lang="en-US" sz="1000"/>
        </a:p>
      </dgm:t>
    </dgm:pt>
    <dgm:pt modelId="{49B7CFC3-6359-40ED-9504-F49984685316}" type="sibTrans" cxnId="{959FE3DC-00C1-4E24-B24F-D16B60EB6B63}">
      <dgm:prSet/>
      <dgm:spPr/>
      <dgm:t>
        <a:bodyPr/>
        <a:lstStyle/>
        <a:p>
          <a:endParaRPr lang="en-US" sz="1000"/>
        </a:p>
      </dgm:t>
    </dgm:pt>
    <dgm:pt modelId="{272CEBB6-4437-4EAB-8E0B-6589E9466654}">
      <dgm:prSet phldrT="[Text]" custT="1"/>
      <dgm:spPr/>
      <dgm:t>
        <a:bodyPr/>
        <a:lstStyle/>
        <a:p>
          <a:pPr marL="114300" indent="-114300"/>
          <a:r>
            <a:rPr lang="en-US" sz="1000" dirty="0"/>
            <a:t>DIR | STEPS</a:t>
          </a:r>
        </a:p>
      </dgm:t>
    </dgm:pt>
    <dgm:pt modelId="{02791A77-FD90-4C01-BDF6-8420DC9AEBDE}" type="parTrans" cxnId="{C643FCB2-9376-4FF8-B979-47D0E1A13746}">
      <dgm:prSet/>
      <dgm:spPr/>
      <dgm:t>
        <a:bodyPr/>
        <a:lstStyle/>
        <a:p>
          <a:endParaRPr lang="en-US" sz="1000"/>
        </a:p>
      </dgm:t>
    </dgm:pt>
    <dgm:pt modelId="{F73CDCF3-EA5B-4931-8760-FDFDEA8E0A12}" type="sibTrans" cxnId="{C643FCB2-9376-4FF8-B979-47D0E1A13746}">
      <dgm:prSet/>
      <dgm:spPr/>
      <dgm:t>
        <a:bodyPr/>
        <a:lstStyle/>
        <a:p>
          <a:endParaRPr lang="en-US" sz="1000"/>
        </a:p>
      </dgm:t>
    </dgm:pt>
    <dgm:pt modelId="{3E99F339-F4AB-4C1B-8815-D86D6060F5DE}">
      <dgm:prSet custT="1"/>
      <dgm:spPr/>
      <dgm:t>
        <a:bodyPr/>
        <a:lstStyle/>
        <a:p>
          <a:pPr algn="l"/>
          <a:r>
            <a:rPr lang="en-US" sz="1000" dirty="0"/>
            <a:t>2 – Get Firmware (0x02)</a:t>
          </a:r>
        </a:p>
      </dgm:t>
    </dgm:pt>
    <dgm:pt modelId="{F7439A89-17F7-42C5-B3BE-45C296F90027}" type="parTrans" cxnId="{87041BDE-9D14-4951-ABEB-890A7F44445C}">
      <dgm:prSet/>
      <dgm:spPr/>
      <dgm:t>
        <a:bodyPr/>
        <a:lstStyle/>
        <a:p>
          <a:endParaRPr lang="en-US" sz="1000"/>
        </a:p>
      </dgm:t>
    </dgm:pt>
    <dgm:pt modelId="{576C20BA-5F07-4ADA-92C1-C0C601375076}" type="sibTrans" cxnId="{87041BDE-9D14-4951-ABEB-890A7F44445C}">
      <dgm:prSet/>
      <dgm:spPr/>
      <dgm:t>
        <a:bodyPr/>
        <a:lstStyle/>
        <a:p>
          <a:endParaRPr lang="en-US" sz="1000"/>
        </a:p>
      </dgm:t>
    </dgm:pt>
    <dgm:pt modelId="{4D3B459E-0723-4DB1-AA3A-DF319D51B970}">
      <dgm:prSet custT="1"/>
      <dgm:spPr/>
      <dgm:t>
        <a:bodyPr/>
        <a:lstStyle/>
        <a:p>
          <a:pPr algn="l"/>
          <a:r>
            <a:rPr lang="en-US" sz="1000" dirty="0"/>
            <a:t>3 – Get Serial # (0x03)</a:t>
          </a:r>
        </a:p>
      </dgm:t>
    </dgm:pt>
    <dgm:pt modelId="{AFE1DA7F-F643-4834-9E67-8E31840EFFE7}" type="parTrans" cxnId="{8F4E9978-A202-4F2B-A56A-7910D6315BF4}">
      <dgm:prSet/>
      <dgm:spPr/>
      <dgm:t>
        <a:bodyPr/>
        <a:lstStyle/>
        <a:p>
          <a:endParaRPr lang="en-US"/>
        </a:p>
      </dgm:t>
    </dgm:pt>
    <dgm:pt modelId="{518372DA-EF9A-4E11-891F-EC5CC7334A5F}" type="sibTrans" cxnId="{8F4E9978-A202-4F2B-A56A-7910D6315BF4}">
      <dgm:prSet/>
      <dgm:spPr/>
      <dgm:t>
        <a:bodyPr/>
        <a:lstStyle/>
        <a:p>
          <a:endParaRPr lang="en-US"/>
        </a:p>
      </dgm:t>
    </dgm:pt>
    <dgm:pt modelId="{5812F3C1-0B1C-4F0E-8119-BE9C9B9B0D5B}">
      <dgm:prSet custT="1"/>
      <dgm:spPr/>
      <dgm:t>
        <a:bodyPr/>
        <a:lstStyle/>
        <a:p>
          <a:pPr marL="114300" indent="-114300" algn="l"/>
          <a:r>
            <a:rPr lang="en-US" sz="1000" dirty="0"/>
            <a:t>1 – Connected (0x01)</a:t>
          </a:r>
        </a:p>
      </dgm:t>
    </dgm:pt>
    <dgm:pt modelId="{50A518BD-AFE5-4520-B44C-30E45550719D}" type="parTrans" cxnId="{F10C2241-8427-4597-B728-E704E7E846A0}">
      <dgm:prSet/>
      <dgm:spPr/>
      <dgm:t>
        <a:bodyPr/>
        <a:lstStyle/>
        <a:p>
          <a:endParaRPr lang="en-US"/>
        </a:p>
      </dgm:t>
    </dgm:pt>
    <dgm:pt modelId="{64474CFE-F6A2-4EBD-B723-2D135C898CD9}" type="sibTrans" cxnId="{F10C2241-8427-4597-B728-E704E7E846A0}">
      <dgm:prSet/>
      <dgm:spPr/>
      <dgm:t>
        <a:bodyPr/>
        <a:lstStyle/>
        <a:p>
          <a:endParaRPr lang="en-US"/>
        </a:p>
      </dgm:t>
    </dgm:pt>
    <dgm:pt modelId="{C4AF440C-087F-4374-A094-334FC2E72482}">
      <dgm:prSet phldrT="[Text]" custT="1"/>
      <dgm:spPr/>
      <dgm:t>
        <a:bodyPr/>
        <a:lstStyle/>
        <a:p>
          <a:pPr algn="l"/>
          <a:r>
            <a:rPr lang="en-US" sz="1000" dirty="0"/>
            <a:t>1 – Focus Motor (0x31)</a:t>
          </a:r>
        </a:p>
      </dgm:t>
    </dgm:pt>
    <dgm:pt modelId="{60322F47-6F2D-4B97-AE45-766F761F219F}" type="parTrans" cxnId="{EF3CD562-B5D3-425D-BB30-88E9CAEF29A8}">
      <dgm:prSet/>
      <dgm:spPr/>
      <dgm:t>
        <a:bodyPr/>
        <a:lstStyle/>
        <a:p>
          <a:endParaRPr lang="en-US"/>
        </a:p>
      </dgm:t>
    </dgm:pt>
    <dgm:pt modelId="{842887B2-B5F4-48D2-A50B-B48EB5B2EFA3}" type="sibTrans" cxnId="{EF3CD562-B5D3-425D-BB30-88E9CAEF29A8}">
      <dgm:prSet/>
      <dgm:spPr/>
      <dgm:t>
        <a:bodyPr/>
        <a:lstStyle/>
        <a:p>
          <a:endParaRPr lang="en-US"/>
        </a:p>
      </dgm:t>
    </dgm:pt>
    <dgm:pt modelId="{47A45E40-5570-4412-A488-4178A6B07F80}">
      <dgm:prSet phldrT="[Text]" custT="1"/>
      <dgm:spPr/>
      <dgm:t>
        <a:bodyPr/>
        <a:lstStyle/>
        <a:p>
          <a:pPr marL="111125" indent="-111125" algn="l"/>
          <a:r>
            <a:rPr lang="en-US" sz="1000" dirty="0"/>
            <a:t>0 – Disable</a:t>
          </a:r>
        </a:p>
      </dgm:t>
    </dgm:pt>
    <dgm:pt modelId="{6347EB8A-DC09-4F8A-B4F5-507A790ECC52}" type="parTrans" cxnId="{5932845F-190C-4213-A81F-35A5DDB7BB16}">
      <dgm:prSet/>
      <dgm:spPr/>
      <dgm:t>
        <a:bodyPr/>
        <a:lstStyle/>
        <a:p>
          <a:endParaRPr lang="en-US"/>
        </a:p>
      </dgm:t>
    </dgm:pt>
    <dgm:pt modelId="{DF3ED7D9-34A9-48DC-AF95-44650F374EE4}" type="sibTrans" cxnId="{5932845F-190C-4213-A81F-35A5DDB7BB16}">
      <dgm:prSet/>
      <dgm:spPr/>
      <dgm:t>
        <a:bodyPr/>
        <a:lstStyle/>
        <a:p>
          <a:endParaRPr lang="en-US"/>
        </a:p>
      </dgm:t>
    </dgm:pt>
    <dgm:pt modelId="{D9514856-23A7-4DC4-9AA0-CB21F9360228}">
      <dgm:prSet phldrT="[Text]" custT="1"/>
      <dgm:spPr/>
      <dgm:t>
        <a:bodyPr/>
        <a:lstStyle/>
        <a:p>
          <a:pPr marL="111125" indent="-111125" algn="l"/>
          <a:r>
            <a:rPr lang="en-US" sz="1000" dirty="0"/>
            <a:t>1 - Enable</a:t>
          </a:r>
        </a:p>
      </dgm:t>
    </dgm:pt>
    <dgm:pt modelId="{20807DE8-562F-410D-9BA9-75315D7FB1EB}" type="parTrans" cxnId="{6422DA76-D22E-42B5-9ED7-3E44BF229C95}">
      <dgm:prSet/>
      <dgm:spPr/>
      <dgm:t>
        <a:bodyPr/>
        <a:lstStyle/>
        <a:p>
          <a:endParaRPr lang="en-US"/>
        </a:p>
      </dgm:t>
    </dgm:pt>
    <dgm:pt modelId="{3F93DDF5-DD55-4C7A-973B-2BC880E24ECC}" type="sibTrans" cxnId="{6422DA76-D22E-42B5-9ED7-3E44BF229C95}">
      <dgm:prSet/>
      <dgm:spPr/>
      <dgm:t>
        <a:bodyPr/>
        <a:lstStyle/>
        <a:p>
          <a:endParaRPr lang="en-US"/>
        </a:p>
      </dgm:t>
    </dgm:pt>
    <dgm:pt modelId="{63AA48D1-43D0-46BC-A170-91445A3806B8}">
      <dgm:prSet phldrT="[Text]" custT="1"/>
      <dgm:spPr/>
      <dgm:t>
        <a:bodyPr/>
        <a:lstStyle/>
        <a:p>
          <a:pPr marL="114300" indent="-114300"/>
          <a:r>
            <a:rPr lang="en-US" sz="1000" dirty="0"/>
            <a:t>2 – Zoom Motor (0x32)</a:t>
          </a:r>
        </a:p>
      </dgm:t>
    </dgm:pt>
    <dgm:pt modelId="{40A549EA-8169-4097-9187-98F855633800}" type="parTrans" cxnId="{9042147F-8178-4A2D-9115-224EB9A4ABE1}">
      <dgm:prSet/>
      <dgm:spPr/>
      <dgm:t>
        <a:bodyPr/>
        <a:lstStyle/>
        <a:p>
          <a:endParaRPr lang="en-US"/>
        </a:p>
      </dgm:t>
    </dgm:pt>
    <dgm:pt modelId="{96B09C25-587F-40D5-B21B-5E744FE76061}" type="sibTrans" cxnId="{9042147F-8178-4A2D-9115-224EB9A4ABE1}">
      <dgm:prSet/>
      <dgm:spPr/>
      <dgm:t>
        <a:bodyPr/>
        <a:lstStyle/>
        <a:p>
          <a:endParaRPr lang="en-US"/>
        </a:p>
      </dgm:t>
    </dgm:pt>
    <dgm:pt modelId="{D4EECB34-5D21-48CB-AAD5-B95E043D9658}">
      <dgm:prSet phldrT="[Text]" custT="1"/>
      <dgm:spPr/>
      <dgm:t>
        <a:bodyPr/>
        <a:lstStyle/>
        <a:p>
          <a:pPr marL="114300" indent="-114300"/>
          <a:r>
            <a:rPr lang="en-US" sz="1000" dirty="0"/>
            <a:t>DIR | STEPS</a:t>
          </a:r>
        </a:p>
      </dgm:t>
    </dgm:pt>
    <dgm:pt modelId="{B5BD9FE0-5307-478E-8432-193612250D78}" type="parTrans" cxnId="{3B0184B3-49A9-46BD-83E9-61CE44BDD8E4}">
      <dgm:prSet/>
      <dgm:spPr/>
      <dgm:t>
        <a:bodyPr/>
        <a:lstStyle/>
        <a:p>
          <a:endParaRPr lang="en-US"/>
        </a:p>
      </dgm:t>
    </dgm:pt>
    <dgm:pt modelId="{50528317-3FCD-44CB-A09E-6B9D97BD39EC}" type="sibTrans" cxnId="{3B0184B3-49A9-46BD-83E9-61CE44BDD8E4}">
      <dgm:prSet/>
      <dgm:spPr/>
      <dgm:t>
        <a:bodyPr/>
        <a:lstStyle/>
        <a:p>
          <a:endParaRPr lang="en-US"/>
        </a:p>
      </dgm:t>
    </dgm:pt>
    <dgm:pt modelId="{2332DC0A-5BC8-47C4-925C-40A731B0B128}">
      <dgm:prSet phldrT="[Text]" custT="1"/>
      <dgm:spPr/>
      <dgm:t>
        <a:bodyPr/>
        <a:lstStyle/>
        <a:p>
          <a:pPr marL="114300" indent="-114300"/>
          <a:r>
            <a:rPr lang="en-US" sz="1000" dirty="0"/>
            <a:t>3 – Focus/Zoom (0x33)</a:t>
          </a:r>
        </a:p>
      </dgm:t>
    </dgm:pt>
    <dgm:pt modelId="{C67C5187-199C-4976-980B-3A781948804D}" type="parTrans" cxnId="{61254E50-5EDC-4221-A3FA-9E290B233D60}">
      <dgm:prSet/>
      <dgm:spPr/>
      <dgm:t>
        <a:bodyPr/>
        <a:lstStyle/>
        <a:p>
          <a:endParaRPr lang="en-US"/>
        </a:p>
      </dgm:t>
    </dgm:pt>
    <dgm:pt modelId="{501B4CE4-40CC-4F93-9569-6E1393B73587}" type="sibTrans" cxnId="{61254E50-5EDC-4221-A3FA-9E290B233D60}">
      <dgm:prSet/>
      <dgm:spPr/>
      <dgm:t>
        <a:bodyPr/>
        <a:lstStyle/>
        <a:p>
          <a:endParaRPr lang="en-US"/>
        </a:p>
      </dgm:t>
    </dgm:pt>
    <dgm:pt modelId="{61F2E5E7-7452-444C-8600-51F50DDC5999}">
      <dgm:prSet phldrT="[Text]" custT="1"/>
      <dgm:spPr/>
      <dgm:t>
        <a:bodyPr/>
        <a:lstStyle/>
        <a:p>
          <a:pPr marL="114300" indent="-114300"/>
          <a:r>
            <a:rPr lang="en-US" sz="1000" dirty="0"/>
            <a:t>FD | FS | ZD | ZS</a:t>
          </a:r>
        </a:p>
      </dgm:t>
    </dgm:pt>
    <dgm:pt modelId="{55AFAE2E-DF0E-4392-825F-FBFA67B90399}" type="parTrans" cxnId="{228E16A2-24BF-48FA-97E8-6BB66F017A40}">
      <dgm:prSet/>
      <dgm:spPr/>
      <dgm:t>
        <a:bodyPr/>
        <a:lstStyle/>
        <a:p>
          <a:endParaRPr lang="en-US"/>
        </a:p>
      </dgm:t>
    </dgm:pt>
    <dgm:pt modelId="{A09844A2-FCBD-4641-8DCC-5D1C3A4089E0}" type="sibTrans" cxnId="{228E16A2-24BF-48FA-97E8-6BB66F017A40}">
      <dgm:prSet/>
      <dgm:spPr/>
      <dgm:t>
        <a:bodyPr/>
        <a:lstStyle/>
        <a:p>
          <a:endParaRPr lang="en-US"/>
        </a:p>
      </dgm:t>
    </dgm:pt>
    <dgm:pt modelId="{FBB23BF4-1150-4A19-AD47-89B874E6B3BD}" type="pres">
      <dgm:prSet presAssocID="{220A376C-C88B-41A4-B63C-F6E5982B23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46E800-2954-486D-AB1A-54F636B9FB3F}" type="pres">
      <dgm:prSet presAssocID="{DB2DBF99-DC41-44CF-A2C4-DA54A1B96335}" presName="root" presStyleCnt="0"/>
      <dgm:spPr/>
    </dgm:pt>
    <dgm:pt modelId="{6CF78187-9DC0-48F4-9407-6DD474AD55F2}" type="pres">
      <dgm:prSet presAssocID="{DB2DBF99-DC41-44CF-A2C4-DA54A1B96335}" presName="rootComposite" presStyleCnt="0"/>
      <dgm:spPr/>
    </dgm:pt>
    <dgm:pt modelId="{011BD277-6CDD-458F-A473-17F6F1A16E79}" type="pres">
      <dgm:prSet presAssocID="{DB2DBF99-DC41-44CF-A2C4-DA54A1B96335}" presName="rootText" presStyleLbl="node1" presStyleIdx="0" presStyleCnt="2" custScaleX="133563" custScaleY="37443"/>
      <dgm:spPr/>
    </dgm:pt>
    <dgm:pt modelId="{1F8BBBBA-EF7E-4554-B2FD-32A963DCEA43}" type="pres">
      <dgm:prSet presAssocID="{DB2DBF99-DC41-44CF-A2C4-DA54A1B96335}" presName="rootConnector" presStyleLbl="node1" presStyleIdx="0" presStyleCnt="2"/>
      <dgm:spPr/>
    </dgm:pt>
    <dgm:pt modelId="{C7D75A2D-E4C4-4710-8E73-3C4A888D6D63}" type="pres">
      <dgm:prSet presAssocID="{DB2DBF99-DC41-44CF-A2C4-DA54A1B96335}" presName="childShape" presStyleCnt="0"/>
      <dgm:spPr/>
    </dgm:pt>
    <dgm:pt modelId="{FE5A5FB9-CA6E-43A8-BB7F-9CC57F70EFD9}" type="pres">
      <dgm:prSet presAssocID="{50A518BD-AFE5-4520-B44C-30E45550719D}" presName="Name13" presStyleLbl="parChTrans1D2" presStyleIdx="0" presStyleCnt="7"/>
      <dgm:spPr/>
    </dgm:pt>
    <dgm:pt modelId="{1F289F9E-3F64-4C7C-A6CB-D58BABAC51EE}" type="pres">
      <dgm:prSet presAssocID="{5812F3C1-0B1C-4F0E-8119-BE9C9B9B0D5B}" presName="childText" presStyleLbl="bgAcc1" presStyleIdx="0" presStyleCnt="7" custScaleX="132388" custScaleY="22918" custLinFactNeighborY="-5327">
        <dgm:presLayoutVars>
          <dgm:bulletEnabled val="1"/>
        </dgm:presLayoutVars>
      </dgm:prSet>
      <dgm:spPr/>
    </dgm:pt>
    <dgm:pt modelId="{67331B23-F26E-402B-9685-F511551E6F61}" type="pres">
      <dgm:prSet presAssocID="{F7439A89-17F7-42C5-B3BE-45C296F90027}" presName="Name13" presStyleLbl="parChTrans1D2" presStyleIdx="1" presStyleCnt="7"/>
      <dgm:spPr/>
    </dgm:pt>
    <dgm:pt modelId="{AF93E2C2-799D-4603-9850-F61A59631645}" type="pres">
      <dgm:prSet presAssocID="{3E99F339-F4AB-4C1B-8815-D86D6060F5DE}" presName="childText" presStyleLbl="bgAcc1" presStyleIdx="1" presStyleCnt="7" custScaleX="129660" custScaleY="22918">
        <dgm:presLayoutVars>
          <dgm:bulletEnabled val="1"/>
        </dgm:presLayoutVars>
      </dgm:prSet>
      <dgm:spPr/>
    </dgm:pt>
    <dgm:pt modelId="{54E99906-45B2-4681-8FA7-0CE284243FD5}" type="pres">
      <dgm:prSet presAssocID="{AFE1DA7F-F643-4834-9E67-8E31840EFFE7}" presName="Name13" presStyleLbl="parChTrans1D2" presStyleIdx="2" presStyleCnt="7"/>
      <dgm:spPr/>
    </dgm:pt>
    <dgm:pt modelId="{F14079C1-A09E-493E-9118-8091C67CF862}" type="pres">
      <dgm:prSet presAssocID="{4D3B459E-0723-4DB1-AA3A-DF319D51B970}" presName="childText" presStyleLbl="bgAcc1" presStyleIdx="2" presStyleCnt="7" custScaleX="129660" custScaleY="22918" custLinFactNeighborX="948" custLinFactNeighborY="-2486">
        <dgm:presLayoutVars>
          <dgm:bulletEnabled val="1"/>
        </dgm:presLayoutVars>
      </dgm:prSet>
      <dgm:spPr/>
    </dgm:pt>
    <dgm:pt modelId="{ACB2A026-9D3A-47EE-A17E-B948823C7083}" type="pres">
      <dgm:prSet presAssocID="{32E492FC-D7EA-4DA7-82A4-94A571D916E4}" presName="root" presStyleCnt="0"/>
      <dgm:spPr/>
    </dgm:pt>
    <dgm:pt modelId="{957E5A3A-CFF2-4032-B93F-CD14BE7D4953}" type="pres">
      <dgm:prSet presAssocID="{32E492FC-D7EA-4DA7-82A4-94A571D916E4}" presName="rootComposite" presStyleCnt="0"/>
      <dgm:spPr/>
    </dgm:pt>
    <dgm:pt modelId="{0619856A-F41F-40F0-B078-C5E539E006A2}" type="pres">
      <dgm:prSet presAssocID="{32E492FC-D7EA-4DA7-82A4-94A571D916E4}" presName="rootText" presStyleLbl="node1" presStyleIdx="1" presStyleCnt="2" custScaleX="108911" custScaleY="37443"/>
      <dgm:spPr/>
    </dgm:pt>
    <dgm:pt modelId="{D75ABA99-4341-4AC4-AAB3-8AFB39759200}" type="pres">
      <dgm:prSet presAssocID="{32E492FC-D7EA-4DA7-82A4-94A571D916E4}" presName="rootConnector" presStyleLbl="node1" presStyleIdx="1" presStyleCnt="2"/>
      <dgm:spPr/>
    </dgm:pt>
    <dgm:pt modelId="{C26B5AA2-FD15-4833-A3DA-7FFABFD2FD89}" type="pres">
      <dgm:prSet presAssocID="{32E492FC-D7EA-4DA7-82A4-94A571D916E4}" presName="childShape" presStyleCnt="0"/>
      <dgm:spPr/>
    </dgm:pt>
    <dgm:pt modelId="{D16B7109-3FE0-4882-B184-DBA3854B42F2}" type="pres">
      <dgm:prSet presAssocID="{83676C21-6333-4664-BD40-E396E55CEB6A}" presName="Name13" presStyleLbl="parChTrans1D2" presStyleIdx="3" presStyleCnt="7"/>
      <dgm:spPr/>
    </dgm:pt>
    <dgm:pt modelId="{86F0CA7C-7BEC-45EC-A74A-772427769C68}" type="pres">
      <dgm:prSet presAssocID="{97F664F2-3F90-4DAA-B403-C956E050585E}" presName="childText" presStyleLbl="bgAcc1" presStyleIdx="3" presStyleCnt="7" custScaleX="129593" custScaleY="48146">
        <dgm:presLayoutVars>
          <dgm:bulletEnabled val="1"/>
        </dgm:presLayoutVars>
      </dgm:prSet>
      <dgm:spPr/>
    </dgm:pt>
    <dgm:pt modelId="{6AD06CD6-005D-4A30-A130-3B08910AC841}" type="pres">
      <dgm:prSet presAssocID="{60322F47-6F2D-4B97-AE45-766F761F219F}" presName="Name13" presStyleLbl="parChTrans1D2" presStyleIdx="4" presStyleCnt="7"/>
      <dgm:spPr/>
    </dgm:pt>
    <dgm:pt modelId="{838B65E7-C72B-49AD-B51E-FE4505031564}" type="pres">
      <dgm:prSet presAssocID="{C4AF440C-087F-4374-A094-334FC2E72482}" presName="childText" presStyleLbl="bgAcc1" presStyleIdx="4" presStyleCnt="7" custScaleX="129593" custScaleY="39166">
        <dgm:presLayoutVars>
          <dgm:bulletEnabled val="1"/>
        </dgm:presLayoutVars>
      </dgm:prSet>
      <dgm:spPr/>
    </dgm:pt>
    <dgm:pt modelId="{5D271D64-6C51-478B-BFDB-7BD5029DFB2E}" type="pres">
      <dgm:prSet presAssocID="{40A549EA-8169-4097-9187-98F855633800}" presName="Name13" presStyleLbl="parChTrans1D2" presStyleIdx="5" presStyleCnt="7"/>
      <dgm:spPr/>
    </dgm:pt>
    <dgm:pt modelId="{6EFF967F-F3E8-41D5-AA87-54A41861A5D8}" type="pres">
      <dgm:prSet presAssocID="{63AA48D1-43D0-46BC-A170-91445A3806B8}" presName="childText" presStyleLbl="bgAcc1" presStyleIdx="5" presStyleCnt="7" custScaleX="129835" custScaleY="38858">
        <dgm:presLayoutVars>
          <dgm:bulletEnabled val="1"/>
        </dgm:presLayoutVars>
      </dgm:prSet>
      <dgm:spPr/>
    </dgm:pt>
    <dgm:pt modelId="{D0F0E043-CC8C-4D7C-865E-CA620FFEE35F}" type="pres">
      <dgm:prSet presAssocID="{C67C5187-199C-4976-980B-3A781948804D}" presName="Name13" presStyleLbl="parChTrans1D2" presStyleIdx="6" presStyleCnt="7"/>
      <dgm:spPr/>
    </dgm:pt>
    <dgm:pt modelId="{CA9E0C5B-DC77-4166-BB2B-C77C2E7A15FD}" type="pres">
      <dgm:prSet presAssocID="{2332DC0A-5BC8-47C4-925C-40A731B0B128}" presName="childText" presStyleLbl="bgAcc1" presStyleIdx="6" presStyleCnt="7" custScaleX="129835" custScaleY="38554">
        <dgm:presLayoutVars>
          <dgm:bulletEnabled val="1"/>
        </dgm:presLayoutVars>
      </dgm:prSet>
      <dgm:spPr/>
    </dgm:pt>
  </dgm:ptLst>
  <dgm:cxnLst>
    <dgm:cxn modelId="{A526A905-80A8-4F6F-8C3F-6A62CEFBC884}" type="presOf" srcId="{32E492FC-D7EA-4DA7-82A4-94A571D916E4}" destId="{0619856A-F41F-40F0-B078-C5E539E006A2}" srcOrd="0" destOrd="0" presId="urn:microsoft.com/office/officeart/2005/8/layout/hierarchy3"/>
    <dgm:cxn modelId="{3DE9D007-2E9D-4CB7-A880-15C1329C3453}" type="presOf" srcId="{D9514856-23A7-4DC4-9AA0-CB21F9360228}" destId="{86F0CA7C-7BEC-45EC-A74A-772427769C68}" srcOrd="0" destOrd="2" presId="urn:microsoft.com/office/officeart/2005/8/layout/hierarchy3"/>
    <dgm:cxn modelId="{19359A09-3469-4D9B-966F-086E54488042}" type="presOf" srcId="{C67C5187-199C-4976-980B-3A781948804D}" destId="{D0F0E043-CC8C-4D7C-865E-CA620FFEE35F}" srcOrd="0" destOrd="0" presId="urn:microsoft.com/office/officeart/2005/8/layout/hierarchy3"/>
    <dgm:cxn modelId="{84EF4B19-A55C-418D-9F0E-EBBFB1D83D53}" type="presOf" srcId="{32E492FC-D7EA-4DA7-82A4-94A571D916E4}" destId="{D75ABA99-4341-4AC4-AAB3-8AFB39759200}" srcOrd="1" destOrd="0" presId="urn:microsoft.com/office/officeart/2005/8/layout/hierarchy3"/>
    <dgm:cxn modelId="{305A4B35-604E-42DD-B882-4B1D2FF394CF}" srcId="{220A376C-C88B-41A4-B63C-F6E5982B2315}" destId="{DB2DBF99-DC41-44CF-A2C4-DA54A1B96335}" srcOrd="0" destOrd="0" parTransId="{1DB58E1B-5D39-4897-B1D8-1499442C6087}" sibTransId="{C7168069-98FA-4867-AD54-09EA555143EA}"/>
    <dgm:cxn modelId="{FB89DA38-3F6E-41E6-9A3C-32415BC8BFB8}" type="presOf" srcId="{F7439A89-17F7-42C5-B3BE-45C296F90027}" destId="{67331B23-F26E-402B-9685-F511551E6F61}" srcOrd="0" destOrd="0" presId="urn:microsoft.com/office/officeart/2005/8/layout/hierarchy3"/>
    <dgm:cxn modelId="{0D624A3E-3F67-4B8C-82BE-E725B6E0C2E9}" srcId="{220A376C-C88B-41A4-B63C-F6E5982B2315}" destId="{32E492FC-D7EA-4DA7-82A4-94A571D916E4}" srcOrd="1" destOrd="0" parTransId="{8E9E4A68-72CB-44A0-9A7B-0C9FC36003BC}" sibTransId="{BB1BF0F7-135E-4A34-8766-5D0865C7DC02}"/>
    <dgm:cxn modelId="{5932845F-190C-4213-A81F-35A5DDB7BB16}" srcId="{97F664F2-3F90-4DAA-B403-C956E050585E}" destId="{47A45E40-5570-4412-A488-4178A6B07F80}" srcOrd="0" destOrd="0" parTransId="{6347EB8A-DC09-4F8A-B4F5-507A790ECC52}" sibTransId="{DF3ED7D9-34A9-48DC-AF95-44650F374EE4}"/>
    <dgm:cxn modelId="{F10C2241-8427-4597-B728-E704E7E846A0}" srcId="{DB2DBF99-DC41-44CF-A2C4-DA54A1B96335}" destId="{5812F3C1-0B1C-4F0E-8119-BE9C9B9B0D5B}" srcOrd="0" destOrd="0" parTransId="{50A518BD-AFE5-4520-B44C-30E45550719D}" sibTransId="{64474CFE-F6A2-4EBD-B723-2D135C898CD9}"/>
    <dgm:cxn modelId="{16664D61-125E-40AE-85E6-1B57964062AD}" type="presOf" srcId="{2332DC0A-5BC8-47C4-925C-40A731B0B128}" destId="{CA9E0C5B-DC77-4166-BB2B-C77C2E7A15FD}" srcOrd="0" destOrd="0" presId="urn:microsoft.com/office/officeart/2005/8/layout/hierarchy3"/>
    <dgm:cxn modelId="{D1C7F441-F9FC-4229-B3F0-03765E352DEA}" type="presOf" srcId="{63AA48D1-43D0-46BC-A170-91445A3806B8}" destId="{6EFF967F-F3E8-41D5-AA87-54A41861A5D8}" srcOrd="0" destOrd="0" presId="urn:microsoft.com/office/officeart/2005/8/layout/hierarchy3"/>
    <dgm:cxn modelId="{EF3CD562-B5D3-425D-BB30-88E9CAEF29A8}" srcId="{32E492FC-D7EA-4DA7-82A4-94A571D916E4}" destId="{C4AF440C-087F-4374-A094-334FC2E72482}" srcOrd="1" destOrd="0" parTransId="{60322F47-6F2D-4B97-AE45-766F761F219F}" sibTransId="{842887B2-B5F4-48D2-A50B-B48EB5B2EFA3}"/>
    <dgm:cxn modelId="{320A4C64-45C2-4F1D-B749-F54044CABB45}" type="presOf" srcId="{97F664F2-3F90-4DAA-B403-C956E050585E}" destId="{86F0CA7C-7BEC-45EC-A74A-772427769C68}" srcOrd="0" destOrd="0" presId="urn:microsoft.com/office/officeart/2005/8/layout/hierarchy3"/>
    <dgm:cxn modelId="{64BA286A-3644-44B1-A82B-A3EE1CC7176E}" type="presOf" srcId="{4D3B459E-0723-4DB1-AA3A-DF319D51B970}" destId="{F14079C1-A09E-493E-9118-8091C67CF862}" srcOrd="0" destOrd="0" presId="urn:microsoft.com/office/officeart/2005/8/layout/hierarchy3"/>
    <dgm:cxn modelId="{61254E50-5EDC-4221-A3FA-9E290B233D60}" srcId="{32E492FC-D7EA-4DA7-82A4-94A571D916E4}" destId="{2332DC0A-5BC8-47C4-925C-40A731B0B128}" srcOrd="3" destOrd="0" parTransId="{C67C5187-199C-4976-980B-3A781948804D}" sibTransId="{501B4CE4-40CC-4F93-9569-6E1393B73587}"/>
    <dgm:cxn modelId="{16410B71-80C3-4099-9DEA-92012AC1B125}" type="presOf" srcId="{83676C21-6333-4664-BD40-E396E55CEB6A}" destId="{D16B7109-3FE0-4882-B184-DBA3854B42F2}" srcOrd="0" destOrd="0" presId="urn:microsoft.com/office/officeart/2005/8/layout/hierarchy3"/>
    <dgm:cxn modelId="{DA6FCE71-ABAC-4413-9805-910A3BD7B563}" type="presOf" srcId="{3E99F339-F4AB-4C1B-8815-D86D6060F5DE}" destId="{AF93E2C2-799D-4603-9850-F61A59631645}" srcOrd="0" destOrd="0" presId="urn:microsoft.com/office/officeart/2005/8/layout/hierarchy3"/>
    <dgm:cxn modelId="{6422DA76-D22E-42B5-9ED7-3E44BF229C95}" srcId="{97F664F2-3F90-4DAA-B403-C956E050585E}" destId="{D9514856-23A7-4DC4-9AA0-CB21F9360228}" srcOrd="1" destOrd="0" parTransId="{20807DE8-562F-410D-9BA9-75315D7FB1EB}" sibTransId="{3F93DDF5-DD55-4C7A-973B-2BC880E24ECC}"/>
    <dgm:cxn modelId="{0EA82C77-3619-40C0-BD48-ED51089C57B8}" type="presOf" srcId="{DB2DBF99-DC41-44CF-A2C4-DA54A1B96335}" destId="{1F8BBBBA-EF7E-4554-B2FD-32A963DCEA43}" srcOrd="1" destOrd="0" presId="urn:microsoft.com/office/officeart/2005/8/layout/hierarchy3"/>
    <dgm:cxn modelId="{8F4E9978-A202-4F2B-A56A-7910D6315BF4}" srcId="{DB2DBF99-DC41-44CF-A2C4-DA54A1B96335}" destId="{4D3B459E-0723-4DB1-AA3A-DF319D51B970}" srcOrd="2" destOrd="0" parTransId="{AFE1DA7F-F643-4834-9E67-8E31840EFFE7}" sibTransId="{518372DA-EF9A-4E11-891F-EC5CC7334A5F}"/>
    <dgm:cxn modelId="{9042147F-8178-4A2D-9115-224EB9A4ABE1}" srcId="{32E492FC-D7EA-4DA7-82A4-94A571D916E4}" destId="{63AA48D1-43D0-46BC-A170-91445A3806B8}" srcOrd="2" destOrd="0" parTransId="{40A549EA-8169-4097-9187-98F855633800}" sibTransId="{96B09C25-587F-40D5-B21B-5E744FE76061}"/>
    <dgm:cxn modelId="{A654AC92-DBD3-4981-863A-1C0273000D35}" type="presOf" srcId="{50A518BD-AFE5-4520-B44C-30E45550719D}" destId="{FE5A5FB9-CA6E-43A8-BB7F-9CC57F70EFD9}" srcOrd="0" destOrd="0" presId="urn:microsoft.com/office/officeart/2005/8/layout/hierarchy3"/>
    <dgm:cxn modelId="{228E16A2-24BF-48FA-97E8-6BB66F017A40}" srcId="{2332DC0A-5BC8-47C4-925C-40A731B0B128}" destId="{61F2E5E7-7452-444C-8600-51F50DDC5999}" srcOrd="0" destOrd="0" parTransId="{55AFAE2E-DF0E-4392-825F-FBFA67B90399}" sibTransId="{A09844A2-FCBD-4641-8DCC-5D1C3A4089E0}"/>
    <dgm:cxn modelId="{6E5F4FA3-4D79-4F8C-85F3-640D1ED1A71A}" type="presOf" srcId="{AFE1DA7F-F643-4834-9E67-8E31840EFFE7}" destId="{54E99906-45B2-4681-8FA7-0CE284243FD5}" srcOrd="0" destOrd="0" presId="urn:microsoft.com/office/officeart/2005/8/layout/hierarchy3"/>
    <dgm:cxn modelId="{2EC8B1AC-F5AC-4C15-9AC1-39CD26F8EE9B}" type="presOf" srcId="{D4EECB34-5D21-48CB-AAD5-B95E043D9658}" destId="{6EFF967F-F3E8-41D5-AA87-54A41861A5D8}" srcOrd="0" destOrd="1" presId="urn:microsoft.com/office/officeart/2005/8/layout/hierarchy3"/>
    <dgm:cxn modelId="{0E870DAE-DBC1-421B-AA90-73FA11B56C3C}" type="presOf" srcId="{220A376C-C88B-41A4-B63C-F6E5982B2315}" destId="{FBB23BF4-1150-4A19-AD47-89B874E6B3BD}" srcOrd="0" destOrd="0" presId="urn:microsoft.com/office/officeart/2005/8/layout/hierarchy3"/>
    <dgm:cxn modelId="{C643FCB2-9376-4FF8-B979-47D0E1A13746}" srcId="{C4AF440C-087F-4374-A094-334FC2E72482}" destId="{272CEBB6-4437-4EAB-8E0B-6589E9466654}" srcOrd="0" destOrd="0" parTransId="{02791A77-FD90-4C01-BDF6-8420DC9AEBDE}" sibTransId="{F73CDCF3-EA5B-4931-8760-FDFDEA8E0A12}"/>
    <dgm:cxn modelId="{3B0184B3-49A9-46BD-83E9-61CE44BDD8E4}" srcId="{63AA48D1-43D0-46BC-A170-91445A3806B8}" destId="{D4EECB34-5D21-48CB-AAD5-B95E043D9658}" srcOrd="0" destOrd="0" parTransId="{B5BD9FE0-5307-478E-8432-193612250D78}" sibTransId="{50528317-3FCD-44CB-A09E-6B9D97BD39EC}"/>
    <dgm:cxn modelId="{66AC44BF-EBA7-40A6-AF69-48786601EB82}" type="presOf" srcId="{61F2E5E7-7452-444C-8600-51F50DDC5999}" destId="{CA9E0C5B-DC77-4166-BB2B-C77C2E7A15FD}" srcOrd="0" destOrd="1" presId="urn:microsoft.com/office/officeart/2005/8/layout/hierarchy3"/>
    <dgm:cxn modelId="{63CA82C1-A61D-4D70-B60E-9D8EF0A41112}" type="presOf" srcId="{DB2DBF99-DC41-44CF-A2C4-DA54A1B96335}" destId="{011BD277-6CDD-458F-A473-17F6F1A16E79}" srcOrd="0" destOrd="0" presId="urn:microsoft.com/office/officeart/2005/8/layout/hierarchy3"/>
    <dgm:cxn modelId="{9A86DAC2-1B73-4A44-A224-2C4F64A5B953}" type="presOf" srcId="{47A45E40-5570-4412-A488-4178A6B07F80}" destId="{86F0CA7C-7BEC-45EC-A74A-772427769C68}" srcOrd="0" destOrd="1" presId="urn:microsoft.com/office/officeart/2005/8/layout/hierarchy3"/>
    <dgm:cxn modelId="{BC3BC4C6-BB2B-4CCF-9E68-4AA09ED38AFD}" type="presOf" srcId="{272CEBB6-4437-4EAB-8E0B-6589E9466654}" destId="{838B65E7-C72B-49AD-B51E-FE4505031564}" srcOrd="0" destOrd="1" presId="urn:microsoft.com/office/officeart/2005/8/layout/hierarchy3"/>
    <dgm:cxn modelId="{419C0BC7-AF2E-4DC8-ACC9-8F6C1F81825F}" type="presOf" srcId="{40A549EA-8169-4097-9187-98F855633800}" destId="{5D271D64-6C51-478B-BFDB-7BD5029DFB2E}" srcOrd="0" destOrd="0" presId="urn:microsoft.com/office/officeart/2005/8/layout/hierarchy3"/>
    <dgm:cxn modelId="{404F0ED7-9813-496C-BB8F-6E7BA5C0C876}" type="presOf" srcId="{5812F3C1-0B1C-4F0E-8119-BE9C9B9B0D5B}" destId="{1F289F9E-3F64-4C7C-A6CB-D58BABAC51EE}" srcOrd="0" destOrd="0" presId="urn:microsoft.com/office/officeart/2005/8/layout/hierarchy3"/>
    <dgm:cxn modelId="{959FE3DC-00C1-4E24-B24F-D16B60EB6B63}" srcId="{32E492FC-D7EA-4DA7-82A4-94A571D916E4}" destId="{97F664F2-3F90-4DAA-B403-C956E050585E}" srcOrd="0" destOrd="0" parTransId="{83676C21-6333-4664-BD40-E396E55CEB6A}" sibTransId="{49B7CFC3-6359-40ED-9504-F49984685316}"/>
    <dgm:cxn modelId="{87041BDE-9D14-4951-ABEB-890A7F44445C}" srcId="{DB2DBF99-DC41-44CF-A2C4-DA54A1B96335}" destId="{3E99F339-F4AB-4C1B-8815-D86D6060F5DE}" srcOrd="1" destOrd="0" parTransId="{F7439A89-17F7-42C5-B3BE-45C296F90027}" sibTransId="{576C20BA-5F07-4ADA-92C1-C0C601375076}"/>
    <dgm:cxn modelId="{FF8583E7-29CA-4351-98FE-74864B0FEB23}" type="presOf" srcId="{60322F47-6F2D-4B97-AE45-766F761F219F}" destId="{6AD06CD6-005D-4A30-A130-3B08910AC841}" srcOrd="0" destOrd="0" presId="urn:microsoft.com/office/officeart/2005/8/layout/hierarchy3"/>
    <dgm:cxn modelId="{E206D9FC-46DA-47F8-B2C9-9A10B55CADE6}" type="presOf" srcId="{C4AF440C-087F-4374-A094-334FC2E72482}" destId="{838B65E7-C72B-49AD-B51E-FE4505031564}" srcOrd="0" destOrd="0" presId="urn:microsoft.com/office/officeart/2005/8/layout/hierarchy3"/>
    <dgm:cxn modelId="{BFAC31CC-F230-4891-80F3-27B4F166517B}" type="presParOf" srcId="{FBB23BF4-1150-4A19-AD47-89B874E6B3BD}" destId="{5A46E800-2954-486D-AB1A-54F636B9FB3F}" srcOrd="0" destOrd="0" presId="urn:microsoft.com/office/officeart/2005/8/layout/hierarchy3"/>
    <dgm:cxn modelId="{E57AB1DB-1421-4613-958B-E7CC15471022}" type="presParOf" srcId="{5A46E800-2954-486D-AB1A-54F636B9FB3F}" destId="{6CF78187-9DC0-48F4-9407-6DD474AD55F2}" srcOrd="0" destOrd="0" presId="urn:microsoft.com/office/officeart/2005/8/layout/hierarchy3"/>
    <dgm:cxn modelId="{1DCFFEBD-3462-4BDA-92E6-6AA5583D5E81}" type="presParOf" srcId="{6CF78187-9DC0-48F4-9407-6DD474AD55F2}" destId="{011BD277-6CDD-458F-A473-17F6F1A16E79}" srcOrd="0" destOrd="0" presId="urn:microsoft.com/office/officeart/2005/8/layout/hierarchy3"/>
    <dgm:cxn modelId="{09976E79-D5F2-4073-B60D-85BD48C5C572}" type="presParOf" srcId="{6CF78187-9DC0-48F4-9407-6DD474AD55F2}" destId="{1F8BBBBA-EF7E-4554-B2FD-32A963DCEA43}" srcOrd="1" destOrd="0" presId="urn:microsoft.com/office/officeart/2005/8/layout/hierarchy3"/>
    <dgm:cxn modelId="{D3CE00FE-5926-45BB-901F-2BAB4BAAD82C}" type="presParOf" srcId="{5A46E800-2954-486D-AB1A-54F636B9FB3F}" destId="{C7D75A2D-E4C4-4710-8E73-3C4A888D6D63}" srcOrd="1" destOrd="0" presId="urn:microsoft.com/office/officeart/2005/8/layout/hierarchy3"/>
    <dgm:cxn modelId="{5BC67D11-7667-45AB-9E0B-4D55944D1F3C}" type="presParOf" srcId="{C7D75A2D-E4C4-4710-8E73-3C4A888D6D63}" destId="{FE5A5FB9-CA6E-43A8-BB7F-9CC57F70EFD9}" srcOrd="0" destOrd="0" presId="urn:microsoft.com/office/officeart/2005/8/layout/hierarchy3"/>
    <dgm:cxn modelId="{E7A09B01-44D6-425B-84EF-680F71487656}" type="presParOf" srcId="{C7D75A2D-E4C4-4710-8E73-3C4A888D6D63}" destId="{1F289F9E-3F64-4C7C-A6CB-D58BABAC51EE}" srcOrd="1" destOrd="0" presId="urn:microsoft.com/office/officeart/2005/8/layout/hierarchy3"/>
    <dgm:cxn modelId="{875D2653-E1F7-4DEA-B0AC-437E406014EE}" type="presParOf" srcId="{C7D75A2D-E4C4-4710-8E73-3C4A888D6D63}" destId="{67331B23-F26E-402B-9685-F511551E6F61}" srcOrd="2" destOrd="0" presId="urn:microsoft.com/office/officeart/2005/8/layout/hierarchy3"/>
    <dgm:cxn modelId="{4056FC99-A2EE-4B6D-A34C-C33D7E34655A}" type="presParOf" srcId="{C7D75A2D-E4C4-4710-8E73-3C4A888D6D63}" destId="{AF93E2C2-799D-4603-9850-F61A59631645}" srcOrd="3" destOrd="0" presId="urn:microsoft.com/office/officeart/2005/8/layout/hierarchy3"/>
    <dgm:cxn modelId="{3D5980FD-B738-4F26-A848-A5D561D80FEA}" type="presParOf" srcId="{C7D75A2D-E4C4-4710-8E73-3C4A888D6D63}" destId="{54E99906-45B2-4681-8FA7-0CE284243FD5}" srcOrd="4" destOrd="0" presId="urn:microsoft.com/office/officeart/2005/8/layout/hierarchy3"/>
    <dgm:cxn modelId="{EE664330-98BD-4F9D-9A2E-8DE87D175F62}" type="presParOf" srcId="{C7D75A2D-E4C4-4710-8E73-3C4A888D6D63}" destId="{F14079C1-A09E-493E-9118-8091C67CF862}" srcOrd="5" destOrd="0" presId="urn:microsoft.com/office/officeart/2005/8/layout/hierarchy3"/>
    <dgm:cxn modelId="{1AB49B4D-C472-4863-9E70-7E2C275787EB}" type="presParOf" srcId="{FBB23BF4-1150-4A19-AD47-89B874E6B3BD}" destId="{ACB2A026-9D3A-47EE-A17E-B948823C7083}" srcOrd="1" destOrd="0" presId="urn:microsoft.com/office/officeart/2005/8/layout/hierarchy3"/>
    <dgm:cxn modelId="{6FBF6D8E-0F3B-4A01-BD3C-FDB3AFBF6852}" type="presParOf" srcId="{ACB2A026-9D3A-47EE-A17E-B948823C7083}" destId="{957E5A3A-CFF2-4032-B93F-CD14BE7D4953}" srcOrd="0" destOrd="0" presId="urn:microsoft.com/office/officeart/2005/8/layout/hierarchy3"/>
    <dgm:cxn modelId="{17EEA33E-BEE0-42B0-AD78-42594F099AF6}" type="presParOf" srcId="{957E5A3A-CFF2-4032-B93F-CD14BE7D4953}" destId="{0619856A-F41F-40F0-B078-C5E539E006A2}" srcOrd="0" destOrd="0" presId="urn:microsoft.com/office/officeart/2005/8/layout/hierarchy3"/>
    <dgm:cxn modelId="{7179310D-E23E-4E0A-902E-596B3531432B}" type="presParOf" srcId="{957E5A3A-CFF2-4032-B93F-CD14BE7D4953}" destId="{D75ABA99-4341-4AC4-AAB3-8AFB39759200}" srcOrd="1" destOrd="0" presId="urn:microsoft.com/office/officeart/2005/8/layout/hierarchy3"/>
    <dgm:cxn modelId="{D82F19C0-7684-44FF-A3AF-FD4FD83CA2D0}" type="presParOf" srcId="{ACB2A026-9D3A-47EE-A17E-B948823C7083}" destId="{C26B5AA2-FD15-4833-A3DA-7FFABFD2FD89}" srcOrd="1" destOrd="0" presId="urn:microsoft.com/office/officeart/2005/8/layout/hierarchy3"/>
    <dgm:cxn modelId="{13E12FBE-1AAC-4D06-8928-36831837482A}" type="presParOf" srcId="{C26B5AA2-FD15-4833-A3DA-7FFABFD2FD89}" destId="{D16B7109-3FE0-4882-B184-DBA3854B42F2}" srcOrd="0" destOrd="0" presId="urn:microsoft.com/office/officeart/2005/8/layout/hierarchy3"/>
    <dgm:cxn modelId="{62DA6AD5-C9DD-42F0-81F1-46FA70F1B404}" type="presParOf" srcId="{C26B5AA2-FD15-4833-A3DA-7FFABFD2FD89}" destId="{86F0CA7C-7BEC-45EC-A74A-772427769C68}" srcOrd="1" destOrd="0" presId="urn:microsoft.com/office/officeart/2005/8/layout/hierarchy3"/>
    <dgm:cxn modelId="{885B7C23-62D8-4E03-B188-3668D68B4342}" type="presParOf" srcId="{C26B5AA2-FD15-4833-A3DA-7FFABFD2FD89}" destId="{6AD06CD6-005D-4A30-A130-3B08910AC841}" srcOrd="2" destOrd="0" presId="urn:microsoft.com/office/officeart/2005/8/layout/hierarchy3"/>
    <dgm:cxn modelId="{37A7C9C7-56FA-48FE-906C-59D604365EC3}" type="presParOf" srcId="{C26B5AA2-FD15-4833-A3DA-7FFABFD2FD89}" destId="{838B65E7-C72B-49AD-B51E-FE4505031564}" srcOrd="3" destOrd="0" presId="urn:microsoft.com/office/officeart/2005/8/layout/hierarchy3"/>
    <dgm:cxn modelId="{E45471A6-92A9-404B-B1FE-F3AEE0542F6A}" type="presParOf" srcId="{C26B5AA2-FD15-4833-A3DA-7FFABFD2FD89}" destId="{5D271D64-6C51-478B-BFDB-7BD5029DFB2E}" srcOrd="4" destOrd="0" presId="urn:microsoft.com/office/officeart/2005/8/layout/hierarchy3"/>
    <dgm:cxn modelId="{5FDC6D5A-6BD2-40D5-AC41-7D24C69E6F55}" type="presParOf" srcId="{C26B5AA2-FD15-4833-A3DA-7FFABFD2FD89}" destId="{6EFF967F-F3E8-41D5-AA87-54A41861A5D8}" srcOrd="5" destOrd="0" presId="urn:microsoft.com/office/officeart/2005/8/layout/hierarchy3"/>
    <dgm:cxn modelId="{9EAE9D04-03BB-413A-848D-FDC2F31DEBB6}" type="presParOf" srcId="{C26B5AA2-FD15-4833-A3DA-7FFABFD2FD89}" destId="{D0F0E043-CC8C-4D7C-865E-CA620FFEE35F}" srcOrd="6" destOrd="0" presId="urn:microsoft.com/office/officeart/2005/8/layout/hierarchy3"/>
    <dgm:cxn modelId="{72CBE3E1-C338-42C2-908A-3B297CC7A9B0}" type="presParOf" srcId="{C26B5AA2-FD15-4833-A3DA-7FFABFD2FD89}" destId="{CA9E0C5B-DC77-4166-BB2B-C77C2E7A15F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BD277-6CDD-458F-A473-17F6F1A16E79}">
      <dsp:nvSpPr>
        <dsp:cNvPr id="0" name=""/>
        <dsp:cNvSpPr/>
      </dsp:nvSpPr>
      <dsp:spPr>
        <a:xfrm>
          <a:off x="2471" y="282473"/>
          <a:ext cx="2855265" cy="400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0 – Connection Operations</a:t>
          </a:r>
        </a:p>
      </dsp:txBody>
      <dsp:txXfrm>
        <a:off x="14193" y="294195"/>
        <a:ext cx="2831821" cy="376778"/>
      </dsp:txXfrm>
    </dsp:sp>
    <dsp:sp modelId="{FE5A5FB9-CA6E-43A8-BB7F-9CC57F70EFD9}">
      <dsp:nvSpPr>
        <dsp:cNvPr id="0" name=""/>
        <dsp:cNvSpPr/>
      </dsp:nvSpPr>
      <dsp:spPr>
        <a:xfrm>
          <a:off x="287998" y="682695"/>
          <a:ext cx="285526" cy="33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64"/>
              </a:lnTo>
              <a:lnTo>
                <a:pt x="285526" y="332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89F9E-3F64-4C7C-A6CB-D58BABAC51EE}">
      <dsp:nvSpPr>
        <dsp:cNvPr id="0" name=""/>
        <dsp:cNvSpPr/>
      </dsp:nvSpPr>
      <dsp:spPr>
        <a:xfrm>
          <a:off x="573524" y="892976"/>
          <a:ext cx="2264117" cy="24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 – Connected (0x01)</a:t>
          </a:r>
        </a:p>
      </dsp:txBody>
      <dsp:txXfrm>
        <a:off x="580699" y="900151"/>
        <a:ext cx="2249767" cy="230616"/>
      </dsp:txXfrm>
    </dsp:sp>
    <dsp:sp modelId="{67331B23-F26E-402B-9685-F511551E6F61}">
      <dsp:nvSpPr>
        <dsp:cNvPr id="0" name=""/>
        <dsp:cNvSpPr/>
      </dsp:nvSpPr>
      <dsp:spPr>
        <a:xfrm>
          <a:off x="287998" y="682695"/>
          <a:ext cx="285526" cy="90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891"/>
              </a:lnTo>
              <a:lnTo>
                <a:pt x="285526" y="901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3E2C2-799D-4603-9850-F61A59631645}">
      <dsp:nvSpPr>
        <dsp:cNvPr id="0" name=""/>
        <dsp:cNvSpPr/>
      </dsp:nvSpPr>
      <dsp:spPr>
        <a:xfrm>
          <a:off x="573524" y="1462103"/>
          <a:ext cx="2217463" cy="24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 – Get Firmware (0x02)</a:t>
          </a:r>
        </a:p>
      </dsp:txBody>
      <dsp:txXfrm>
        <a:off x="580699" y="1469278"/>
        <a:ext cx="2203113" cy="230616"/>
      </dsp:txXfrm>
    </dsp:sp>
    <dsp:sp modelId="{54E99906-45B2-4681-8FA7-0CE284243FD5}">
      <dsp:nvSpPr>
        <dsp:cNvPr id="0" name=""/>
        <dsp:cNvSpPr/>
      </dsp:nvSpPr>
      <dsp:spPr>
        <a:xfrm>
          <a:off x="287998" y="682695"/>
          <a:ext cx="301739" cy="1387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507"/>
              </a:lnTo>
              <a:lnTo>
                <a:pt x="301739" y="13875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079C1-A09E-493E-9118-8091C67CF862}">
      <dsp:nvSpPr>
        <dsp:cNvPr id="0" name=""/>
        <dsp:cNvSpPr/>
      </dsp:nvSpPr>
      <dsp:spPr>
        <a:xfrm>
          <a:off x="589737" y="1947719"/>
          <a:ext cx="2217463" cy="24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 – Get Serial # (0x03)</a:t>
          </a:r>
        </a:p>
      </dsp:txBody>
      <dsp:txXfrm>
        <a:off x="596912" y="1954894"/>
        <a:ext cx="2203113" cy="230616"/>
      </dsp:txXfrm>
    </dsp:sp>
    <dsp:sp modelId="{0619856A-F41F-40F0-B078-C5E539E006A2}">
      <dsp:nvSpPr>
        <dsp:cNvPr id="0" name=""/>
        <dsp:cNvSpPr/>
      </dsp:nvSpPr>
      <dsp:spPr>
        <a:xfrm>
          <a:off x="3392179" y="282473"/>
          <a:ext cx="2328263" cy="400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3 – Motor Operations</a:t>
          </a:r>
        </a:p>
      </dsp:txBody>
      <dsp:txXfrm>
        <a:off x="3403901" y="294195"/>
        <a:ext cx="2304819" cy="376778"/>
      </dsp:txXfrm>
    </dsp:sp>
    <dsp:sp modelId="{D16B7109-3FE0-4882-B184-DBA3854B42F2}">
      <dsp:nvSpPr>
        <dsp:cNvPr id="0" name=""/>
        <dsp:cNvSpPr/>
      </dsp:nvSpPr>
      <dsp:spPr>
        <a:xfrm>
          <a:off x="3625005" y="682695"/>
          <a:ext cx="232826" cy="524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33"/>
              </a:lnTo>
              <a:lnTo>
                <a:pt x="232826" y="524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0CA7C-7BEC-45EC-A74A-772427769C68}">
      <dsp:nvSpPr>
        <dsp:cNvPr id="0" name=""/>
        <dsp:cNvSpPr/>
      </dsp:nvSpPr>
      <dsp:spPr>
        <a:xfrm>
          <a:off x="3857832" y="949916"/>
          <a:ext cx="2216317" cy="51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– Enable Motors (0x30)</a:t>
          </a:r>
        </a:p>
        <a:p>
          <a:pPr marL="111125" lvl="1" indent="-111125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 – Disable</a:t>
          </a:r>
        </a:p>
        <a:p>
          <a:pPr marL="111125" lvl="1" indent="-111125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1 - Enable</a:t>
          </a:r>
        </a:p>
      </dsp:txBody>
      <dsp:txXfrm>
        <a:off x="3872905" y="964989"/>
        <a:ext cx="2186171" cy="484478"/>
      </dsp:txXfrm>
    </dsp:sp>
    <dsp:sp modelId="{6AD06CD6-005D-4A30-A130-3B08910AC841}">
      <dsp:nvSpPr>
        <dsp:cNvPr id="0" name=""/>
        <dsp:cNvSpPr/>
      </dsp:nvSpPr>
      <dsp:spPr>
        <a:xfrm>
          <a:off x="3625005" y="682695"/>
          <a:ext cx="232826" cy="125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385"/>
              </a:lnTo>
              <a:lnTo>
                <a:pt x="232826" y="1258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B65E7-C72B-49AD-B51E-FE4505031564}">
      <dsp:nvSpPr>
        <dsp:cNvPr id="0" name=""/>
        <dsp:cNvSpPr/>
      </dsp:nvSpPr>
      <dsp:spPr>
        <a:xfrm>
          <a:off x="3857832" y="1731761"/>
          <a:ext cx="2216317" cy="4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 – Focus Motor (0x31)</a:t>
          </a:r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DIR | STEPS</a:t>
          </a:r>
        </a:p>
      </dsp:txBody>
      <dsp:txXfrm>
        <a:off x="3870093" y="1744022"/>
        <a:ext cx="2191795" cy="394116"/>
      </dsp:txXfrm>
    </dsp:sp>
    <dsp:sp modelId="{5D271D64-6C51-478B-BFDB-7BD5029DFB2E}">
      <dsp:nvSpPr>
        <dsp:cNvPr id="0" name=""/>
        <dsp:cNvSpPr/>
      </dsp:nvSpPr>
      <dsp:spPr>
        <a:xfrm>
          <a:off x="3625005" y="682695"/>
          <a:ext cx="232826" cy="194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99"/>
              </a:lnTo>
              <a:lnTo>
                <a:pt x="232826" y="1942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F967F-F3E8-41D5-AA87-54A41861A5D8}">
      <dsp:nvSpPr>
        <dsp:cNvPr id="0" name=""/>
        <dsp:cNvSpPr/>
      </dsp:nvSpPr>
      <dsp:spPr>
        <a:xfrm>
          <a:off x="3857832" y="2417621"/>
          <a:ext cx="2220456" cy="415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 – Zoom Motor (0x32)</a:t>
          </a:r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DIR | STEPS</a:t>
          </a:r>
        </a:p>
      </dsp:txBody>
      <dsp:txXfrm>
        <a:off x="3869997" y="2429786"/>
        <a:ext cx="2196126" cy="391016"/>
      </dsp:txXfrm>
    </dsp:sp>
    <dsp:sp modelId="{D0F0E043-CC8C-4D7C-865E-CA620FFEE35F}">
      <dsp:nvSpPr>
        <dsp:cNvPr id="0" name=""/>
        <dsp:cNvSpPr/>
      </dsp:nvSpPr>
      <dsp:spPr>
        <a:xfrm>
          <a:off x="3625005" y="682695"/>
          <a:ext cx="232826" cy="262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542"/>
              </a:lnTo>
              <a:lnTo>
                <a:pt x="232826" y="2623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E0C5B-DC77-4166-BB2B-C77C2E7A15FD}">
      <dsp:nvSpPr>
        <dsp:cNvPr id="0" name=""/>
        <dsp:cNvSpPr/>
      </dsp:nvSpPr>
      <dsp:spPr>
        <a:xfrm>
          <a:off x="3857832" y="3100189"/>
          <a:ext cx="2220456" cy="41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 – Focus/Zoom (0x33)</a:t>
          </a:r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FD | FS | ZD | ZS</a:t>
          </a:r>
        </a:p>
      </dsp:txBody>
      <dsp:txXfrm>
        <a:off x="3869902" y="3112259"/>
        <a:ext cx="2196316" cy="387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1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5006-DD25-4026-B5C8-68A784C0ACD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A6A5-1006-40B3-AE8D-F4692262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3120-AE8C-484F-8AF1-A782ED123F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4206538"/>
              </p:ext>
            </p:extLst>
          </p:nvPr>
        </p:nvGraphicFramePr>
        <p:xfrm>
          <a:off x="1668780" y="365760"/>
          <a:ext cx="6080760" cy="379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5943600"/>
            <a:ext cx="224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Example Code:</a:t>
            </a:r>
          </a:p>
          <a:p>
            <a:r>
              <a:rPr lang="en-US" sz="1400" b="1" dirty="0"/>
              <a:t>$211 – Read Status Register</a:t>
            </a:r>
          </a:p>
          <a:p>
            <a:r>
              <a:rPr lang="en-US" sz="1400" b="1" dirty="0"/>
              <a:t>$310 – Get Battery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2941" y="5798199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Send/Receive Data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7480" y="6215736"/>
            <a:ext cx="5394960" cy="463849"/>
            <a:chOff x="2468880" y="6215736"/>
            <a:chExt cx="5394960" cy="463849"/>
          </a:xfrm>
        </p:grpSpPr>
        <p:sp>
          <p:nvSpPr>
            <p:cNvPr id="6" name="TextBox 5"/>
            <p:cNvSpPr txBox="1"/>
            <p:nvPr/>
          </p:nvSpPr>
          <p:spPr>
            <a:xfrm>
              <a:off x="3474720" y="6215736"/>
              <a:ext cx="1005840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/>
                <a:t>Command Header (1B)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0560" y="6215736"/>
              <a:ext cx="100584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/>
                <a:t>Byte </a:t>
              </a:r>
            </a:p>
            <a:p>
              <a:pPr algn="ctr"/>
              <a:r>
                <a:rPr lang="en-US" sz="1200" b="1" dirty="0"/>
                <a:t>Count (1B)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6400" y="6215736"/>
              <a:ext cx="2377440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/>
                <a:t>Data</a:t>
              </a:r>
            </a:p>
            <a:p>
              <a:pPr algn="ctr"/>
              <a:r>
                <a:rPr lang="en-US" sz="1200" b="1" dirty="0"/>
                <a:t>(0 – 124 B)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880" y="6217920"/>
              <a:ext cx="100584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/>
                <a:t>Start Byte </a:t>
              </a:r>
            </a:p>
            <a:p>
              <a:pPr algn="ctr"/>
              <a:r>
                <a:rPr lang="en-US" sz="1200" b="1" dirty="0"/>
                <a:t>‘$’ (1B)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65760" y="365760"/>
            <a:ext cx="2436886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Motor Operations</a:t>
            </a:r>
          </a:p>
          <a:p>
            <a:pPr marL="233363" lvl="1"/>
            <a:r>
              <a:rPr lang="en-US" sz="1400" b="1" dirty="0"/>
              <a:t>Enable Motors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0x30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0x30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3" lvl="1"/>
            <a:endParaRPr lang="en-US" sz="1400" b="1" dirty="0"/>
          </a:p>
          <a:p>
            <a:pPr marL="233363" lvl="1"/>
            <a:r>
              <a:rPr lang="en-US" sz="1400" b="1" dirty="0"/>
              <a:t>Focus Motor Control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0x31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4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0x31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3" lvl="1"/>
            <a:endParaRPr lang="en-US" sz="1400" b="1" dirty="0"/>
          </a:p>
          <a:p>
            <a:pPr marL="233363" lvl="1"/>
            <a:r>
              <a:rPr lang="en-US" sz="1400" b="1" dirty="0"/>
              <a:t>Zoom Motor Control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0x32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4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0x32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3" lvl="1"/>
            <a:endParaRPr lang="en-US" sz="1400" b="1" dirty="0"/>
          </a:p>
          <a:p>
            <a:pPr marL="233363" lvl="1"/>
            <a:r>
              <a:rPr lang="en-US" sz="1400" b="1" dirty="0"/>
              <a:t>All Motor Control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0x33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8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0x33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3" lvl="1"/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3358" y="834330"/>
            <a:ext cx="8977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Enable</a:t>
            </a:r>
          </a:p>
          <a:p>
            <a:pPr algn="ctr"/>
            <a:r>
              <a:rPr lang="en-US" sz="1000" b="1" dirty="0"/>
              <a:t>[1B]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3360" y="36576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Control Data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27964" y="2057400"/>
            <a:ext cx="1828800" cy="411480"/>
            <a:chOff x="4027964" y="1874520"/>
            <a:chExt cx="1828800" cy="411480"/>
          </a:xfrm>
        </p:grpSpPr>
        <p:sp>
          <p:nvSpPr>
            <p:cNvPr id="23" name="TextBox 22"/>
            <p:cNvSpPr txBox="1"/>
            <p:nvPr/>
          </p:nvSpPr>
          <p:spPr>
            <a:xfrm>
              <a:off x="40279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Direction</a:t>
              </a:r>
            </a:p>
            <a:p>
              <a:pPr algn="ctr"/>
              <a:r>
                <a:rPr lang="en-US" sz="1000" b="1" dirty="0"/>
                <a:t>Bit: 31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23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Steps</a:t>
              </a:r>
            </a:p>
            <a:p>
              <a:pPr algn="ctr"/>
              <a:r>
                <a:rPr lang="en-US" sz="1000" b="1" dirty="0"/>
                <a:t>Bit: 30-0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27964" y="3246120"/>
            <a:ext cx="1828800" cy="411480"/>
            <a:chOff x="4027964" y="1874520"/>
            <a:chExt cx="1828800" cy="411480"/>
          </a:xfrm>
        </p:grpSpPr>
        <p:sp>
          <p:nvSpPr>
            <p:cNvPr id="16" name="TextBox 15"/>
            <p:cNvSpPr txBox="1"/>
            <p:nvPr/>
          </p:nvSpPr>
          <p:spPr>
            <a:xfrm>
              <a:off x="40279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Direction</a:t>
              </a:r>
            </a:p>
            <a:p>
              <a:pPr algn="ctr"/>
              <a:r>
                <a:rPr lang="en-US" sz="1000" b="1" dirty="0"/>
                <a:t>Bit: 31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423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Steps</a:t>
              </a:r>
            </a:p>
            <a:p>
              <a:pPr algn="ctr"/>
              <a:r>
                <a:rPr lang="en-US" sz="1000" b="1" dirty="0"/>
                <a:t>Bit: 30-0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23360" y="4569691"/>
            <a:ext cx="3666479" cy="596669"/>
            <a:chOff x="4014481" y="3337560"/>
            <a:chExt cx="3666479" cy="596669"/>
          </a:xfrm>
        </p:grpSpPr>
        <p:sp>
          <p:nvSpPr>
            <p:cNvPr id="19" name="TextBox 18"/>
            <p:cNvSpPr txBox="1"/>
            <p:nvPr/>
          </p:nvSpPr>
          <p:spPr>
            <a:xfrm>
              <a:off x="4014481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Direction</a:t>
              </a:r>
            </a:p>
            <a:p>
              <a:pPr algn="ctr"/>
              <a:r>
                <a:rPr lang="en-US" sz="1000" b="1" dirty="0"/>
                <a:t>Bit: 31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8881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Steps</a:t>
              </a:r>
            </a:p>
            <a:p>
              <a:pPr algn="ctr"/>
              <a:r>
                <a:rPr lang="en-US" sz="1000" b="1" dirty="0"/>
                <a:t>Bit: 30-0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2160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Direction</a:t>
              </a:r>
            </a:p>
            <a:p>
              <a:pPr algn="ctr"/>
              <a:r>
                <a:rPr lang="en-US" sz="1000" b="1" dirty="0"/>
                <a:t>Bit: 31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6560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Steps</a:t>
              </a:r>
            </a:p>
            <a:p>
              <a:pPr algn="ctr"/>
              <a:r>
                <a:rPr lang="en-US" sz="1000" b="1" dirty="0"/>
                <a:t>Bit: 30-0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7945" y="3337560"/>
              <a:ext cx="1825336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dirty="0"/>
                <a:t>Focus Control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5624" y="3337560"/>
              <a:ext cx="1825336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Zoom Control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39282" y="214002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3360" y="25146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Op. Complete</a:t>
            </a:r>
          </a:p>
          <a:p>
            <a:pPr algn="ctr"/>
            <a:r>
              <a:rPr lang="en-US" sz="1000" b="1" dirty="0"/>
              <a:t>[1B]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4678" y="259722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Receive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23360" y="370332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Op. Complete</a:t>
            </a:r>
          </a:p>
          <a:p>
            <a:pPr algn="ctr"/>
            <a:r>
              <a:rPr lang="en-US" sz="1000" b="1" dirty="0"/>
              <a:t>[1B]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43251" y="378594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Receive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6105" y="332874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6105" y="530352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Receive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8959" y="484632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3360" y="5229132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Op. Complete</a:t>
            </a:r>
          </a:p>
          <a:p>
            <a:pPr algn="ctr"/>
            <a:r>
              <a:rPr lang="en-US" sz="1000" b="1" dirty="0"/>
              <a:t>[1B]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26105" y="911274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25118" y="127859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Op. Complete</a:t>
            </a:r>
          </a:p>
          <a:p>
            <a:pPr algn="ctr"/>
            <a:r>
              <a:rPr lang="en-US" sz="1000" b="1" dirty="0"/>
              <a:t>[1B]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6436" y="1361226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0712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5760" y="344091"/>
            <a:ext cx="27249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– Engineering Operations</a:t>
            </a:r>
          </a:p>
          <a:p>
            <a:pPr marL="233363" lvl="1"/>
            <a:r>
              <a:rPr lang="en-US" sz="1400" b="1" dirty="0"/>
              <a:t>Get Firmware Version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0x51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0x51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2</a:t>
            </a:r>
          </a:p>
          <a:p>
            <a:pPr marL="233363" lvl="1"/>
            <a:endParaRPr lang="en-US" sz="1400" b="1" dirty="0"/>
          </a:p>
          <a:p>
            <a:pPr marL="233363" lvl="1"/>
            <a:r>
              <a:rPr lang="en-US" sz="1400" b="1" dirty="0"/>
              <a:t>Get Serial Number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0x52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0x52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2" lvl="1"/>
            <a:endParaRPr lang="en-US" sz="1400" b="1" dirty="0"/>
          </a:p>
          <a:p>
            <a:pPr marL="233362" lvl="1"/>
            <a:r>
              <a:rPr lang="en-US" sz="1400" b="1" dirty="0"/>
              <a:t>Connected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0x53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0x53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2" lvl="1"/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9120" y="78649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Major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9120" y="349171"/>
            <a:ext cx="27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Engineering Data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78649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Minor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9120" y="205740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S/N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64" y="87793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Firmware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4737" y="2140029"/>
            <a:ext cx="994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Serial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9120" y="3337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/>
              <a:t>Con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4737" y="3420189"/>
            <a:ext cx="994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15761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202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Day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0240" y="59436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Data Structure - Normal Data Logging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74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Month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46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Year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Hour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90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Minute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62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Second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34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CH1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8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CH2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CH3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6640" y="1051938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CH4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40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Day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4050" y="1777794"/>
            <a:ext cx="47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Data Structure - Triggered Data Logging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812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Month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84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Year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56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Hour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528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Minute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00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Second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202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Tick SYNC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40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CH1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384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CH2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28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CH3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672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ADC CH4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346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Trigger Tick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490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Delay</a:t>
            </a:r>
          </a:p>
          <a:p>
            <a:pPr algn="ctr"/>
            <a:r>
              <a:rPr lang="en-US" sz="1000" b="1" dirty="0"/>
              <a:t>(2B)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3440" y="27432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Write Tick</a:t>
            </a:r>
          </a:p>
          <a:p>
            <a:pPr algn="ctr"/>
            <a:r>
              <a:rPr lang="en-US" sz="1000" b="1" dirty="0"/>
              <a:t> (2B)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7840" y="27432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/>
              <a:t>Tick Time</a:t>
            </a:r>
          </a:p>
          <a:p>
            <a:pPr algn="ctr"/>
            <a:r>
              <a:rPr lang="en-US" sz="1000" b="1" dirty="0"/>
              <a:t>(1B)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890" y="2281687"/>
            <a:ext cx="128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First 8 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3890" y="2821516"/>
            <a:ext cx="128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Second 8 Bytes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3890" y="3287527"/>
            <a:ext cx="128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Remaining Triggered Data 8 Bytes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" y="1134189"/>
            <a:ext cx="13639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Single Data Log Entry</a:t>
            </a:r>
          </a:p>
        </p:txBody>
      </p:sp>
    </p:spTree>
    <p:extLst>
      <p:ext uri="{BB962C8B-B14F-4D97-AF65-F5344CB8AC3E}">
        <p14:creationId xmlns:p14="http://schemas.microsoft.com/office/powerpoint/2010/main" val="8967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12970</TotalTime>
  <Words>515</Words>
  <Application>Microsoft Office PowerPoint</Application>
  <PresentationFormat>On-screen Show (4:3)</PresentationFormat>
  <Paragraphs>172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Emerson, David Ross</cp:lastModifiedBy>
  <cp:revision>114</cp:revision>
  <cp:lastPrinted>2020-01-28T16:43:02Z</cp:lastPrinted>
  <dcterms:created xsi:type="dcterms:W3CDTF">2013-08-13T01:40:09Z</dcterms:created>
  <dcterms:modified xsi:type="dcterms:W3CDTF">2020-04-09T11:19:06Z</dcterms:modified>
</cp:coreProperties>
</file>