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9" r:id="rId3"/>
    <p:sldId id="264" r:id="rId4"/>
    <p:sldId id="257" r:id="rId5"/>
  </p:sldIdLst>
  <p:sldSz cx="9144000" cy="6858000" type="screen4x3"/>
  <p:notesSz cx="69469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A376C-C88B-41A4-B63C-F6E5982B2315}" type="doc">
      <dgm:prSet loTypeId="urn:microsoft.com/office/officeart/2005/8/layout/hierarchy3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E577D5-694E-43D2-9EA9-47D444463F23}">
      <dgm:prSet phldrT="[Text]" custT="1"/>
      <dgm:spPr/>
      <dgm:t>
        <a:bodyPr/>
        <a:lstStyle/>
        <a:p>
          <a:r>
            <a:rPr lang="en-US" sz="1000" b="1" dirty="0" smtClean="0"/>
            <a:t>4 – Camera Trigger</a:t>
          </a:r>
          <a:endParaRPr lang="en-US" sz="1000" b="1" dirty="0"/>
        </a:p>
      </dgm:t>
    </dgm:pt>
    <dgm:pt modelId="{126D907C-EAE5-49BF-9097-7C9CC93D4EAD}" type="parTrans" cxnId="{6CB433C3-32A4-4BB9-9F6D-AA084A83BD03}">
      <dgm:prSet/>
      <dgm:spPr/>
      <dgm:t>
        <a:bodyPr/>
        <a:lstStyle/>
        <a:p>
          <a:endParaRPr lang="en-US" sz="1000"/>
        </a:p>
      </dgm:t>
    </dgm:pt>
    <dgm:pt modelId="{D06C4CF7-301C-474A-9522-11CFE968D515}" type="sibTrans" cxnId="{6CB433C3-32A4-4BB9-9F6D-AA084A83BD03}">
      <dgm:prSet/>
      <dgm:spPr/>
      <dgm:t>
        <a:bodyPr/>
        <a:lstStyle/>
        <a:p>
          <a:endParaRPr lang="en-US" sz="1000"/>
        </a:p>
      </dgm:t>
    </dgm:pt>
    <dgm:pt modelId="{EEC8A152-F727-4398-B805-EAE4402AA075}">
      <dgm:prSet phldrT="[Text]" custT="1"/>
      <dgm:spPr/>
      <dgm:t>
        <a:bodyPr/>
        <a:lstStyle/>
        <a:p>
          <a:pPr algn="l"/>
          <a:r>
            <a:rPr lang="en-US" sz="1000" dirty="0" smtClean="0"/>
            <a:t>1 </a:t>
          </a:r>
          <a:r>
            <a:rPr lang="en-US" sz="1000" dirty="0" smtClean="0"/>
            <a:t>– </a:t>
          </a:r>
          <a:r>
            <a:rPr lang="en-US" sz="1000" dirty="0" smtClean="0"/>
            <a:t>Trigger (0x41</a:t>
          </a:r>
          <a:r>
            <a:rPr lang="en-US" sz="1000" dirty="0" smtClean="0"/>
            <a:t>)</a:t>
          </a:r>
          <a:endParaRPr lang="en-US" sz="1000" dirty="0"/>
        </a:p>
      </dgm:t>
    </dgm:pt>
    <dgm:pt modelId="{EB096CDE-F8BF-43E5-B14D-34220755ACEE}" type="parTrans" cxnId="{B5D6BF44-3233-41B1-B583-EC1ECEB553EF}">
      <dgm:prSet/>
      <dgm:spPr/>
      <dgm:t>
        <a:bodyPr/>
        <a:lstStyle/>
        <a:p>
          <a:endParaRPr lang="en-US" sz="1000"/>
        </a:p>
      </dgm:t>
    </dgm:pt>
    <dgm:pt modelId="{76FA9B46-6D3E-4B84-9C21-3A4EBF98FDAE}" type="sibTrans" cxnId="{B5D6BF44-3233-41B1-B583-EC1ECEB553EF}">
      <dgm:prSet/>
      <dgm:spPr/>
      <dgm:t>
        <a:bodyPr/>
        <a:lstStyle/>
        <a:p>
          <a:endParaRPr lang="en-US" sz="1000"/>
        </a:p>
      </dgm:t>
    </dgm:pt>
    <dgm:pt modelId="{32E492FC-D7EA-4DA7-82A4-94A571D916E4}">
      <dgm:prSet phldrT="[Text]" custT="1"/>
      <dgm:spPr/>
      <dgm:t>
        <a:bodyPr/>
        <a:lstStyle/>
        <a:p>
          <a:r>
            <a:rPr lang="en-US" sz="1000" b="1" dirty="0" smtClean="0"/>
            <a:t>3 – </a:t>
          </a:r>
          <a:r>
            <a:rPr lang="en-US" sz="1000" b="1" dirty="0" smtClean="0"/>
            <a:t>Motor </a:t>
          </a:r>
          <a:r>
            <a:rPr lang="en-US" sz="1000" b="1" dirty="0" smtClean="0"/>
            <a:t>Operations</a:t>
          </a:r>
          <a:endParaRPr lang="en-US" sz="1000" b="1" dirty="0"/>
        </a:p>
      </dgm:t>
    </dgm:pt>
    <dgm:pt modelId="{8E9E4A68-72CB-44A0-9A7B-0C9FC36003BC}" type="parTrans" cxnId="{0D624A3E-3F67-4B8C-82BE-E725B6E0C2E9}">
      <dgm:prSet/>
      <dgm:spPr/>
      <dgm:t>
        <a:bodyPr/>
        <a:lstStyle/>
        <a:p>
          <a:endParaRPr lang="en-US" sz="1000"/>
        </a:p>
      </dgm:t>
    </dgm:pt>
    <dgm:pt modelId="{BB1BF0F7-135E-4A34-8766-5D0865C7DC02}" type="sibTrans" cxnId="{0D624A3E-3F67-4B8C-82BE-E725B6E0C2E9}">
      <dgm:prSet/>
      <dgm:spPr/>
      <dgm:t>
        <a:bodyPr/>
        <a:lstStyle/>
        <a:p>
          <a:endParaRPr lang="en-US" sz="1000"/>
        </a:p>
      </dgm:t>
    </dgm:pt>
    <dgm:pt modelId="{DB2DBF99-DC41-44CF-A2C4-DA54A1B96335}">
      <dgm:prSet custT="1"/>
      <dgm:spPr/>
      <dgm:t>
        <a:bodyPr/>
        <a:lstStyle/>
        <a:p>
          <a:r>
            <a:rPr lang="en-US" sz="1000" b="1" dirty="0" smtClean="0"/>
            <a:t>5 – Engineering Operations</a:t>
          </a:r>
          <a:endParaRPr lang="en-US" sz="1000" b="1" dirty="0"/>
        </a:p>
      </dgm:t>
    </dgm:pt>
    <dgm:pt modelId="{1DB58E1B-5D39-4897-B1D8-1499442C6087}" type="parTrans" cxnId="{305A4B35-604E-42DD-B882-4B1D2FF394CF}">
      <dgm:prSet/>
      <dgm:spPr/>
      <dgm:t>
        <a:bodyPr/>
        <a:lstStyle/>
        <a:p>
          <a:endParaRPr lang="en-US" sz="1000"/>
        </a:p>
      </dgm:t>
    </dgm:pt>
    <dgm:pt modelId="{C7168069-98FA-4867-AD54-09EA555143EA}" type="sibTrans" cxnId="{305A4B35-604E-42DD-B882-4B1D2FF394CF}">
      <dgm:prSet/>
      <dgm:spPr/>
      <dgm:t>
        <a:bodyPr/>
        <a:lstStyle/>
        <a:p>
          <a:endParaRPr lang="en-US" sz="1000"/>
        </a:p>
      </dgm:t>
    </dgm:pt>
    <dgm:pt modelId="{97F664F2-3F90-4DAA-B403-C956E050585E}">
      <dgm:prSet phldrT="[Text]" custT="1"/>
      <dgm:spPr/>
      <dgm:t>
        <a:bodyPr/>
        <a:lstStyle/>
        <a:p>
          <a:pPr algn="l"/>
          <a:r>
            <a:rPr lang="en-US" sz="1000" dirty="0" smtClean="0"/>
            <a:t>0 </a:t>
          </a:r>
          <a:r>
            <a:rPr lang="en-US" sz="1000" dirty="0" smtClean="0"/>
            <a:t>– </a:t>
          </a:r>
          <a:r>
            <a:rPr lang="en-US" sz="1000" dirty="0" smtClean="0"/>
            <a:t>Enable Motors (0x30)</a:t>
          </a:r>
        </a:p>
      </dgm:t>
    </dgm:pt>
    <dgm:pt modelId="{83676C21-6333-4664-BD40-E396E55CEB6A}" type="parTrans" cxnId="{959FE3DC-00C1-4E24-B24F-D16B60EB6B63}">
      <dgm:prSet/>
      <dgm:spPr/>
      <dgm:t>
        <a:bodyPr/>
        <a:lstStyle/>
        <a:p>
          <a:endParaRPr lang="en-US" sz="1000"/>
        </a:p>
      </dgm:t>
    </dgm:pt>
    <dgm:pt modelId="{49B7CFC3-6359-40ED-9504-F49984685316}" type="sibTrans" cxnId="{959FE3DC-00C1-4E24-B24F-D16B60EB6B63}">
      <dgm:prSet/>
      <dgm:spPr/>
      <dgm:t>
        <a:bodyPr/>
        <a:lstStyle/>
        <a:p>
          <a:endParaRPr lang="en-US" sz="1000"/>
        </a:p>
      </dgm:t>
    </dgm:pt>
    <dgm:pt modelId="{272CEBB6-4437-4EAB-8E0B-6589E9466654}">
      <dgm:prSet phldrT="[Text]" custT="1"/>
      <dgm:spPr/>
      <dgm:t>
        <a:bodyPr/>
        <a:lstStyle/>
        <a:p>
          <a:pPr marL="114300" indent="-114300"/>
          <a:r>
            <a:rPr lang="en-US" sz="1000" dirty="0" smtClean="0"/>
            <a:t>DIR | STEPS</a:t>
          </a:r>
          <a:endParaRPr lang="en-US" sz="1000" dirty="0"/>
        </a:p>
      </dgm:t>
    </dgm:pt>
    <dgm:pt modelId="{02791A77-FD90-4C01-BDF6-8420DC9AEBDE}" type="parTrans" cxnId="{C643FCB2-9376-4FF8-B979-47D0E1A13746}">
      <dgm:prSet/>
      <dgm:spPr/>
      <dgm:t>
        <a:bodyPr/>
        <a:lstStyle/>
        <a:p>
          <a:endParaRPr lang="en-US" sz="1000"/>
        </a:p>
      </dgm:t>
    </dgm:pt>
    <dgm:pt modelId="{F73CDCF3-EA5B-4931-8760-FDFDEA8E0A12}" type="sibTrans" cxnId="{C643FCB2-9376-4FF8-B979-47D0E1A13746}">
      <dgm:prSet/>
      <dgm:spPr/>
      <dgm:t>
        <a:bodyPr/>
        <a:lstStyle/>
        <a:p>
          <a:endParaRPr lang="en-US" sz="1000"/>
        </a:p>
      </dgm:t>
    </dgm:pt>
    <dgm:pt modelId="{3E99F339-F4AB-4C1B-8815-D86D6060F5DE}">
      <dgm:prSet custT="1"/>
      <dgm:spPr/>
      <dgm:t>
        <a:bodyPr/>
        <a:lstStyle/>
        <a:p>
          <a:pPr algn="l"/>
          <a:r>
            <a:rPr lang="en-US" sz="1000" dirty="0" smtClean="0"/>
            <a:t>1 </a:t>
          </a:r>
          <a:r>
            <a:rPr lang="en-US" sz="1000" dirty="0" smtClean="0"/>
            <a:t>– Get Firmware (0x51)</a:t>
          </a:r>
        </a:p>
      </dgm:t>
    </dgm:pt>
    <dgm:pt modelId="{F7439A89-17F7-42C5-B3BE-45C296F90027}" type="parTrans" cxnId="{87041BDE-9D14-4951-ABEB-890A7F44445C}">
      <dgm:prSet/>
      <dgm:spPr/>
      <dgm:t>
        <a:bodyPr/>
        <a:lstStyle/>
        <a:p>
          <a:endParaRPr lang="en-US" sz="1000"/>
        </a:p>
      </dgm:t>
    </dgm:pt>
    <dgm:pt modelId="{576C20BA-5F07-4ADA-92C1-C0C601375076}" type="sibTrans" cxnId="{87041BDE-9D14-4951-ABEB-890A7F44445C}">
      <dgm:prSet/>
      <dgm:spPr/>
      <dgm:t>
        <a:bodyPr/>
        <a:lstStyle/>
        <a:p>
          <a:endParaRPr lang="en-US" sz="1000"/>
        </a:p>
      </dgm:t>
    </dgm:pt>
    <dgm:pt modelId="{4D3B459E-0723-4DB1-AA3A-DF319D51B970}">
      <dgm:prSet custT="1"/>
      <dgm:spPr/>
      <dgm:t>
        <a:bodyPr/>
        <a:lstStyle/>
        <a:p>
          <a:pPr algn="l"/>
          <a:r>
            <a:rPr lang="en-US" sz="1000" dirty="0" smtClean="0"/>
            <a:t>2 </a:t>
          </a:r>
          <a:r>
            <a:rPr lang="en-US" sz="1000" dirty="0" smtClean="0"/>
            <a:t>– Get Serial # (0x52)</a:t>
          </a:r>
        </a:p>
      </dgm:t>
    </dgm:pt>
    <dgm:pt modelId="{AFE1DA7F-F643-4834-9E67-8E31840EFFE7}" type="parTrans" cxnId="{8F4E9978-A202-4F2B-A56A-7910D6315BF4}">
      <dgm:prSet/>
      <dgm:spPr/>
      <dgm:t>
        <a:bodyPr/>
        <a:lstStyle/>
        <a:p>
          <a:endParaRPr lang="en-US"/>
        </a:p>
      </dgm:t>
    </dgm:pt>
    <dgm:pt modelId="{518372DA-EF9A-4E11-891F-EC5CC7334A5F}" type="sibTrans" cxnId="{8F4E9978-A202-4F2B-A56A-7910D6315BF4}">
      <dgm:prSet/>
      <dgm:spPr/>
      <dgm:t>
        <a:bodyPr/>
        <a:lstStyle/>
        <a:p>
          <a:endParaRPr lang="en-US"/>
        </a:p>
      </dgm:t>
    </dgm:pt>
    <dgm:pt modelId="{5812F3C1-0B1C-4F0E-8119-BE9C9B9B0D5B}">
      <dgm:prSet custT="1"/>
      <dgm:spPr/>
      <dgm:t>
        <a:bodyPr/>
        <a:lstStyle/>
        <a:p>
          <a:pPr marL="114300" indent="-114300" algn="l"/>
          <a:r>
            <a:rPr lang="en-US" sz="1000" dirty="0" smtClean="0"/>
            <a:t>3 </a:t>
          </a:r>
          <a:r>
            <a:rPr lang="en-US" sz="1000" dirty="0" smtClean="0"/>
            <a:t>– Connected (</a:t>
          </a:r>
          <a:r>
            <a:rPr lang="en-US" sz="1000" dirty="0" smtClean="0"/>
            <a:t>0x53)</a:t>
          </a:r>
          <a:endParaRPr lang="en-US" sz="1000" dirty="0" smtClean="0"/>
        </a:p>
      </dgm:t>
    </dgm:pt>
    <dgm:pt modelId="{50A518BD-AFE5-4520-B44C-30E45550719D}" type="parTrans" cxnId="{F10C2241-8427-4597-B728-E704E7E846A0}">
      <dgm:prSet/>
      <dgm:spPr/>
      <dgm:t>
        <a:bodyPr/>
        <a:lstStyle/>
        <a:p>
          <a:endParaRPr lang="en-US"/>
        </a:p>
      </dgm:t>
    </dgm:pt>
    <dgm:pt modelId="{64474CFE-F6A2-4EBD-B723-2D135C898CD9}" type="sibTrans" cxnId="{F10C2241-8427-4597-B728-E704E7E846A0}">
      <dgm:prSet/>
      <dgm:spPr/>
      <dgm:t>
        <a:bodyPr/>
        <a:lstStyle/>
        <a:p>
          <a:endParaRPr lang="en-US"/>
        </a:p>
      </dgm:t>
    </dgm:pt>
    <dgm:pt modelId="{C4AF440C-087F-4374-A094-334FC2E72482}">
      <dgm:prSet phldrT="[Text]" custT="1"/>
      <dgm:spPr/>
      <dgm:t>
        <a:bodyPr/>
        <a:lstStyle/>
        <a:p>
          <a:pPr algn="l"/>
          <a:r>
            <a:rPr lang="en-US" sz="1000" dirty="0" smtClean="0"/>
            <a:t>1 – Focus Motor (0x31)</a:t>
          </a:r>
        </a:p>
      </dgm:t>
    </dgm:pt>
    <dgm:pt modelId="{60322F47-6F2D-4B97-AE45-766F761F219F}" type="parTrans" cxnId="{EF3CD562-B5D3-425D-BB30-88E9CAEF29A8}">
      <dgm:prSet/>
      <dgm:spPr/>
      <dgm:t>
        <a:bodyPr/>
        <a:lstStyle/>
        <a:p>
          <a:endParaRPr lang="en-US"/>
        </a:p>
      </dgm:t>
    </dgm:pt>
    <dgm:pt modelId="{842887B2-B5F4-48D2-A50B-B48EB5B2EFA3}" type="sibTrans" cxnId="{EF3CD562-B5D3-425D-BB30-88E9CAEF29A8}">
      <dgm:prSet/>
      <dgm:spPr/>
      <dgm:t>
        <a:bodyPr/>
        <a:lstStyle/>
        <a:p>
          <a:endParaRPr lang="en-US"/>
        </a:p>
      </dgm:t>
    </dgm:pt>
    <dgm:pt modelId="{47A45E40-5570-4412-A488-4178A6B07F80}">
      <dgm:prSet phldrT="[Text]" custT="1"/>
      <dgm:spPr/>
      <dgm:t>
        <a:bodyPr/>
        <a:lstStyle/>
        <a:p>
          <a:pPr marL="111125" indent="-111125" algn="l"/>
          <a:r>
            <a:rPr lang="en-US" sz="1000" dirty="0" smtClean="0"/>
            <a:t>0 – Disable</a:t>
          </a:r>
        </a:p>
      </dgm:t>
    </dgm:pt>
    <dgm:pt modelId="{6347EB8A-DC09-4F8A-B4F5-507A790ECC52}" type="parTrans" cxnId="{5932845F-190C-4213-A81F-35A5DDB7BB16}">
      <dgm:prSet/>
      <dgm:spPr/>
      <dgm:t>
        <a:bodyPr/>
        <a:lstStyle/>
        <a:p>
          <a:endParaRPr lang="en-US"/>
        </a:p>
      </dgm:t>
    </dgm:pt>
    <dgm:pt modelId="{DF3ED7D9-34A9-48DC-AF95-44650F374EE4}" type="sibTrans" cxnId="{5932845F-190C-4213-A81F-35A5DDB7BB16}">
      <dgm:prSet/>
      <dgm:spPr/>
      <dgm:t>
        <a:bodyPr/>
        <a:lstStyle/>
        <a:p>
          <a:endParaRPr lang="en-US"/>
        </a:p>
      </dgm:t>
    </dgm:pt>
    <dgm:pt modelId="{D9514856-23A7-4DC4-9AA0-CB21F9360228}">
      <dgm:prSet phldrT="[Text]" custT="1"/>
      <dgm:spPr/>
      <dgm:t>
        <a:bodyPr/>
        <a:lstStyle/>
        <a:p>
          <a:pPr marL="111125" indent="-111125" algn="l"/>
          <a:r>
            <a:rPr lang="en-US" sz="1000" dirty="0" smtClean="0"/>
            <a:t>1 - Enable</a:t>
          </a:r>
        </a:p>
      </dgm:t>
    </dgm:pt>
    <dgm:pt modelId="{20807DE8-562F-410D-9BA9-75315D7FB1EB}" type="parTrans" cxnId="{6422DA76-D22E-42B5-9ED7-3E44BF229C95}">
      <dgm:prSet/>
      <dgm:spPr/>
      <dgm:t>
        <a:bodyPr/>
        <a:lstStyle/>
        <a:p>
          <a:endParaRPr lang="en-US"/>
        </a:p>
      </dgm:t>
    </dgm:pt>
    <dgm:pt modelId="{3F93DDF5-DD55-4C7A-973B-2BC880E24ECC}" type="sibTrans" cxnId="{6422DA76-D22E-42B5-9ED7-3E44BF229C95}">
      <dgm:prSet/>
      <dgm:spPr/>
      <dgm:t>
        <a:bodyPr/>
        <a:lstStyle/>
        <a:p>
          <a:endParaRPr lang="en-US"/>
        </a:p>
      </dgm:t>
    </dgm:pt>
    <dgm:pt modelId="{63AA48D1-43D0-46BC-A170-91445A3806B8}">
      <dgm:prSet phldrT="[Text]" custT="1"/>
      <dgm:spPr/>
      <dgm:t>
        <a:bodyPr/>
        <a:lstStyle/>
        <a:p>
          <a:pPr marL="114300" indent="-114300"/>
          <a:r>
            <a:rPr lang="en-US" sz="1000" dirty="0" smtClean="0"/>
            <a:t>2 – Zoom Motor (0x32)</a:t>
          </a:r>
          <a:endParaRPr lang="en-US" sz="1000" dirty="0"/>
        </a:p>
      </dgm:t>
    </dgm:pt>
    <dgm:pt modelId="{40A549EA-8169-4097-9187-98F855633800}" type="parTrans" cxnId="{9042147F-8178-4A2D-9115-224EB9A4ABE1}">
      <dgm:prSet/>
      <dgm:spPr/>
      <dgm:t>
        <a:bodyPr/>
        <a:lstStyle/>
        <a:p>
          <a:endParaRPr lang="en-US"/>
        </a:p>
      </dgm:t>
    </dgm:pt>
    <dgm:pt modelId="{96B09C25-587F-40D5-B21B-5E744FE76061}" type="sibTrans" cxnId="{9042147F-8178-4A2D-9115-224EB9A4ABE1}">
      <dgm:prSet/>
      <dgm:spPr/>
      <dgm:t>
        <a:bodyPr/>
        <a:lstStyle/>
        <a:p>
          <a:endParaRPr lang="en-US"/>
        </a:p>
      </dgm:t>
    </dgm:pt>
    <dgm:pt modelId="{D4EECB34-5D21-48CB-AAD5-B95E043D9658}">
      <dgm:prSet phldrT="[Text]" custT="1"/>
      <dgm:spPr/>
      <dgm:t>
        <a:bodyPr/>
        <a:lstStyle/>
        <a:p>
          <a:pPr marL="114300" indent="-114300"/>
          <a:r>
            <a:rPr lang="en-US" sz="1000" dirty="0" smtClean="0"/>
            <a:t>DIR | STEPS</a:t>
          </a:r>
          <a:endParaRPr lang="en-US" sz="1000" dirty="0"/>
        </a:p>
      </dgm:t>
    </dgm:pt>
    <dgm:pt modelId="{B5BD9FE0-5307-478E-8432-193612250D78}" type="parTrans" cxnId="{3B0184B3-49A9-46BD-83E9-61CE44BDD8E4}">
      <dgm:prSet/>
      <dgm:spPr/>
      <dgm:t>
        <a:bodyPr/>
        <a:lstStyle/>
        <a:p>
          <a:endParaRPr lang="en-US"/>
        </a:p>
      </dgm:t>
    </dgm:pt>
    <dgm:pt modelId="{50528317-3FCD-44CB-A09E-6B9D97BD39EC}" type="sibTrans" cxnId="{3B0184B3-49A9-46BD-83E9-61CE44BDD8E4}">
      <dgm:prSet/>
      <dgm:spPr/>
      <dgm:t>
        <a:bodyPr/>
        <a:lstStyle/>
        <a:p>
          <a:endParaRPr lang="en-US"/>
        </a:p>
      </dgm:t>
    </dgm:pt>
    <dgm:pt modelId="{2332DC0A-5BC8-47C4-925C-40A731B0B128}">
      <dgm:prSet phldrT="[Text]" custT="1"/>
      <dgm:spPr/>
      <dgm:t>
        <a:bodyPr/>
        <a:lstStyle/>
        <a:p>
          <a:pPr marL="114300" indent="-114300"/>
          <a:r>
            <a:rPr lang="en-US" sz="1000" dirty="0" smtClean="0"/>
            <a:t>3 – Focus/Zoom (0x33)</a:t>
          </a:r>
          <a:endParaRPr lang="en-US" sz="1000" dirty="0"/>
        </a:p>
      </dgm:t>
    </dgm:pt>
    <dgm:pt modelId="{C67C5187-199C-4976-980B-3A781948804D}" type="parTrans" cxnId="{61254E50-5EDC-4221-A3FA-9E290B233D60}">
      <dgm:prSet/>
      <dgm:spPr/>
      <dgm:t>
        <a:bodyPr/>
        <a:lstStyle/>
        <a:p>
          <a:endParaRPr lang="en-US"/>
        </a:p>
      </dgm:t>
    </dgm:pt>
    <dgm:pt modelId="{501B4CE4-40CC-4F93-9569-6E1393B73587}" type="sibTrans" cxnId="{61254E50-5EDC-4221-A3FA-9E290B233D60}">
      <dgm:prSet/>
      <dgm:spPr/>
      <dgm:t>
        <a:bodyPr/>
        <a:lstStyle/>
        <a:p>
          <a:endParaRPr lang="en-US"/>
        </a:p>
      </dgm:t>
    </dgm:pt>
    <dgm:pt modelId="{61F2E5E7-7452-444C-8600-51F50DDC5999}">
      <dgm:prSet phldrT="[Text]" custT="1"/>
      <dgm:spPr/>
      <dgm:t>
        <a:bodyPr/>
        <a:lstStyle/>
        <a:p>
          <a:pPr marL="114300" indent="-114300"/>
          <a:r>
            <a:rPr lang="en-US" sz="1000" dirty="0" smtClean="0"/>
            <a:t>FD | FS | ZD | ZS</a:t>
          </a:r>
          <a:endParaRPr lang="en-US" sz="1000" dirty="0"/>
        </a:p>
      </dgm:t>
    </dgm:pt>
    <dgm:pt modelId="{55AFAE2E-DF0E-4392-825F-FBFA67B90399}" type="parTrans" cxnId="{228E16A2-24BF-48FA-97E8-6BB66F017A40}">
      <dgm:prSet/>
      <dgm:spPr/>
      <dgm:t>
        <a:bodyPr/>
        <a:lstStyle/>
        <a:p>
          <a:endParaRPr lang="en-US"/>
        </a:p>
      </dgm:t>
    </dgm:pt>
    <dgm:pt modelId="{A09844A2-FCBD-4641-8DCC-5D1C3A4089E0}" type="sibTrans" cxnId="{228E16A2-24BF-48FA-97E8-6BB66F017A40}">
      <dgm:prSet/>
      <dgm:spPr/>
      <dgm:t>
        <a:bodyPr/>
        <a:lstStyle/>
        <a:p>
          <a:endParaRPr lang="en-US"/>
        </a:p>
      </dgm:t>
    </dgm:pt>
    <dgm:pt modelId="{FBB23BF4-1150-4A19-AD47-89B874E6B3BD}" type="pres">
      <dgm:prSet presAssocID="{220A376C-C88B-41A4-B63C-F6E5982B231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CB2A026-9D3A-47EE-A17E-B948823C7083}" type="pres">
      <dgm:prSet presAssocID="{32E492FC-D7EA-4DA7-82A4-94A571D916E4}" presName="root" presStyleCnt="0"/>
      <dgm:spPr/>
    </dgm:pt>
    <dgm:pt modelId="{957E5A3A-CFF2-4032-B93F-CD14BE7D4953}" type="pres">
      <dgm:prSet presAssocID="{32E492FC-D7EA-4DA7-82A4-94A571D916E4}" presName="rootComposite" presStyleCnt="0"/>
      <dgm:spPr/>
    </dgm:pt>
    <dgm:pt modelId="{0619856A-F41F-40F0-B078-C5E539E006A2}" type="pres">
      <dgm:prSet presAssocID="{32E492FC-D7EA-4DA7-82A4-94A571D916E4}" presName="rootText" presStyleLbl="node1" presStyleIdx="0" presStyleCnt="3" custScaleX="108911" custScaleY="51958"/>
      <dgm:spPr/>
      <dgm:t>
        <a:bodyPr/>
        <a:lstStyle/>
        <a:p>
          <a:endParaRPr lang="en-US"/>
        </a:p>
      </dgm:t>
    </dgm:pt>
    <dgm:pt modelId="{D75ABA99-4341-4AC4-AAB3-8AFB39759200}" type="pres">
      <dgm:prSet presAssocID="{32E492FC-D7EA-4DA7-82A4-94A571D916E4}" presName="rootConnector" presStyleLbl="node1" presStyleIdx="0" presStyleCnt="3"/>
      <dgm:spPr/>
      <dgm:t>
        <a:bodyPr/>
        <a:lstStyle/>
        <a:p>
          <a:endParaRPr lang="en-US"/>
        </a:p>
      </dgm:t>
    </dgm:pt>
    <dgm:pt modelId="{C26B5AA2-FD15-4833-A3DA-7FFABFD2FD89}" type="pres">
      <dgm:prSet presAssocID="{32E492FC-D7EA-4DA7-82A4-94A571D916E4}" presName="childShape" presStyleCnt="0"/>
      <dgm:spPr/>
    </dgm:pt>
    <dgm:pt modelId="{D16B7109-3FE0-4882-B184-DBA3854B42F2}" type="pres">
      <dgm:prSet presAssocID="{83676C21-6333-4664-BD40-E396E55CEB6A}" presName="Name13" presStyleLbl="parChTrans1D2" presStyleIdx="0" presStyleCnt="8"/>
      <dgm:spPr/>
      <dgm:t>
        <a:bodyPr/>
        <a:lstStyle/>
        <a:p>
          <a:endParaRPr lang="en-US"/>
        </a:p>
      </dgm:t>
    </dgm:pt>
    <dgm:pt modelId="{86F0CA7C-7BEC-45EC-A74A-772427769C68}" type="pres">
      <dgm:prSet presAssocID="{97F664F2-3F90-4DAA-B403-C956E050585E}" presName="childText" presStyleLbl="bgAcc1" presStyleIdx="0" presStyleCnt="8" custScaleX="129593" custScaleY="580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06CD6-005D-4A30-A130-3B08910AC841}" type="pres">
      <dgm:prSet presAssocID="{60322F47-6F2D-4B97-AE45-766F761F219F}" presName="Name13" presStyleLbl="parChTrans1D2" presStyleIdx="1" presStyleCnt="8"/>
      <dgm:spPr/>
    </dgm:pt>
    <dgm:pt modelId="{838B65E7-C72B-49AD-B51E-FE4505031564}" type="pres">
      <dgm:prSet presAssocID="{C4AF440C-087F-4374-A094-334FC2E72482}" presName="childText" presStyleLbl="bgAcc1" presStyleIdx="1" presStyleCnt="8" custScaleX="129593" custScaleY="414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71D64-6C51-478B-BFDB-7BD5029DFB2E}" type="pres">
      <dgm:prSet presAssocID="{40A549EA-8169-4097-9187-98F855633800}" presName="Name13" presStyleLbl="parChTrans1D2" presStyleIdx="2" presStyleCnt="8"/>
      <dgm:spPr/>
    </dgm:pt>
    <dgm:pt modelId="{6EFF967F-F3E8-41D5-AA87-54A41861A5D8}" type="pres">
      <dgm:prSet presAssocID="{63AA48D1-43D0-46BC-A170-91445A3806B8}" presName="childText" presStyleLbl="bgAcc1" presStyleIdx="2" presStyleCnt="8" custScaleX="129835" custScaleY="414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0E043-CC8C-4D7C-865E-CA620FFEE35F}" type="pres">
      <dgm:prSet presAssocID="{C67C5187-199C-4976-980B-3A781948804D}" presName="Name13" presStyleLbl="parChTrans1D2" presStyleIdx="3" presStyleCnt="8"/>
      <dgm:spPr/>
    </dgm:pt>
    <dgm:pt modelId="{CA9E0C5B-DC77-4166-BB2B-C77C2E7A15FD}" type="pres">
      <dgm:prSet presAssocID="{2332DC0A-5BC8-47C4-925C-40A731B0B128}" presName="childText" presStyleLbl="bgAcc1" presStyleIdx="3" presStyleCnt="8" custScaleX="129835" custScaleY="414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8308E-BD6A-48D8-9D7B-287AE8271EB7}" type="pres">
      <dgm:prSet presAssocID="{49E577D5-694E-43D2-9EA9-47D444463F23}" presName="root" presStyleCnt="0"/>
      <dgm:spPr/>
    </dgm:pt>
    <dgm:pt modelId="{76197C33-E91D-4CFD-A09A-4694BB6C2145}" type="pres">
      <dgm:prSet presAssocID="{49E577D5-694E-43D2-9EA9-47D444463F23}" presName="rootComposite" presStyleCnt="0"/>
      <dgm:spPr/>
    </dgm:pt>
    <dgm:pt modelId="{A7148F7E-1D6B-4E63-8CC9-E784A260FE5C}" type="pres">
      <dgm:prSet presAssocID="{49E577D5-694E-43D2-9EA9-47D444463F23}" presName="rootText" presStyleLbl="node1" presStyleIdx="1" presStyleCnt="3" custScaleY="54433"/>
      <dgm:spPr/>
      <dgm:t>
        <a:bodyPr/>
        <a:lstStyle/>
        <a:p>
          <a:endParaRPr lang="en-US"/>
        </a:p>
      </dgm:t>
    </dgm:pt>
    <dgm:pt modelId="{E46F01BB-ECCD-4369-A5CE-AE15BF69989D}" type="pres">
      <dgm:prSet presAssocID="{49E577D5-694E-43D2-9EA9-47D444463F23}" presName="rootConnector" presStyleLbl="node1" presStyleIdx="1" presStyleCnt="3"/>
      <dgm:spPr/>
      <dgm:t>
        <a:bodyPr/>
        <a:lstStyle/>
        <a:p>
          <a:endParaRPr lang="en-US"/>
        </a:p>
      </dgm:t>
    </dgm:pt>
    <dgm:pt modelId="{592EDE56-60DF-4446-A168-F667AFA5CDF0}" type="pres">
      <dgm:prSet presAssocID="{49E577D5-694E-43D2-9EA9-47D444463F23}" presName="childShape" presStyleCnt="0"/>
      <dgm:spPr/>
    </dgm:pt>
    <dgm:pt modelId="{92B9FF67-DC7E-40E4-B3A9-5E47808F6E03}" type="pres">
      <dgm:prSet presAssocID="{EB096CDE-F8BF-43E5-B14D-34220755ACEE}" presName="Name13" presStyleLbl="parChTrans1D2" presStyleIdx="4" presStyleCnt="8"/>
      <dgm:spPr/>
      <dgm:t>
        <a:bodyPr/>
        <a:lstStyle/>
        <a:p>
          <a:endParaRPr lang="en-US"/>
        </a:p>
      </dgm:t>
    </dgm:pt>
    <dgm:pt modelId="{2FBCB5F5-00B0-4945-BBD8-A3AC145A8CB8}" type="pres">
      <dgm:prSet presAssocID="{EEC8A152-F727-4398-B805-EAE4402AA075}" presName="childText" presStyleLbl="bgAcc1" presStyleIdx="4" presStyleCnt="8" custScaleX="129707" custScaleY="24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6E800-2954-486D-AB1A-54F636B9FB3F}" type="pres">
      <dgm:prSet presAssocID="{DB2DBF99-DC41-44CF-A2C4-DA54A1B96335}" presName="root" presStyleCnt="0"/>
      <dgm:spPr/>
    </dgm:pt>
    <dgm:pt modelId="{6CF78187-9DC0-48F4-9407-6DD474AD55F2}" type="pres">
      <dgm:prSet presAssocID="{DB2DBF99-DC41-44CF-A2C4-DA54A1B96335}" presName="rootComposite" presStyleCnt="0"/>
      <dgm:spPr/>
    </dgm:pt>
    <dgm:pt modelId="{011BD277-6CDD-458F-A473-17F6F1A16E79}" type="pres">
      <dgm:prSet presAssocID="{DB2DBF99-DC41-44CF-A2C4-DA54A1B96335}" presName="rootText" presStyleLbl="node1" presStyleIdx="2" presStyleCnt="3" custScaleX="133563" custScaleY="53184"/>
      <dgm:spPr/>
      <dgm:t>
        <a:bodyPr/>
        <a:lstStyle/>
        <a:p>
          <a:endParaRPr lang="en-US"/>
        </a:p>
      </dgm:t>
    </dgm:pt>
    <dgm:pt modelId="{1F8BBBBA-EF7E-4554-B2FD-32A963DCEA43}" type="pres">
      <dgm:prSet presAssocID="{DB2DBF99-DC41-44CF-A2C4-DA54A1B96335}" presName="rootConnector" presStyleLbl="node1" presStyleIdx="2" presStyleCnt="3"/>
      <dgm:spPr/>
      <dgm:t>
        <a:bodyPr/>
        <a:lstStyle/>
        <a:p>
          <a:endParaRPr lang="en-US"/>
        </a:p>
      </dgm:t>
    </dgm:pt>
    <dgm:pt modelId="{C7D75A2D-E4C4-4710-8E73-3C4A888D6D63}" type="pres">
      <dgm:prSet presAssocID="{DB2DBF99-DC41-44CF-A2C4-DA54A1B96335}" presName="childShape" presStyleCnt="0"/>
      <dgm:spPr/>
    </dgm:pt>
    <dgm:pt modelId="{67331B23-F26E-402B-9685-F511551E6F61}" type="pres">
      <dgm:prSet presAssocID="{F7439A89-17F7-42C5-B3BE-45C296F90027}" presName="Name13" presStyleLbl="parChTrans1D2" presStyleIdx="5" presStyleCnt="8"/>
      <dgm:spPr/>
      <dgm:t>
        <a:bodyPr/>
        <a:lstStyle/>
        <a:p>
          <a:endParaRPr lang="en-US"/>
        </a:p>
      </dgm:t>
    </dgm:pt>
    <dgm:pt modelId="{AF93E2C2-799D-4603-9850-F61A59631645}" type="pres">
      <dgm:prSet presAssocID="{3E99F339-F4AB-4C1B-8815-D86D6060F5DE}" presName="childText" presStyleLbl="bgAcc1" presStyleIdx="5" presStyleCnt="8" custScaleX="129660" custScaleY="24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99906-45B2-4681-8FA7-0CE284243FD5}" type="pres">
      <dgm:prSet presAssocID="{AFE1DA7F-F643-4834-9E67-8E31840EFFE7}" presName="Name13" presStyleLbl="parChTrans1D2" presStyleIdx="6" presStyleCnt="8"/>
      <dgm:spPr/>
      <dgm:t>
        <a:bodyPr/>
        <a:lstStyle/>
        <a:p>
          <a:endParaRPr lang="en-US"/>
        </a:p>
      </dgm:t>
    </dgm:pt>
    <dgm:pt modelId="{F14079C1-A09E-493E-9118-8091C67CF862}" type="pres">
      <dgm:prSet presAssocID="{4D3B459E-0723-4DB1-AA3A-DF319D51B970}" presName="childText" presStyleLbl="bgAcc1" presStyleIdx="6" presStyleCnt="8" custScaleX="129660" custScaleY="24895" custLinFactNeighborX="948" custLinFactNeighborY="-2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A5FB9-CA6E-43A8-BB7F-9CC57F70EFD9}" type="pres">
      <dgm:prSet presAssocID="{50A518BD-AFE5-4520-B44C-30E45550719D}" presName="Name13" presStyleLbl="parChTrans1D2" presStyleIdx="7" presStyleCnt="8"/>
      <dgm:spPr/>
      <dgm:t>
        <a:bodyPr/>
        <a:lstStyle/>
        <a:p>
          <a:endParaRPr lang="en-US"/>
        </a:p>
      </dgm:t>
    </dgm:pt>
    <dgm:pt modelId="{1F289F9E-3F64-4C7C-A6CB-D58BABAC51EE}" type="pres">
      <dgm:prSet presAssocID="{5812F3C1-0B1C-4F0E-8119-BE9C9B9B0D5B}" presName="childText" presStyleLbl="bgAcc1" presStyleIdx="7" presStyleCnt="8" custScaleX="132388" custScaleY="24441" custLinFactNeighborY="-5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E8ADD2-480F-40CC-BBD7-8BA3B37F12B0}" type="presOf" srcId="{32E492FC-D7EA-4DA7-82A4-94A571D916E4}" destId="{D75ABA99-4341-4AC4-AAB3-8AFB39759200}" srcOrd="1" destOrd="0" presId="urn:microsoft.com/office/officeart/2005/8/layout/hierarchy3"/>
    <dgm:cxn modelId="{3B0184B3-49A9-46BD-83E9-61CE44BDD8E4}" srcId="{63AA48D1-43D0-46BC-A170-91445A3806B8}" destId="{D4EECB34-5D21-48CB-AAD5-B95E043D9658}" srcOrd="0" destOrd="0" parTransId="{B5BD9FE0-5307-478E-8432-193612250D78}" sibTransId="{50528317-3FCD-44CB-A09E-6B9D97BD39EC}"/>
    <dgm:cxn modelId="{87041BDE-9D14-4951-ABEB-890A7F44445C}" srcId="{DB2DBF99-DC41-44CF-A2C4-DA54A1B96335}" destId="{3E99F339-F4AB-4C1B-8815-D86D6060F5DE}" srcOrd="0" destOrd="0" parTransId="{F7439A89-17F7-42C5-B3BE-45C296F90027}" sibTransId="{576C20BA-5F07-4ADA-92C1-C0C601375076}"/>
    <dgm:cxn modelId="{4901F6DD-C638-455B-B2E2-C2F7F8000DC2}" type="presOf" srcId="{3E99F339-F4AB-4C1B-8815-D86D6060F5DE}" destId="{AF93E2C2-799D-4603-9850-F61A59631645}" srcOrd="0" destOrd="0" presId="urn:microsoft.com/office/officeart/2005/8/layout/hierarchy3"/>
    <dgm:cxn modelId="{3C933ACD-6A69-4F3F-8328-63D09A659F3B}" type="presOf" srcId="{C67C5187-199C-4976-980B-3A781948804D}" destId="{D0F0E043-CC8C-4D7C-865E-CA620FFEE35F}" srcOrd="0" destOrd="0" presId="urn:microsoft.com/office/officeart/2005/8/layout/hierarchy3"/>
    <dgm:cxn modelId="{8F4E9978-A202-4F2B-A56A-7910D6315BF4}" srcId="{DB2DBF99-DC41-44CF-A2C4-DA54A1B96335}" destId="{4D3B459E-0723-4DB1-AA3A-DF319D51B970}" srcOrd="1" destOrd="0" parTransId="{AFE1DA7F-F643-4834-9E67-8E31840EFFE7}" sibTransId="{518372DA-EF9A-4E11-891F-EC5CC7334A5F}"/>
    <dgm:cxn modelId="{4B3DDC02-DCFD-4C08-A3CC-D6F21422B15E}" type="presOf" srcId="{272CEBB6-4437-4EAB-8E0B-6589E9466654}" destId="{838B65E7-C72B-49AD-B51E-FE4505031564}" srcOrd="0" destOrd="1" presId="urn:microsoft.com/office/officeart/2005/8/layout/hierarchy3"/>
    <dgm:cxn modelId="{E2AEBBDE-0643-40B8-AE1E-02A3A38A0E9F}" type="presOf" srcId="{EB096CDE-F8BF-43E5-B14D-34220755ACEE}" destId="{92B9FF67-DC7E-40E4-B3A9-5E47808F6E03}" srcOrd="0" destOrd="0" presId="urn:microsoft.com/office/officeart/2005/8/layout/hierarchy3"/>
    <dgm:cxn modelId="{FFEC1997-B314-4E63-BACB-FDBAEC4251B4}" type="presOf" srcId="{63AA48D1-43D0-46BC-A170-91445A3806B8}" destId="{6EFF967F-F3E8-41D5-AA87-54A41861A5D8}" srcOrd="0" destOrd="0" presId="urn:microsoft.com/office/officeart/2005/8/layout/hierarchy3"/>
    <dgm:cxn modelId="{61254E50-5EDC-4221-A3FA-9E290B233D60}" srcId="{32E492FC-D7EA-4DA7-82A4-94A571D916E4}" destId="{2332DC0A-5BC8-47C4-925C-40A731B0B128}" srcOrd="3" destOrd="0" parTransId="{C67C5187-199C-4976-980B-3A781948804D}" sibTransId="{501B4CE4-40CC-4F93-9569-6E1393B73587}"/>
    <dgm:cxn modelId="{46B27184-D227-4D4A-889C-5746F498A36B}" type="presOf" srcId="{DB2DBF99-DC41-44CF-A2C4-DA54A1B96335}" destId="{1F8BBBBA-EF7E-4554-B2FD-32A963DCEA43}" srcOrd="1" destOrd="0" presId="urn:microsoft.com/office/officeart/2005/8/layout/hierarchy3"/>
    <dgm:cxn modelId="{AC5CFB28-2B41-4E44-9816-73532E9E36BB}" type="presOf" srcId="{49E577D5-694E-43D2-9EA9-47D444463F23}" destId="{E46F01BB-ECCD-4369-A5CE-AE15BF69989D}" srcOrd="1" destOrd="0" presId="urn:microsoft.com/office/officeart/2005/8/layout/hierarchy3"/>
    <dgm:cxn modelId="{0D624A3E-3F67-4B8C-82BE-E725B6E0C2E9}" srcId="{220A376C-C88B-41A4-B63C-F6E5982B2315}" destId="{32E492FC-D7EA-4DA7-82A4-94A571D916E4}" srcOrd="0" destOrd="0" parTransId="{8E9E4A68-72CB-44A0-9A7B-0C9FC36003BC}" sibTransId="{BB1BF0F7-135E-4A34-8766-5D0865C7DC02}"/>
    <dgm:cxn modelId="{773A7A1A-A908-48B3-9A92-020E86547D62}" type="presOf" srcId="{DB2DBF99-DC41-44CF-A2C4-DA54A1B96335}" destId="{011BD277-6CDD-458F-A473-17F6F1A16E79}" srcOrd="0" destOrd="0" presId="urn:microsoft.com/office/officeart/2005/8/layout/hierarchy3"/>
    <dgm:cxn modelId="{C1FDCA9E-5BB5-4AF7-A5ED-BFA2CAFB8C19}" type="presOf" srcId="{5812F3C1-0B1C-4F0E-8119-BE9C9B9B0D5B}" destId="{1F289F9E-3F64-4C7C-A6CB-D58BABAC51EE}" srcOrd="0" destOrd="0" presId="urn:microsoft.com/office/officeart/2005/8/layout/hierarchy3"/>
    <dgm:cxn modelId="{B47920AA-5A0F-411F-8F42-8B39D832127C}" type="presOf" srcId="{50A518BD-AFE5-4520-B44C-30E45550719D}" destId="{FE5A5FB9-CA6E-43A8-BB7F-9CC57F70EFD9}" srcOrd="0" destOrd="0" presId="urn:microsoft.com/office/officeart/2005/8/layout/hierarchy3"/>
    <dgm:cxn modelId="{6CB433C3-32A4-4BB9-9F6D-AA084A83BD03}" srcId="{220A376C-C88B-41A4-B63C-F6E5982B2315}" destId="{49E577D5-694E-43D2-9EA9-47D444463F23}" srcOrd="1" destOrd="0" parTransId="{126D907C-EAE5-49BF-9097-7C9CC93D4EAD}" sibTransId="{D06C4CF7-301C-474A-9522-11CFE968D515}"/>
    <dgm:cxn modelId="{F10C2241-8427-4597-B728-E704E7E846A0}" srcId="{DB2DBF99-DC41-44CF-A2C4-DA54A1B96335}" destId="{5812F3C1-0B1C-4F0E-8119-BE9C9B9B0D5B}" srcOrd="2" destOrd="0" parTransId="{50A518BD-AFE5-4520-B44C-30E45550719D}" sibTransId="{64474CFE-F6A2-4EBD-B723-2D135C898CD9}"/>
    <dgm:cxn modelId="{B785D7FA-FE12-448C-BE15-5D8647DB81B6}" type="presOf" srcId="{4D3B459E-0723-4DB1-AA3A-DF319D51B970}" destId="{F14079C1-A09E-493E-9118-8091C67CF862}" srcOrd="0" destOrd="0" presId="urn:microsoft.com/office/officeart/2005/8/layout/hierarchy3"/>
    <dgm:cxn modelId="{7ADDB20A-E42F-455D-8F72-F582EE7BAD39}" type="presOf" srcId="{32E492FC-D7EA-4DA7-82A4-94A571D916E4}" destId="{0619856A-F41F-40F0-B078-C5E539E006A2}" srcOrd="0" destOrd="0" presId="urn:microsoft.com/office/officeart/2005/8/layout/hierarchy3"/>
    <dgm:cxn modelId="{0E870DAE-DBC1-421B-AA90-73FA11B56C3C}" type="presOf" srcId="{220A376C-C88B-41A4-B63C-F6E5982B2315}" destId="{FBB23BF4-1150-4A19-AD47-89B874E6B3BD}" srcOrd="0" destOrd="0" presId="urn:microsoft.com/office/officeart/2005/8/layout/hierarchy3"/>
    <dgm:cxn modelId="{305A4B35-604E-42DD-B882-4B1D2FF394CF}" srcId="{220A376C-C88B-41A4-B63C-F6E5982B2315}" destId="{DB2DBF99-DC41-44CF-A2C4-DA54A1B96335}" srcOrd="2" destOrd="0" parTransId="{1DB58E1B-5D39-4897-B1D8-1499442C6087}" sibTransId="{C7168069-98FA-4867-AD54-09EA555143EA}"/>
    <dgm:cxn modelId="{2638E4CA-2964-4AE2-B87E-2FE50F51149E}" type="presOf" srcId="{D4EECB34-5D21-48CB-AAD5-B95E043D9658}" destId="{6EFF967F-F3E8-41D5-AA87-54A41861A5D8}" srcOrd="0" destOrd="1" presId="urn:microsoft.com/office/officeart/2005/8/layout/hierarchy3"/>
    <dgm:cxn modelId="{E6C58EBE-8F33-45E2-AE77-D1A734420114}" type="presOf" srcId="{60322F47-6F2D-4B97-AE45-766F761F219F}" destId="{6AD06CD6-005D-4A30-A130-3B08910AC841}" srcOrd="0" destOrd="0" presId="urn:microsoft.com/office/officeart/2005/8/layout/hierarchy3"/>
    <dgm:cxn modelId="{E12D50CA-4B65-4A2B-A20D-5D05D003E070}" type="presOf" srcId="{D9514856-23A7-4DC4-9AA0-CB21F9360228}" destId="{86F0CA7C-7BEC-45EC-A74A-772427769C68}" srcOrd="0" destOrd="2" presId="urn:microsoft.com/office/officeart/2005/8/layout/hierarchy3"/>
    <dgm:cxn modelId="{228E16A2-24BF-48FA-97E8-6BB66F017A40}" srcId="{2332DC0A-5BC8-47C4-925C-40A731B0B128}" destId="{61F2E5E7-7452-444C-8600-51F50DDC5999}" srcOrd="0" destOrd="0" parTransId="{55AFAE2E-DF0E-4392-825F-FBFA67B90399}" sibTransId="{A09844A2-FCBD-4641-8DCC-5D1C3A4089E0}"/>
    <dgm:cxn modelId="{C7774E94-3A24-4680-95F0-7758BF7A2D4E}" type="presOf" srcId="{C4AF440C-087F-4374-A094-334FC2E72482}" destId="{838B65E7-C72B-49AD-B51E-FE4505031564}" srcOrd="0" destOrd="0" presId="urn:microsoft.com/office/officeart/2005/8/layout/hierarchy3"/>
    <dgm:cxn modelId="{CB035897-F752-4B31-9A56-1784F0E6AA62}" type="presOf" srcId="{AFE1DA7F-F643-4834-9E67-8E31840EFFE7}" destId="{54E99906-45B2-4681-8FA7-0CE284243FD5}" srcOrd="0" destOrd="0" presId="urn:microsoft.com/office/officeart/2005/8/layout/hierarchy3"/>
    <dgm:cxn modelId="{0BCDA326-5F7C-4F29-A5BE-325EEDBA2085}" type="presOf" srcId="{61F2E5E7-7452-444C-8600-51F50DDC5999}" destId="{CA9E0C5B-DC77-4166-BB2B-C77C2E7A15FD}" srcOrd="0" destOrd="1" presId="urn:microsoft.com/office/officeart/2005/8/layout/hierarchy3"/>
    <dgm:cxn modelId="{5E82E330-1080-405E-8855-E03A5BB00913}" type="presOf" srcId="{F7439A89-17F7-42C5-B3BE-45C296F90027}" destId="{67331B23-F26E-402B-9685-F511551E6F61}" srcOrd="0" destOrd="0" presId="urn:microsoft.com/office/officeart/2005/8/layout/hierarchy3"/>
    <dgm:cxn modelId="{959FE3DC-00C1-4E24-B24F-D16B60EB6B63}" srcId="{32E492FC-D7EA-4DA7-82A4-94A571D916E4}" destId="{97F664F2-3F90-4DAA-B403-C956E050585E}" srcOrd="0" destOrd="0" parTransId="{83676C21-6333-4664-BD40-E396E55CEB6A}" sibTransId="{49B7CFC3-6359-40ED-9504-F49984685316}"/>
    <dgm:cxn modelId="{C643FCB2-9376-4FF8-B979-47D0E1A13746}" srcId="{C4AF440C-087F-4374-A094-334FC2E72482}" destId="{272CEBB6-4437-4EAB-8E0B-6589E9466654}" srcOrd="0" destOrd="0" parTransId="{02791A77-FD90-4C01-BDF6-8420DC9AEBDE}" sibTransId="{F73CDCF3-EA5B-4931-8760-FDFDEA8E0A12}"/>
    <dgm:cxn modelId="{9A04C08E-8136-4B67-BCAD-2E2020EF6FE0}" type="presOf" srcId="{47A45E40-5570-4412-A488-4178A6B07F80}" destId="{86F0CA7C-7BEC-45EC-A74A-772427769C68}" srcOrd="0" destOrd="1" presId="urn:microsoft.com/office/officeart/2005/8/layout/hierarchy3"/>
    <dgm:cxn modelId="{1C95EEC0-1B19-47A0-95FA-1A7E82A67700}" type="presOf" srcId="{2332DC0A-5BC8-47C4-925C-40A731B0B128}" destId="{CA9E0C5B-DC77-4166-BB2B-C77C2E7A15FD}" srcOrd="0" destOrd="0" presId="urn:microsoft.com/office/officeart/2005/8/layout/hierarchy3"/>
    <dgm:cxn modelId="{3E7B2D55-7744-425F-ACF2-EE2E31E3B85D}" type="presOf" srcId="{97F664F2-3F90-4DAA-B403-C956E050585E}" destId="{86F0CA7C-7BEC-45EC-A74A-772427769C68}" srcOrd="0" destOrd="0" presId="urn:microsoft.com/office/officeart/2005/8/layout/hierarchy3"/>
    <dgm:cxn modelId="{B05177AB-4FEE-462F-8D88-6B6A2ED8212D}" type="presOf" srcId="{83676C21-6333-4664-BD40-E396E55CEB6A}" destId="{D16B7109-3FE0-4882-B184-DBA3854B42F2}" srcOrd="0" destOrd="0" presId="urn:microsoft.com/office/officeart/2005/8/layout/hierarchy3"/>
    <dgm:cxn modelId="{3B14E3EB-EE01-432F-8521-569AC6847E8B}" type="presOf" srcId="{40A549EA-8169-4097-9187-98F855633800}" destId="{5D271D64-6C51-478B-BFDB-7BD5029DFB2E}" srcOrd="0" destOrd="0" presId="urn:microsoft.com/office/officeart/2005/8/layout/hierarchy3"/>
    <dgm:cxn modelId="{BBC58E30-47E2-464B-BB55-3D8848C36BD3}" type="presOf" srcId="{49E577D5-694E-43D2-9EA9-47D444463F23}" destId="{A7148F7E-1D6B-4E63-8CC9-E784A260FE5C}" srcOrd="0" destOrd="0" presId="urn:microsoft.com/office/officeart/2005/8/layout/hierarchy3"/>
    <dgm:cxn modelId="{1D740544-1D4B-457D-A39F-06323E487EF5}" type="presOf" srcId="{EEC8A152-F727-4398-B805-EAE4402AA075}" destId="{2FBCB5F5-00B0-4945-BBD8-A3AC145A8CB8}" srcOrd="0" destOrd="0" presId="urn:microsoft.com/office/officeart/2005/8/layout/hierarchy3"/>
    <dgm:cxn modelId="{B5D6BF44-3233-41B1-B583-EC1ECEB553EF}" srcId="{49E577D5-694E-43D2-9EA9-47D444463F23}" destId="{EEC8A152-F727-4398-B805-EAE4402AA075}" srcOrd="0" destOrd="0" parTransId="{EB096CDE-F8BF-43E5-B14D-34220755ACEE}" sibTransId="{76FA9B46-6D3E-4B84-9C21-3A4EBF98FDAE}"/>
    <dgm:cxn modelId="{5932845F-190C-4213-A81F-35A5DDB7BB16}" srcId="{97F664F2-3F90-4DAA-B403-C956E050585E}" destId="{47A45E40-5570-4412-A488-4178A6B07F80}" srcOrd="0" destOrd="0" parTransId="{6347EB8A-DC09-4F8A-B4F5-507A790ECC52}" sibTransId="{DF3ED7D9-34A9-48DC-AF95-44650F374EE4}"/>
    <dgm:cxn modelId="{9042147F-8178-4A2D-9115-224EB9A4ABE1}" srcId="{32E492FC-D7EA-4DA7-82A4-94A571D916E4}" destId="{63AA48D1-43D0-46BC-A170-91445A3806B8}" srcOrd="2" destOrd="0" parTransId="{40A549EA-8169-4097-9187-98F855633800}" sibTransId="{96B09C25-587F-40D5-B21B-5E744FE76061}"/>
    <dgm:cxn modelId="{6422DA76-D22E-42B5-9ED7-3E44BF229C95}" srcId="{97F664F2-3F90-4DAA-B403-C956E050585E}" destId="{D9514856-23A7-4DC4-9AA0-CB21F9360228}" srcOrd="1" destOrd="0" parTransId="{20807DE8-562F-410D-9BA9-75315D7FB1EB}" sibTransId="{3F93DDF5-DD55-4C7A-973B-2BC880E24ECC}"/>
    <dgm:cxn modelId="{EF3CD562-B5D3-425D-BB30-88E9CAEF29A8}" srcId="{32E492FC-D7EA-4DA7-82A4-94A571D916E4}" destId="{C4AF440C-087F-4374-A094-334FC2E72482}" srcOrd="1" destOrd="0" parTransId="{60322F47-6F2D-4B97-AE45-766F761F219F}" sibTransId="{842887B2-B5F4-48D2-A50B-B48EB5B2EFA3}"/>
    <dgm:cxn modelId="{B8F23852-4F64-436B-933B-D15FB5700A35}" type="presParOf" srcId="{FBB23BF4-1150-4A19-AD47-89B874E6B3BD}" destId="{ACB2A026-9D3A-47EE-A17E-B948823C7083}" srcOrd="0" destOrd="0" presId="urn:microsoft.com/office/officeart/2005/8/layout/hierarchy3"/>
    <dgm:cxn modelId="{1E320AA4-AC31-4D4E-A9A5-A9B310F8D0FA}" type="presParOf" srcId="{ACB2A026-9D3A-47EE-A17E-B948823C7083}" destId="{957E5A3A-CFF2-4032-B93F-CD14BE7D4953}" srcOrd="0" destOrd="0" presId="urn:microsoft.com/office/officeart/2005/8/layout/hierarchy3"/>
    <dgm:cxn modelId="{76FC6E49-9E24-487C-A23D-2837192A4A42}" type="presParOf" srcId="{957E5A3A-CFF2-4032-B93F-CD14BE7D4953}" destId="{0619856A-F41F-40F0-B078-C5E539E006A2}" srcOrd="0" destOrd="0" presId="urn:microsoft.com/office/officeart/2005/8/layout/hierarchy3"/>
    <dgm:cxn modelId="{C9E93F43-81E6-464F-A008-DCF19F6D249E}" type="presParOf" srcId="{957E5A3A-CFF2-4032-B93F-CD14BE7D4953}" destId="{D75ABA99-4341-4AC4-AAB3-8AFB39759200}" srcOrd="1" destOrd="0" presId="urn:microsoft.com/office/officeart/2005/8/layout/hierarchy3"/>
    <dgm:cxn modelId="{C911BC0C-B881-4C67-98D7-5777900DA9A1}" type="presParOf" srcId="{ACB2A026-9D3A-47EE-A17E-B948823C7083}" destId="{C26B5AA2-FD15-4833-A3DA-7FFABFD2FD89}" srcOrd="1" destOrd="0" presId="urn:microsoft.com/office/officeart/2005/8/layout/hierarchy3"/>
    <dgm:cxn modelId="{98F61A6D-6C51-4572-98D9-45CC934F74DF}" type="presParOf" srcId="{C26B5AA2-FD15-4833-A3DA-7FFABFD2FD89}" destId="{D16B7109-3FE0-4882-B184-DBA3854B42F2}" srcOrd="0" destOrd="0" presId="urn:microsoft.com/office/officeart/2005/8/layout/hierarchy3"/>
    <dgm:cxn modelId="{32717DE7-FB60-41DE-AD18-6FD0A9FB3330}" type="presParOf" srcId="{C26B5AA2-FD15-4833-A3DA-7FFABFD2FD89}" destId="{86F0CA7C-7BEC-45EC-A74A-772427769C68}" srcOrd="1" destOrd="0" presId="urn:microsoft.com/office/officeart/2005/8/layout/hierarchy3"/>
    <dgm:cxn modelId="{2D977BBA-9E79-4A05-ADA5-B9B14AC1CD7E}" type="presParOf" srcId="{C26B5AA2-FD15-4833-A3DA-7FFABFD2FD89}" destId="{6AD06CD6-005D-4A30-A130-3B08910AC841}" srcOrd="2" destOrd="0" presId="urn:microsoft.com/office/officeart/2005/8/layout/hierarchy3"/>
    <dgm:cxn modelId="{97ECC191-E4E6-4AA5-B966-0B801EF478A3}" type="presParOf" srcId="{C26B5AA2-FD15-4833-A3DA-7FFABFD2FD89}" destId="{838B65E7-C72B-49AD-B51E-FE4505031564}" srcOrd="3" destOrd="0" presId="urn:microsoft.com/office/officeart/2005/8/layout/hierarchy3"/>
    <dgm:cxn modelId="{25FA398A-37B4-4FD4-BFEB-D15F815FA33F}" type="presParOf" srcId="{C26B5AA2-FD15-4833-A3DA-7FFABFD2FD89}" destId="{5D271D64-6C51-478B-BFDB-7BD5029DFB2E}" srcOrd="4" destOrd="0" presId="urn:microsoft.com/office/officeart/2005/8/layout/hierarchy3"/>
    <dgm:cxn modelId="{9F916145-C5FB-47FA-AB4E-17EC9FE9C7DD}" type="presParOf" srcId="{C26B5AA2-FD15-4833-A3DA-7FFABFD2FD89}" destId="{6EFF967F-F3E8-41D5-AA87-54A41861A5D8}" srcOrd="5" destOrd="0" presId="urn:microsoft.com/office/officeart/2005/8/layout/hierarchy3"/>
    <dgm:cxn modelId="{E3025310-27BD-4486-840B-D78461375B32}" type="presParOf" srcId="{C26B5AA2-FD15-4833-A3DA-7FFABFD2FD89}" destId="{D0F0E043-CC8C-4D7C-865E-CA620FFEE35F}" srcOrd="6" destOrd="0" presId="urn:microsoft.com/office/officeart/2005/8/layout/hierarchy3"/>
    <dgm:cxn modelId="{A858EA13-3874-48C5-B85E-4A4E320514B6}" type="presParOf" srcId="{C26B5AA2-FD15-4833-A3DA-7FFABFD2FD89}" destId="{CA9E0C5B-DC77-4166-BB2B-C77C2E7A15FD}" srcOrd="7" destOrd="0" presId="urn:microsoft.com/office/officeart/2005/8/layout/hierarchy3"/>
    <dgm:cxn modelId="{08255CC2-5D39-483A-9B22-571E11D2253B}" type="presParOf" srcId="{FBB23BF4-1150-4A19-AD47-89B874E6B3BD}" destId="{7538308E-BD6A-48D8-9D7B-287AE8271EB7}" srcOrd="1" destOrd="0" presId="urn:microsoft.com/office/officeart/2005/8/layout/hierarchy3"/>
    <dgm:cxn modelId="{F3193DDB-4CDE-42E7-A656-08B3EDAA181B}" type="presParOf" srcId="{7538308E-BD6A-48D8-9D7B-287AE8271EB7}" destId="{76197C33-E91D-4CFD-A09A-4694BB6C2145}" srcOrd="0" destOrd="0" presId="urn:microsoft.com/office/officeart/2005/8/layout/hierarchy3"/>
    <dgm:cxn modelId="{5C041625-87A7-46F2-A97E-A3487FC62C25}" type="presParOf" srcId="{76197C33-E91D-4CFD-A09A-4694BB6C2145}" destId="{A7148F7E-1D6B-4E63-8CC9-E784A260FE5C}" srcOrd="0" destOrd="0" presId="urn:microsoft.com/office/officeart/2005/8/layout/hierarchy3"/>
    <dgm:cxn modelId="{612757B7-0BF3-4852-9B54-4F704F2D985E}" type="presParOf" srcId="{76197C33-E91D-4CFD-A09A-4694BB6C2145}" destId="{E46F01BB-ECCD-4369-A5CE-AE15BF69989D}" srcOrd="1" destOrd="0" presId="urn:microsoft.com/office/officeart/2005/8/layout/hierarchy3"/>
    <dgm:cxn modelId="{85191AA6-B9C5-4A25-8D5A-3867F6649D51}" type="presParOf" srcId="{7538308E-BD6A-48D8-9D7B-287AE8271EB7}" destId="{592EDE56-60DF-4446-A168-F667AFA5CDF0}" srcOrd="1" destOrd="0" presId="urn:microsoft.com/office/officeart/2005/8/layout/hierarchy3"/>
    <dgm:cxn modelId="{F5876ADC-081B-4226-9790-118BF5EDE428}" type="presParOf" srcId="{592EDE56-60DF-4446-A168-F667AFA5CDF0}" destId="{92B9FF67-DC7E-40E4-B3A9-5E47808F6E03}" srcOrd="0" destOrd="0" presId="urn:microsoft.com/office/officeart/2005/8/layout/hierarchy3"/>
    <dgm:cxn modelId="{E20FE150-6E22-4D20-92BC-BD55FFAE2BEB}" type="presParOf" srcId="{592EDE56-60DF-4446-A168-F667AFA5CDF0}" destId="{2FBCB5F5-00B0-4945-BBD8-A3AC145A8CB8}" srcOrd="1" destOrd="0" presId="urn:microsoft.com/office/officeart/2005/8/layout/hierarchy3"/>
    <dgm:cxn modelId="{1DF802D6-1FAA-43F1-B403-873C45638B8F}" type="presParOf" srcId="{FBB23BF4-1150-4A19-AD47-89B874E6B3BD}" destId="{5A46E800-2954-486D-AB1A-54F636B9FB3F}" srcOrd="2" destOrd="0" presId="urn:microsoft.com/office/officeart/2005/8/layout/hierarchy3"/>
    <dgm:cxn modelId="{027895B4-E8C6-42C9-9AE1-8C9D02932CE7}" type="presParOf" srcId="{5A46E800-2954-486D-AB1A-54F636B9FB3F}" destId="{6CF78187-9DC0-48F4-9407-6DD474AD55F2}" srcOrd="0" destOrd="0" presId="urn:microsoft.com/office/officeart/2005/8/layout/hierarchy3"/>
    <dgm:cxn modelId="{261801DC-AC1E-448E-BC94-18E7238BAC3D}" type="presParOf" srcId="{6CF78187-9DC0-48F4-9407-6DD474AD55F2}" destId="{011BD277-6CDD-458F-A473-17F6F1A16E79}" srcOrd="0" destOrd="0" presId="urn:microsoft.com/office/officeart/2005/8/layout/hierarchy3"/>
    <dgm:cxn modelId="{34B2FCCB-AD66-465F-B5C4-2A3203E7B92C}" type="presParOf" srcId="{6CF78187-9DC0-48F4-9407-6DD474AD55F2}" destId="{1F8BBBBA-EF7E-4554-B2FD-32A963DCEA43}" srcOrd="1" destOrd="0" presId="urn:microsoft.com/office/officeart/2005/8/layout/hierarchy3"/>
    <dgm:cxn modelId="{7634400A-4DD8-40BD-BB65-EDBEF23E43DD}" type="presParOf" srcId="{5A46E800-2954-486D-AB1A-54F636B9FB3F}" destId="{C7D75A2D-E4C4-4710-8E73-3C4A888D6D63}" srcOrd="1" destOrd="0" presId="urn:microsoft.com/office/officeart/2005/8/layout/hierarchy3"/>
    <dgm:cxn modelId="{5EB0EC4E-395E-4E00-AE61-F8A149827FD8}" type="presParOf" srcId="{C7D75A2D-E4C4-4710-8E73-3C4A888D6D63}" destId="{67331B23-F26E-402B-9685-F511551E6F61}" srcOrd="0" destOrd="0" presId="urn:microsoft.com/office/officeart/2005/8/layout/hierarchy3"/>
    <dgm:cxn modelId="{CE3EB123-1F17-4953-BE97-BB08D5697245}" type="presParOf" srcId="{C7D75A2D-E4C4-4710-8E73-3C4A888D6D63}" destId="{AF93E2C2-799D-4603-9850-F61A59631645}" srcOrd="1" destOrd="0" presId="urn:microsoft.com/office/officeart/2005/8/layout/hierarchy3"/>
    <dgm:cxn modelId="{ADF4461B-DA2E-4EB4-854A-E6C23568C7FF}" type="presParOf" srcId="{C7D75A2D-E4C4-4710-8E73-3C4A888D6D63}" destId="{54E99906-45B2-4681-8FA7-0CE284243FD5}" srcOrd="2" destOrd="0" presId="urn:microsoft.com/office/officeart/2005/8/layout/hierarchy3"/>
    <dgm:cxn modelId="{BB2D606F-BC8D-42AB-89ED-E4A50543F07F}" type="presParOf" srcId="{C7D75A2D-E4C4-4710-8E73-3C4A888D6D63}" destId="{F14079C1-A09E-493E-9118-8091C67CF862}" srcOrd="3" destOrd="0" presId="urn:microsoft.com/office/officeart/2005/8/layout/hierarchy3"/>
    <dgm:cxn modelId="{F66E9FE2-2181-4E5D-9929-D12F4186E73C}" type="presParOf" srcId="{C7D75A2D-E4C4-4710-8E73-3C4A888D6D63}" destId="{FE5A5FB9-CA6E-43A8-BB7F-9CC57F70EFD9}" srcOrd="4" destOrd="0" presId="urn:microsoft.com/office/officeart/2005/8/layout/hierarchy3"/>
    <dgm:cxn modelId="{66DE1487-0F2A-46BC-A70D-C4CA10884FBA}" type="presParOf" srcId="{C7D75A2D-E4C4-4710-8E73-3C4A888D6D63}" destId="{1F289F9E-3F64-4C7C-A6CB-D58BABAC51E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9856A-F41F-40F0-B078-C5E539E006A2}">
      <dsp:nvSpPr>
        <dsp:cNvPr id="0" name=""/>
        <dsp:cNvSpPr/>
      </dsp:nvSpPr>
      <dsp:spPr>
        <a:xfrm>
          <a:off x="6916" y="728746"/>
          <a:ext cx="2444798" cy="5831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3 – </a:t>
          </a:r>
          <a:r>
            <a:rPr lang="en-US" sz="1000" b="1" kern="1200" dirty="0" smtClean="0"/>
            <a:t>Motor </a:t>
          </a:r>
          <a:r>
            <a:rPr lang="en-US" sz="1000" b="1" kern="1200" dirty="0" smtClean="0"/>
            <a:t>Operations</a:t>
          </a:r>
          <a:endParaRPr lang="en-US" sz="1000" b="1" kern="1200" dirty="0"/>
        </a:p>
      </dsp:txBody>
      <dsp:txXfrm>
        <a:off x="23996" y="745826"/>
        <a:ext cx="2410638" cy="549008"/>
      </dsp:txXfrm>
    </dsp:sp>
    <dsp:sp modelId="{D16B7109-3FE0-4882-B184-DBA3854B42F2}">
      <dsp:nvSpPr>
        <dsp:cNvPr id="0" name=""/>
        <dsp:cNvSpPr/>
      </dsp:nvSpPr>
      <dsp:spPr>
        <a:xfrm>
          <a:off x="251396" y="1311914"/>
          <a:ext cx="244479" cy="606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80"/>
              </a:lnTo>
              <a:lnTo>
                <a:pt x="244479" y="6065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0CA7C-7BEC-45EC-A74A-772427769C68}">
      <dsp:nvSpPr>
        <dsp:cNvPr id="0" name=""/>
        <dsp:cNvSpPr/>
      </dsp:nvSpPr>
      <dsp:spPr>
        <a:xfrm>
          <a:off x="495875" y="1592510"/>
          <a:ext cx="2327248" cy="651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0 </a:t>
          </a:r>
          <a:r>
            <a:rPr lang="en-US" sz="1000" kern="1200" dirty="0" smtClean="0"/>
            <a:t>– </a:t>
          </a:r>
          <a:r>
            <a:rPr lang="en-US" sz="1000" kern="1200" dirty="0" smtClean="0"/>
            <a:t>Enable Motors (0x30)</a:t>
          </a:r>
        </a:p>
        <a:p>
          <a:pPr marL="111125" lvl="1" indent="-111125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0 – Disable</a:t>
          </a:r>
        </a:p>
        <a:p>
          <a:pPr marL="111125" lvl="1" indent="-111125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1 - Enable</a:t>
          </a:r>
        </a:p>
      </dsp:txBody>
      <dsp:txXfrm>
        <a:off x="514971" y="1611606"/>
        <a:ext cx="2289056" cy="613778"/>
      </dsp:txXfrm>
    </dsp:sp>
    <dsp:sp modelId="{6AD06CD6-005D-4A30-A130-3B08910AC841}">
      <dsp:nvSpPr>
        <dsp:cNvPr id="0" name=""/>
        <dsp:cNvSpPr/>
      </dsp:nvSpPr>
      <dsp:spPr>
        <a:xfrm>
          <a:off x="251396" y="1311914"/>
          <a:ext cx="244479" cy="1446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6006"/>
              </a:lnTo>
              <a:lnTo>
                <a:pt x="244479" y="14460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B65E7-C72B-49AD-B51E-FE4505031564}">
      <dsp:nvSpPr>
        <dsp:cNvPr id="0" name=""/>
        <dsp:cNvSpPr/>
      </dsp:nvSpPr>
      <dsp:spPr>
        <a:xfrm>
          <a:off x="495875" y="2525076"/>
          <a:ext cx="2327248" cy="465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 – Focus Motor (0x31)</a:t>
          </a:r>
        </a:p>
        <a:p>
          <a:pPr marL="114300" lvl="1" indent="-1143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DIR | STEPS</a:t>
          </a:r>
          <a:endParaRPr lang="en-US" sz="1000" kern="1200" dirty="0"/>
        </a:p>
      </dsp:txBody>
      <dsp:txXfrm>
        <a:off x="509515" y="2538716"/>
        <a:ext cx="2299968" cy="438408"/>
      </dsp:txXfrm>
    </dsp:sp>
    <dsp:sp modelId="{5D271D64-6C51-478B-BFDB-7BD5029DFB2E}">
      <dsp:nvSpPr>
        <dsp:cNvPr id="0" name=""/>
        <dsp:cNvSpPr/>
      </dsp:nvSpPr>
      <dsp:spPr>
        <a:xfrm>
          <a:off x="251396" y="1311914"/>
          <a:ext cx="244479" cy="2192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2290"/>
              </a:lnTo>
              <a:lnTo>
                <a:pt x="244479" y="21922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FF967F-F3E8-41D5-AA87-54A41861A5D8}">
      <dsp:nvSpPr>
        <dsp:cNvPr id="0" name=""/>
        <dsp:cNvSpPr/>
      </dsp:nvSpPr>
      <dsp:spPr>
        <a:xfrm>
          <a:off x="495875" y="3271360"/>
          <a:ext cx="2331594" cy="465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marL="114300" lvl="0" indent="-11430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 – Zoom Motor (0x32)</a:t>
          </a:r>
          <a:endParaRPr lang="en-US" sz="1000" kern="1200" dirty="0"/>
        </a:p>
        <a:p>
          <a:pPr marL="114300" lvl="1" indent="-1143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DIR | STEPS</a:t>
          </a:r>
          <a:endParaRPr lang="en-US" sz="1000" kern="1200" dirty="0"/>
        </a:p>
      </dsp:txBody>
      <dsp:txXfrm>
        <a:off x="509515" y="3285000"/>
        <a:ext cx="2304314" cy="438408"/>
      </dsp:txXfrm>
    </dsp:sp>
    <dsp:sp modelId="{D0F0E043-CC8C-4D7C-865E-CA620FFEE35F}">
      <dsp:nvSpPr>
        <dsp:cNvPr id="0" name=""/>
        <dsp:cNvSpPr/>
      </dsp:nvSpPr>
      <dsp:spPr>
        <a:xfrm>
          <a:off x="251396" y="1311914"/>
          <a:ext cx="244479" cy="2938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8574"/>
              </a:lnTo>
              <a:lnTo>
                <a:pt x="244479" y="29385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E0C5B-DC77-4166-BB2B-C77C2E7A15FD}">
      <dsp:nvSpPr>
        <dsp:cNvPr id="0" name=""/>
        <dsp:cNvSpPr/>
      </dsp:nvSpPr>
      <dsp:spPr>
        <a:xfrm>
          <a:off x="495875" y="4017644"/>
          <a:ext cx="2331594" cy="465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marL="114300" lvl="0" indent="-11430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 – Focus/Zoom (0x33)</a:t>
          </a:r>
          <a:endParaRPr lang="en-US" sz="1000" kern="1200" dirty="0"/>
        </a:p>
        <a:p>
          <a:pPr marL="114300" lvl="1" indent="-11430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FD | FS | ZD | ZS</a:t>
          </a:r>
          <a:endParaRPr lang="en-US" sz="1000" kern="1200" dirty="0"/>
        </a:p>
      </dsp:txBody>
      <dsp:txXfrm>
        <a:off x="509515" y="4031284"/>
        <a:ext cx="2304314" cy="438408"/>
      </dsp:txXfrm>
    </dsp:sp>
    <dsp:sp modelId="{A7148F7E-1D6B-4E63-8CC9-E784A260FE5C}">
      <dsp:nvSpPr>
        <dsp:cNvPr id="0" name=""/>
        <dsp:cNvSpPr/>
      </dsp:nvSpPr>
      <dsp:spPr>
        <a:xfrm>
          <a:off x="3012906" y="728746"/>
          <a:ext cx="2244767" cy="610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4 – Camera Trigger</a:t>
          </a:r>
          <a:endParaRPr lang="en-US" sz="1000" b="1" kern="1200" dirty="0"/>
        </a:p>
      </dsp:txBody>
      <dsp:txXfrm>
        <a:off x="3030800" y="746640"/>
        <a:ext cx="2208979" cy="575159"/>
      </dsp:txXfrm>
    </dsp:sp>
    <dsp:sp modelId="{92B9FF67-DC7E-40E4-B3A9-5E47808F6E03}">
      <dsp:nvSpPr>
        <dsp:cNvPr id="0" name=""/>
        <dsp:cNvSpPr/>
      </dsp:nvSpPr>
      <dsp:spPr>
        <a:xfrm>
          <a:off x="3237383" y="1339693"/>
          <a:ext cx="224476" cy="420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304"/>
              </a:lnTo>
              <a:lnTo>
                <a:pt x="224476" y="4203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CB5F5-00B0-4945-BBD8-A3AC145A8CB8}">
      <dsp:nvSpPr>
        <dsp:cNvPr id="0" name=""/>
        <dsp:cNvSpPr/>
      </dsp:nvSpPr>
      <dsp:spPr>
        <a:xfrm>
          <a:off x="3461859" y="1620289"/>
          <a:ext cx="2329296" cy="279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 </a:t>
          </a:r>
          <a:r>
            <a:rPr lang="en-US" sz="1000" kern="1200" dirty="0" smtClean="0"/>
            <a:t>– </a:t>
          </a:r>
          <a:r>
            <a:rPr lang="en-US" sz="1000" kern="1200" dirty="0" smtClean="0"/>
            <a:t>Trigger (0x41</a:t>
          </a:r>
          <a:r>
            <a:rPr lang="en-US" sz="1000" kern="1200" dirty="0" smtClean="0"/>
            <a:t>)</a:t>
          </a:r>
          <a:endParaRPr lang="en-US" sz="1000" kern="1200" dirty="0"/>
        </a:p>
      </dsp:txBody>
      <dsp:txXfrm>
        <a:off x="3470043" y="1628473"/>
        <a:ext cx="2312928" cy="263049"/>
      </dsp:txXfrm>
    </dsp:sp>
    <dsp:sp modelId="{011BD277-6CDD-458F-A473-17F6F1A16E79}">
      <dsp:nvSpPr>
        <dsp:cNvPr id="0" name=""/>
        <dsp:cNvSpPr/>
      </dsp:nvSpPr>
      <dsp:spPr>
        <a:xfrm>
          <a:off x="5818865" y="728746"/>
          <a:ext cx="2998178" cy="596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5 – Engineering Operations</a:t>
          </a:r>
          <a:endParaRPr lang="en-US" sz="1000" b="1" kern="1200" dirty="0"/>
        </a:p>
      </dsp:txBody>
      <dsp:txXfrm>
        <a:off x="5836348" y="746229"/>
        <a:ext cx="2963212" cy="561962"/>
      </dsp:txXfrm>
    </dsp:sp>
    <dsp:sp modelId="{67331B23-F26E-402B-9685-F511551E6F61}">
      <dsp:nvSpPr>
        <dsp:cNvPr id="0" name=""/>
        <dsp:cNvSpPr/>
      </dsp:nvSpPr>
      <dsp:spPr>
        <a:xfrm>
          <a:off x="6118683" y="1325675"/>
          <a:ext cx="299817" cy="420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304"/>
              </a:lnTo>
              <a:lnTo>
                <a:pt x="299817" y="4203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3E2C2-799D-4603-9850-F61A59631645}">
      <dsp:nvSpPr>
        <dsp:cNvPr id="0" name=""/>
        <dsp:cNvSpPr/>
      </dsp:nvSpPr>
      <dsp:spPr>
        <a:xfrm>
          <a:off x="6418501" y="1606271"/>
          <a:ext cx="2328452" cy="279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 </a:t>
          </a:r>
          <a:r>
            <a:rPr lang="en-US" sz="1000" kern="1200" dirty="0" smtClean="0"/>
            <a:t>– Get Firmware (0x51)</a:t>
          </a:r>
        </a:p>
      </dsp:txBody>
      <dsp:txXfrm>
        <a:off x="6426685" y="1614455"/>
        <a:ext cx="2312084" cy="263049"/>
      </dsp:txXfrm>
    </dsp:sp>
    <dsp:sp modelId="{54E99906-45B2-4681-8FA7-0CE284243FD5}">
      <dsp:nvSpPr>
        <dsp:cNvPr id="0" name=""/>
        <dsp:cNvSpPr/>
      </dsp:nvSpPr>
      <dsp:spPr>
        <a:xfrm>
          <a:off x="6118683" y="1325675"/>
          <a:ext cx="316842" cy="952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415"/>
              </a:lnTo>
              <a:lnTo>
                <a:pt x="316842" y="9524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079C1-A09E-493E-9118-8091C67CF862}">
      <dsp:nvSpPr>
        <dsp:cNvPr id="0" name=""/>
        <dsp:cNvSpPr/>
      </dsp:nvSpPr>
      <dsp:spPr>
        <a:xfrm>
          <a:off x="6435525" y="2138382"/>
          <a:ext cx="2328452" cy="2794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 </a:t>
          </a:r>
          <a:r>
            <a:rPr lang="en-US" sz="1000" kern="1200" dirty="0" smtClean="0"/>
            <a:t>– Get Serial # (0x52)</a:t>
          </a:r>
        </a:p>
      </dsp:txBody>
      <dsp:txXfrm>
        <a:off x="6443709" y="2146566"/>
        <a:ext cx="2312084" cy="263049"/>
      </dsp:txXfrm>
    </dsp:sp>
    <dsp:sp modelId="{FE5A5FB9-CA6E-43A8-BB7F-9CC57F70EFD9}">
      <dsp:nvSpPr>
        <dsp:cNvPr id="0" name=""/>
        <dsp:cNvSpPr/>
      </dsp:nvSpPr>
      <dsp:spPr>
        <a:xfrm>
          <a:off x="6118683" y="1325675"/>
          <a:ext cx="299817" cy="1477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993"/>
              </a:lnTo>
              <a:lnTo>
                <a:pt x="299817" y="1477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89F9E-3F64-4C7C-A6CB-D58BABAC51EE}">
      <dsp:nvSpPr>
        <dsp:cNvPr id="0" name=""/>
        <dsp:cNvSpPr/>
      </dsp:nvSpPr>
      <dsp:spPr>
        <a:xfrm>
          <a:off x="6418501" y="2666508"/>
          <a:ext cx="2377441" cy="274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114300" lvl="0" indent="-11430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 </a:t>
          </a:r>
          <a:r>
            <a:rPr lang="en-US" sz="1000" kern="1200" dirty="0" smtClean="0"/>
            <a:t>– Connected (</a:t>
          </a:r>
          <a:r>
            <a:rPr lang="en-US" sz="1000" kern="1200" dirty="0" smtClean="0"/>
            <a:t>0x53)</a:t>
          </a:r>
          <a:endParaRPr lang="en-US" sz="1000" kern="1200" dirty="0" smtClean="0"/>
        </a:p>
      </dsp:txBody>
      <dsp:txXfrm>
        <a:off x="6426536" y="2674543"/>
        <a:ext cx="2361371" cy="258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5413" y="1"/>
            <a:ext cx="30099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5006-DD25-4026-B5C8-68A784C0ACD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9900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5413" y="8758238"/>
            <a:ext cx="3009900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1A6A5-1006-40B3-AE8D-F4692262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3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3120-AE8C-484F-8AF1-A782ED123F2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43120-AE8C-484F-8AF1-A782ED123F2A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A329-7355-462C-B76E-E6AAC242C4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9193665"/>
              </p:ext>
            </p:extLst>
          </p:nvPr>
        </p:nvGraphicFramePr>
        <p:xfrm>
          <a:off x="182880" y="45720"/>
          <a:ext cx="8823960" cy="521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5943600"/>
            <a:ext cx="224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Example Code:</a:t>
            </a:r>
          </a:p>
          <a:p>
            <a:r>
              <a:rPr lang="en-US" sz="1400" b="1" dirty="0" smtClean="0"/>
              <a:t>$211 – Read Status Register</a:t>
            </a:r>
          </a:p>
          <a:p>
            <a:r>
              <a:rPr lang="en-US" sz="1400" b="1" dirty="0" smtClean="0"/>
              <a:t>$310 – Get Battery Level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12941" y="5798199"/>
            <a:ext cx="287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Send/Receive Data </a:t>
            </a:r>
            <a:r>
              <a:rPr lang="en-US" dirty="0" smtClean="0"/>
              <a:t>Structure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697480" y="6215736"/>
            <a:ext cx="5394960" cy="463849"/>
            <a:chOff x="2468880" y="6215736"/>
            <a:chExt cx="5394960" cy="463849"/>
          </a:xfrm>
        </p:grpSpPr>
        <p:sp>
          <p:nvSpPr>
            <p:cNvPr id="6" name="TextBox 5"/>
            <p:cNvSpPr txBox="1"/>
            <p:nvPr/>
          </p:nvSpPr>
          <p:spPr>
            <a:xfrm>
              <a:off x="3474720" y="6215736"/>
              <a:ext cx="1005840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b="1" dirty="0" smtClean="0"/>
                <a:t>Command Header (1B)</a:t>
              </a:r>
              <a:endParaRPr lang="en-US" sz="1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0560" y="6215736"/>
              <a:ext cx="1005840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b="1" dirty="0" smtClean="0"/>
                <a:t>Byte </a:t>
              </a:r>
            </a:p>
            <a:p>
              <a:pPr algn="ctr"/>
              <a:r>
                <a:rPr lang="en-US" sz="1200" b="1" dirty="0" smtClean="0"/>
                <a:t>Count (1B)</a:t>
              </a:r>
              <a:endParaRPr lang="en-US" sz="12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86400" y="6215736"/>
              <a:ext cx="2377440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b="1" dirty="0" smtClean="0"/>
                <a:t>Data</a:t>
              </a:r>
            </a:p>
            <a:p>
              <a:pPr algn="ctr"/>
              <a:r>
                <a:rPr lang="en-US" sz="1200" b="1" dirty="0" smtClean="0"/>
                <a:t>(0 – </a:t>
              </a:r>
              <a:r>
                <a:rPr lang="en-US" sz="1200" b="1" dirty="0" smtClean="0"/>
                <a:t>124 </a:t>
              </a:r>
              <a:r>
                <a:rPr lang="en-US" sz="1200" b="1" dirty="0" smtClean="0"/>
                <a:t>B)</a:t>
              </a:r>
              <a:endParaRPr lang="en-US" sz="1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68880" y="6217920"/>
              <a:ext cx="1005840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b="1" dirty="0" smtClean="0"/>
                <a:t>Start Byte </a:t>
              </a:r>
              <a:endParaRPr lang="en-US" sz="1200" b="1" dirty="0" smtClean="0"/>
            </a:p>
            <a:p>
              <a:pPr algn="ctr"/>
              <a:r>
                <a:rPr lang="en-US" sz="1200" b="1" dirty="0" smtClean="0"/>
                <a:t>‘$’ </a:t>
              </a:r>
              <a:r>
                <a:rPr lang="en-US" sz="1200" b="1" dirty="0" smtClean="0"/>
                <a:t>(1B)</a:t>
              </a:r>
              <a:endParaRPr lang="en-US" sz="1200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65760" y="365760"/>
            <a:ext cx="2436886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– </a:t>
            </a:r>
            <a:r>
              <a:rPr lang="en-US" dirty="0" smtClean="0"/>
              <a:t>Motor </a:t>
            </a:r>
            <a:r>
              <a:rPr lang="en-US" dirty="0" smtClean="0"/>
              <a:t>Operations</a:t>
            </a:r>
          </a:p>
          <a:p>
            <a:pPr marL="233363" lvl="1"/>
            <a:r>
              <a:rPr lang="en-US" sz="1400" b="1" dirty="0" smtClean="0"/>
              <a:t>Enable Motors</a:t>
            </a:r>
            <a:endParaRPr lang="en-US" sz="1400" b="1" dirty="0" smtClean="0"/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 smtClean="0"/>
              <a:t>Command </a:t>
            </a:r>
            <a:r>
              <a:rPr lang="en-US" sz="1400" b="1" dirty="0" smtClean="0"/>
              <a:t>Header: </a:t>
            </a:r>
            <a:r>
              <a:rPr lang="en-US" sz="1400" b="1" dirty="0" smtClean="0"/>
              <a:t>0x30</a:t>
            </a:r>
            <a:endParaRPr lang="en-US" sz="1400" b="1" dirty="0" smtClean="0"/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Data Byte </a:t>
            </a:r>
            <a:r>
              <a:rPr lang="en-US" sz="1400" b="1" dirty="0" smtClean="0"/>
              <a:t>Count: </a:t>
            </a:r>
            <a:r>
              <a:rPr lang="en-US" sz="1400" b="1" dirty="0" smtClean="0"/>
              <a:t>1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 smtClean="0"/>
              <a:t>Return Header: 0x30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 smtClean="0"/>
              <a:t>Return Byte Count: 1</a:t>
            </a:r>
            <a:endParaRPr lang="en-US" sz="1400" b="1" dirty="0" smtClean="0"/>
          </a:p>
          <a:p>
            <a:pPr marL="233363" lvl="1"/>
            <a:endParaRPr lang="en-US" sz="1400" b="1" dirty="0" smtClean="0"/>
          </a:p>
          <a:p>
            <a:pPr marL="233363" lvl="1"/>
            <a:r>
              <a:rPr lang="en-US" sz="1400" b="1" dirty="0" smtClean="0"/>
              <a:t>Focus </a:t>
            </a:r>
            <a:r>
              <a:rPr lang="en-US" sz="1400" b="1" dirty="0"/>
              <a:t>M</a:t>
            </a:r>
            <a:r>
              <a:rPr lang="en-US" sz="1400" b="1" dirty="0" smtClean="0"/>
              <a:t>otor Control</a:t>
            </a:r>
            <a:endParaRPr lang="en-US" sz="1400" b="1" dirty="0" smtClean="0"/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 smtClean="0"/>
              <a:t>Command </a:t>
            </a:r>
            <a:r>
              <a:rPr lang="en-US" sz="1400" b="1" dirty="0"/>
              <a:t>Header: </a:t>
            </a:r>
            <a:r>
              <a:rPr lang="en-US" sz="1400" b="1" dirty="0" smtClean="0"/>
              <a:t>0x31</a:t>
            </a:r>
            <a:endParaRPr lang="en-US" sz="1400" b="1" dirty="0"/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 smtClean="0"/>
              <a:t>Data Byte </a:t>
            </a:r>
            <a:r>
              <a:rPr lang="en-US" sz="1400" b="1" dirty="0"/>
              <a:t>Count: </a:t>
            </a:r>
            <a:r>
              <a:rPr lang="en-US" sz="1400" b="1" dirty="0" smtClean="0"/>
              <a:t>4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Header: </a:t>
            </a:r>
            <a:r>
              <a:rPr lang="en-US" sz="1400" b="1" dirty="0" smtClean="0"/>
              <a:t>0x31</a:t>
            </a:r>
            <a:endParaRPr lang="en-US" sz="1400" b="1" dirty="0"/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Byte Count: </a:t>
            </a:r>
            <a:r>
              <a:rPr lang="en-US" sz="1400" b="1" dirty="0" smtClean="0"/>
              <a:t>1</a:t>
            </a:r>
            <a:endParaRPr lang="en-US" sz="1400" b="1" dirty="0"/>
          </a:p>
          <a:p>
            <a:pPr marL="233363" lvl="1"/>
            <a:endParaRPr lang="en-US" sz="1400" b="1" dirty="0" smtClean="0"/>
          </a:p>
          <a:p>
            <a:pPr marL="233363" lvl="1"/>
            <a:r>
              <a:rPr lang="en-US" sz="1400" b="1" dirty="0" smtClean="0"/>
              <a:t>Zoom </a:t>
            </a:r>
            <a:r>
              <a:rPr lang="en-US" sz="1400" b="1" dirty="0"/>
              <a:t>Motor </a:t>
            </a:r>
            <a:r>
              <a:rPr lang="en-US" sz="1400" b="1" dirty="0" smtClean="0"/>
              <a:t>Control</a:t>
            </a:r>
            <a:endParaRPr lang="en-US" sz="1400" b="1" dirty="0"/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Command Header: </a:t>
            </a:r>
            <a:r>
              <a:rPr lang="en-US" sz="1400" b="1" dirty="0" smtClean="0"/>
              <a:t>0x32</a:t>
            </a:r>
            <a:endParaRPr lang="en-US" sz="1400" b="1" dirty="0"/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Data Byte Count: </a:t>
            </a:r>
            <a:r>
              <a:rPr lang="en-US" sz="1400" b="1" dirty="0" smtClean="0"/>
              <a:t>4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Header: </a:t>
            </a:r>
            <a:r>
              <a:rPr lang="en-US" sz="1400" b="1" dirty="0" smtClean="0"/>
              <a:t>0x32</a:t>
            </a:r>
            <a:endParaRPr lang="en-US" sz="1400" b="1" dirty="0"/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Byte Count: </a:t>
            </a:r>
            <a:r>
              <a:rPr lang="en-US" sz="1400" b="1" dirty="0" smtClean="0"/>
              <a:t>1</a:t>
            </a:r>
            <a:endParaRPr lang="en-US" sz="1400" b="1" dirty="0"/>
          </a:p>
          <a:p>
            <a:pPr marL="233363" lvl="1"/>
            <a:endParaRPr lang="en-US" sz="1400" b="1" dirty="0" smtClean="0"/>
          </a:p>
          <a:p>
            <a:pPr marL="233363" lvl="1"/>
            <a:r>
              <a:rPr lang="en-US" sz="1400" b="1" dirty="0" smtClean="0"/>
              <a:t>All </a:t>
            </a:r>
            <a:r>
              <a:rPr lang="en-US" sz="1400" b="1" dirty="0"/>
              <a:t>Motor </a:t>
            </a:r>
            <a:r>
              <a:rPr lang="en-US" sz="1400" b="1" dirty="0" smtClean="0"/>
              <a:t>Control</a:t>
            </a:r>
            <a:endParaRPr lang="en-US" sz="1400" b="1" dirty="0"/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Command Header: </a:t>
            </a:r>
            <a:r>
              <a:rPr lang="en-US" sz="1400" b="1" dirty="0" smtClean="0"/>
              <a:t>0x33</a:t>
            </a:r>
            <a:endParaRPr lang="en-US" sz="1400" b="1" dirty="0"/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Data Byte Count: </a:t>
            </a:r>
            <a:r>
              <a:rPr lang="en-US" sz="1400" b="1" dirty="0" smtClean="0"/>
              <a:t>8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Header: </a:t>
            </a:r>
            <a:r>
              <a:rPr lang="en-US" sz="1400" b="1" dirty="0" smtClean="0"/>
              <a:t>0x33</a:t>
            </a:r>
            <a:endParaRPr lang="en-US" sz="1400" b="1" dirty="0"/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Byte Count: </a:t>
            </a:r>
            <a:r>
              <a:rPr lang="en-US" sz="1400" b="1" dirty="0" smtClean="0"/>
              <a:t>1</a:t>
            </a:r>
            <a:endParaRPr lang="en-US" sz="1400" b="1" dirty="0"/>
          </a:p>
          <a:p>
            <a:pPr marL="233363" lvl="1"/>
            <a:endParaRPr lang="en-US" sz="14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023358" y="834330"/>
            <a:ext cx="89776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Enable</a:t>
            </a:r>
            <a:endParaRPr lang="en-US" sz="1000" b="1" dirty="0" smtClean="0"/>
          </a:p>
          <a:p>
            <a:pPr algn="ctr"/>
            <a:r>
              <a:rPr lang="en-US" sz="1000" b="1" dirty="0"/>
              <a:t>[</a:t>
            </a:r>
            <a:r>
              <a:rPr lang="en-US" sz="1000" b="1" dirty="0" smtClean="0"/>
              <a:t>1B</a:t>
            </a:r>
            <a:r>
              <a:rPr lang="en-US" sz="1000" b="1" dirty="0"/>
              <a:t>]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23360" y="365760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 Control Data </a:t>
            </a:r>
            <a:r>
              <a:rPr lang="en-US" dirty="0" smtClean="0"/>
              <a:t>Structure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027964" y="2057400"/>
            <a:ext cx="1828800" cy="411480"/>
            <a:chOff x="4027964" y="1874520"/>
            <a:chExt cx="1828800" cy="411480"/>
          </a:xfrm>
        </p:grpSpPr>
        <p:sp>
          <p:nvSpPr>
            <p:cNvPr id="23" name="TextBox 22"/>
            <p:cNvSpPr txBox="1"/>
            <p:nvPr/>
          </p:nvSpPr>
          <p:spPr>
            <a:xfrm>
              <a:off x="4027964" y="1874520"/>
              <a:ext cx="914400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 anchor="ctr" anchorCtr="0">
              <a:noAutofit/>
            </a:bodyPr>
            <a:lstStyle/>
            <a:p>
              <a:pPr algn="ctr"/>
              <a:r>
                <a:rPr lang="en-US" sz="1000" b="1" dirty="0" smtClean="0"/>
                <a:t>Direction</a:t>
              </a:r>
              <a:endParaRPr lang="en-US" sz="1000" b="1" dirty="0" smtClean="0"/>
            </a:p>
            <a:p>
              <a:pPr algn="ctr"/>
              <a:r>
                <a:rPr lang="en-US" sz="1000" b="1" dirty="0" smtClean="0"/>
                <a:t>Bit: 31</a:t>
              </a:r>
              <a:endParaRPr lang="en-US" sz="10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2364" y="1874520"/>
              <a:ext cx="914400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 anchor="ctr" anchorCtr="0">
              <a:noAutofit/>
            </a:bodyPr>
            <a:lstStyle/>
            <a:p>
              <a:pPr algn="ctr"/>
              <a:r>
                <a:rPr lang="en-US" sz="1000" b="1" dirty="0"/>
                <a:t>S</a:t>
              </a:r>
              <a:r>
                <a:rPr lang="en-US" sz="1000" b="1" dirty="0" smtClean="0"/>
                <a:t>teps</a:t>
              </a:r>
              <a:endParaRPr lang="en-US" sz="1000" b="1" dirty="0" smtClean="0"/>
            </a:p>
            <a:p>
              <a:pPr algn="ctr"/>
              <a:r>
                <a:rPr lang="en-US" sz="1000" b="1" dirty="0" smtClean="0"/>
                <a:t>Bit: 30-0</a:t>
              </a:r>
              <a:endParaRPr lang="en-US" sz="10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27964" y="3246120"/>
            <a:ext cx="1828800" cy="411480"/>
            <a:chOff x="4027964" y="1874520"/>
            <a:chExt cx="1828800" cy="411480"/>
          </a:xfrm>
        </p:grpSpPr>
        <p:sp>
          <p:nvSpPr>
            <p:cNvPr id="16" name="TextBox 15"/>
            <p:cNvSpPr txBox="1"/>
            <p:nvPr/>
          </p:nvSpPr>
          <p:spPr>
            <a:xfrm>
              <a:off x="4027964" y="1874520"/>
              <a:ext cx="914400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 anchor="ctr" anchorCtr="0">
              <a:noAutofit/>
            </a:bodyPr>
            <a:lstStyle/>
            <a:p>
              <a:pPr algn="ctr"/>
              <a:r>
                <a:rPr lang="en-US" sz="1000" b="1" dirty="0" smtClean="0"/>
                <a:t>Direction</a:t>
              </a:r>
              <a:endParaRPr lang="en-US" sz="1000" b="1" dirty="0" smtClean="0"/>
            </a:p>
            <a:p>
              <a:pPr algn="ctr"/>
              <a:r>
                <a:rPr lang="en-US" sz="1000" b="1" dirty="0" smtClean="0"/>
                <a:t>Bit: 31</a:t>
              </a:r>
              <a:endParaRPr lang="en-US" sz="1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42364" y="1874520"/>
              <a:ext cx="914400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 anchor="ctr" anchorCtr="0">
              <a:noAutofit/>
            </a:bodyPr>
            <a:lstStyle/>
            <a:p>
              <a:pPr algn="ctr"/>
              <a:r>
                <a:rPr lang="en-US" sz="1000" b="1" dirty="0"/>
                <a:t>S</a:t>
              </a:r>
              <a:r>
                <a:rPr lang="en-US" sz="1000" b="1" dirty="0" smtClean="0"/>
                <a:t>teps</a:t>
              </a:r>
              <a:endParaRPr lang="en-US" sz="1000" b="1" dirty="0" smtClean="0"/>
            </a:p>
            <a:p>
              <a:pPr algn="ctr"/>
              <a:r>
                <a:rPr lang="en-US" sz="1000" b="1" dirty="0" smtClean="0"/>
                <a:t>Bit: 30-0</a:t>
              </a:r>
              <a:endParaRPr lang="en-US" sz="10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23360" y="4569691"/>
            <a:ext cx="3666479" cy="596669"/>
            <a:chOff x="4014481" y="3337560"/>
            <a:chExt cx="3666479" cy="596669"/>
          </a:xfrm>
        </p:grpSpPr>
        <p:sp>
          <p:nvSpPr>
            <p:cNvPr id="19" name="TextBox 18"/>
            <p:cNvSpPr txBox="1"/>
            <p:nvPr/>
          </p:nvSpPr>
          <p:spPr>
            <a:xfrm>
              <a:off x="4014481" y="3522749"/>
              <a:ext cx="914400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 anchor="ctr" anchorCtr="0">
              <a:noAutofit/>
            </a:bodyPr>
            <a:lstStyle/>
            <a:p>
              <a:pPr algn="ctr"/>
              <a:r>
                <a:rPr lang="en-US" sz="1000" b="1" dirty="0" smtClean="0"/>
                <a:t>Direction</a:t>
              </a:r>
              <a:endParaRPr lang="en-US" sz="1000" b="1" dirty="0" smtClean="0"/>
            </a:p>
            <a:p>
              <a:pPr algn="ctr"/>
              <a:r>
                <a:rPr lang="en-US" sz="1000" b="1" dirty="0" smtClean="0"/>
                <a:t>Bit: 31</a:t>
              </a:r>
              <a:endParaRPr lang="en-US" sz="1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28881" y="3522749"/>
              <a:ext cx="914400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 anchor="ctr" anchorCtr="0">
              <a:noAutofit/>
            </a:bodyPr>
            <a:lstStyle/>
            <a:p>
              <a:pPr algn="ctr"/>
              <a:r>
                <a:rPr lang="en-US" sz="1000" b="1" dirty="0"/>
                <a:t>S</a:t>
              </a:r>
              <a:r>
                <a:rPr lang="en-US" sz="1000" b="1" dirty="0" smtClean="0"/>
                <a:t>teps</a:t>
              </a:r>
              <a:endParaRPr lang="en-US" sz="1000" b="1" dirty="0" smtClean="0"/>
            </a:p>
            <a:p>
              <a:pPr algn="ctr"/>
              <a:r>
                <a:rPr lang="en-US" sz="1000" b="1" dirty="0" smtClean="0"/>
                <a:t>Bit: 30-0</a:t>
              </a:r>
              <a:endParaRPr lang="en-US" sz="1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52160" y="3522749"/>
              <a:ext cx="914400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 anchor="ctr" anchorCtr="0">
              <a:noAutofit/>
            </a:bodyPr>
            <a:lstStyle/>
            <a:p>
              <a:pPr algn="ctr"/>
              <a:r>
                <a:rPr lang="en-US" sz="1000" b="1" dirty="0" smtClean="0"/>
                <a:t>Direction</a:t>
              </a:r>
              <a:endParaRPr lang="en-US" sz="1000" b="1" dirty="0" smtClean="0"/>
            </a:p>
            <a:p>
              <a:pPr algn="ctr"/>
              <a:r>
                <a:rPr lang="en-US" sz="1000" b="1" dirty="0" smtClean="0"/>
                <a:t>Bit: 31</a:t>
              </a:r>
              <a:endParaRPr lang="en-US" sz="1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66560" y="3522749"/>
              <a:ext cx="914400" cy="411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 anchor="ctr" anchorCtr="0">
              <a:noAutofit/>
            </a:bodyPr>
            <a:lstStyle/>
            <a:p>
              <a:pPr algn="ctr"/>
              <a:r>
                <a:rPr lang="en-US" sz="1000" b="1" dirty="0"/>
                <a:t>S</a:t>
              </a:r>
              <a:r>
                <a:rPr lang="en-US" sz="1000" b="1" dirty="0" smtClean="0"/>
                <a:t>teps</a:t>
              </a:r>
              <a:endParaRPr lang="en-US" sz="1000" b="1" dirty="0" smtClean="0"/>
            </a:p>
            <a:p>
              <a:pPr algn="ctr"/>
              <a:r>
                <a:rPr lang="en-US" sz="1000" b="1" dirty="0" smtClean="0"/>
                <a:t>Bit: 30-0</a:t>
              </a:r>
              <a:endParaRPr lang="en-US" sz="1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17945" y="3337560"/>
              <a:ext cx="1825336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dirty="0" smtClean="0"/>
                <a:t>Focus Control</a:t>
              </a:r>
              <a:endParaRPr lang="en-US" sz="1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5624" y="3337560"/>
              <a:ext cx="1825336" cy="18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 smtClean="0"/>
                <a:t>Zoom Control</a:t>
              </a:r>
              <a:endParaRPr lang="en-US" sz="1000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139282" y="2140029"/>
            <a:ext cx="8972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Send</a:t>
            </a:r>
            <a:endParaRPr 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023360" y="2514600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sz="1000" b="1" dirty="0" smtClean="0"/>
              <a:t>Op. Complete</a:t>
            </a:r>
            <a:endParaRPr lang="en-US" sz="1000" b="1" dirty="0" smtClean="0"/>
          </a:p>
          <a:p>
            <a:pPr algn="ctr"/>
            <a:r>
              <a:rPr lang="en-US" sz="1000" b="1" dirty="0" smtClean="0"/>
              <a:t>[1B]</a:t>
            </a:r>
            <a:endParaRPr 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134678" y="2597229"/>
            <a:ext cx="8972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Receive</a:t>
            </a:r>
            <a:endParaRPr 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023360" y="3703320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sz="1000" b="1" dirty="0" smtClean="0"/>
              <a:t>Op. Complete</a:t>
            </a:r>
            <a:endParaRPr lang="en-US" sz="1000" b="1" dirty="0" smtClean="0"/>
          </a:p>
          <a:p>
            <a:pPr algn="ctr"/>
            <a:r>
              <a:rPr lang="en-US" sz="1000" b="1" dirty="0" smtClean="0"/>
              <a:t>[1B]</a:t>
            </a:r>
            <a:endParaRPr 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143251" y="3785949"/>
            <a:ext cx="8972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Receive</a:t>
            </a:r>
            <a:endParaRPr 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126105" y="3328749"/>
            <a:ext cx="8972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Send</a:t>
            </a:r>
            <a:endParaRPr 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26105" y="5303520"/>
            <a:ext cx="8972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Receive</a:t>
            </a:r>
            <a:endParaRPr 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108959" y="4846320"/>
            <a:ext cx="8972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Send</a:t>
            </a:r>
            <a:endParaRPr 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023360" y="5229132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sz="1000" b="1" dirty="0" smtClean="0"/>
              <a:t>Op. Complete</a:t>
            </a:r>
            <a:endParaRPr lang="en-US" sz="1000" b="1" dirty="0" smtClean="0"/>
          </a:p>
          <a:p>
            <a:pPr algn="ctr"/>
            <a:r>
              <a:rPr lang="en-US" sz="1000" b="1" dirty="0" smtClean="0"/>
              <a:t>[1B]</a:t>
            </a:r>
            <a:endParaRPr 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126105" y="911274"/>
            <a:ext cx="8972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Send</a:t>
            </a:r>
            <a:endParaRPr 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025118" y="1278597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sz="1000" b="1" dirty="0" smtClean="0"/>
              <a:t>Op. Complete</a:t>
            </a:r>
            <a:endParaRPr lang="en-US" sz="1000" b="1" dirty="0" smtClean="0"/>
          </a:p>
          <a:p>
            <a:pPr algn="ctr"/>
            <a:r>
              <a:rPr lang="en-US" sz="1000" b="1" dirty="0" smtClean="0"/>
              <a:t>[1B]</a:t>
            </a:r>
            <a:endParaRPr 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136436" y="1361226"/>
            <a:ext cx="8972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Receive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07128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65760" y="344091"/>
            <a:ext cx="272497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– Engineering Operations</a:t>
            </a:r>
          </a:p>
          <a:p>
            <a:pPr marL="233363" lvl="1"/>
            <a:r>
              <a:rPr lang="en-US" sz="1400" b="1" dirty="0" smtClean="0"/>
              <a:t>Get Firmware Version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 smtClean="0"/>
              <a:t>Command </a:t>
            </a:r>
            <a:r>
              <a:rPr lang="en-US" sz="1400" b="1" dirty="0" smtClean="0"/>
              <a:t>Header: 0x51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Data Byte </a:t>
            </a:r>
            <a:r>
              <a:rPr lang="en-US" sz="1400" b="1" dirty="0" smtClean="0"/>
              <a:t>Count: </a:t>
            </a:r>
            <a:r>
              <a:rPr lang="en-US" sz="1400" b="1" dirty="0" smtClean="0"/>
              <a:t>0</a:t>
            </a:r>
            <a:endParaRPr lang="en-US" sz="1400" b="1" dirty="0" smtClean="0"/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Header: </a:t>
            </a:r>
            <a:r>
              <a:rPr lang="en-US" sz="1400" b="1" dirty="0" smtClean="0"/>
              <a:t>0x51</a:t>
            </a:r>
            <a:endParaRPr lang="en-US" sz="1400" b="1" dirty="0"/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Byte Count: </a:t>
            </a:r>
            <a:r>
              <a:rPr lang="en-US" sz="1400" b="1" dirty="0" smtClean="0"/>
              <a:t>2</a:t>
            </a:r>
            <a:endParaRPr lang="en-US" sz="1400" b="1" dirty="0"/>
          </a:p>
          <a:p>
            <a:pPr marL="233363" lvl="1"/>
            <a:endParaRPr lang="en-US" sz="1400" b="1" dirty="0" smtClean="0"/>
          </a:p>
          <a:p>
            <a:pPr marL="233363" lvl="1"/>
            <a:r>
              <a:rPr lang="en-US" sz="1400" b="1" dirty="0" smtClean="0"/>
              <a:t>Get Serial Number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 smtClean="0"/>
              <a:t>Command </a:t>
            </a:r>
            <a:r>
              <a:rPr lang="en-US" sz="1400" b="1" dirty="0"/>
              <a:t>Header: </a:t>
            </a:r>
            <a:r>
              <a:rPr lang="en-US" sz="1400" b="1" dirty="0" smtClean="0"/>
              <a:t>0x52</a:t>
            </a:r>
            <a:endParaRPr lang="en-US" sz="1400" b="1" dirty="0"/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Data </a:t>
            </a:r>
            <a:r>
              <a:rPr lang="en-US" sz="1400" b="1" dirty="0" smtClean="0"/>
              <a:t>Byte </a:t>
            </a:r>
            <a:r>
              <a:rPr lang="en-US" sz="1400" b="1" dirty="0"/>
              <a:t>Count: </a:t>
            </a:r>
            <a:r>
              <a:rPr lang="en-US" sz="1400" b="1" dirty="0"/>
              <a:t>0</a:t>
            </a:r>
            <a:endParaRPr lang="en-US" sz="1400" b="1" dirty="0"/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Header: </a:t>
            </a:r>
            <a:r>
              <a:rPr lang="en-US" sz="1400" b="1" dirty="0" smtClean="0"/>
              <a:t>0x52</a:t>
            </a:r>
            <a:endParaRPr lang="en-US" sz="1400" b="1" dirty="0"/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Byte Count: 1</a:t>
            </a:r>
          </a:p>
          <a:p>
            <a:pPr marL="233362" lvl="1"/>
            <a:endParaRPr lang="en-US" sz="1400" b="1" dirty="0"/>
          </a:p>
          <a:p>
            <a:pPr marL="233362" lvl="1"/>
            <a:r>
              <a:rPr lang="en-US" sz="1400" b="1" dirty="0" smtClean="0"/>
              <a:t>Connected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 smtClean="0"/>
              <a:t>Command </a:t>
            </a:r>
            <a:r>
              <a:rPr lang="en-US" sz="1400" b="1" dirty="0"/>
              <a:t>Header: </a:t>
            </a:r>
            <a:r>
              <a:rPr lang="en-US" sz="1400" b="1" dirty="0" smtClean="0"/>
              <a:t>0x53</a:t>
            </a:r>
            <a:endParaRPr lang="en-US" sz="1400" b="1" dirty="0"/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Data Byte Count: </a:t>
            </a:r>
            <a:r>
              <a:rPr lang="en-US" sz="1400" b="1" dirty="0" smtClean="0"/>
              <a:t>0</a:t>
            </a:r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Header: </a:t>
            </a:r>
            <a:r>
              <a:rPr lang="en-US" sz="1400" b="1" dirty="0" smtClean="0"/>
              <a:t>0x53</a:t>
            </a:r>
            <a:endParaRPr lang="en-US" sz="1400" b="1" dirty="0"/>
          </a:p>
          <a:p>
            <a:pPr lvl="1" indent="-223838">
              <a:buFont typeface="Arial" pitchFamily="34" charset="0"/>
              <a:buChar char="•"/>
            </a:pPr>
            <a:r>
              <a:rPr lang="en-US" sz="1400" b="1" dirty="0"/>
              <a:t>Return Byte Count: 1</a:t>
            </a:r>
          </a:p>
          <a:p>
            <a:pPr marL="233362" lvl="1"/>
            <a:endParaRPr lang="en-US" sz="1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389120" y="786490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sz="1000" b="1" dirty="0" smtClean="0"/>
              <a:t>Major</a:t>
            </a:r>
          </a:p>
          <a:p>
            <a:pPr algn="ctr"/>
            <a:r>
              <a:rPr lang="en-US" sz="1000" b="1" dirty="0" smtClean="0"/>
              <a:t>(1B)</a:t>
            </a:r>
            <a:endParaRPr 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89120" y="349171"/>
            <a:ext cx="271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Engineering Data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46320" y="786490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sz="1000" b="1" dirty="0" smtClean="0"/>
              <a:t>Minor</a:t>
            </a:r>
          </a:p>
          <a:p>
            <a:pPr algn="ctr"/>
            <a:r>
              <a:rPr lang="en-US" sz="1000" b="1" dirty="0" smtClean="0"/>
              <a:t>(1B)</a:t>
            </a:r>
            <a:endParaRPr 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389120" y="2057400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sz="1000" b="1" dirty="0" smtClean="0"/>
              <a:t>S/N</a:t>
            </a:r>
          </a:p>
          <a:p>
            <a:pPr algn="ctr"/>
            <a:r>
              <a:rPr lang="en-US" sz="1000" b="1" dirty="0" smtClean="0"/>
              <a:t>(1B)</a:t>
            </a:r>
            <a:endParaRPr 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491864" y="877930"/>
            <a:ext cx="89725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Firmware</a:t>
            </a:r>
            <a:endParaRPr lang="en-US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94737" y="2140029"/>
            <a:ext cx="99438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Serial Number</a:t>
            </a:r>
            <a:endParaRPr 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89120" y="3337560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algn="ctr"/>
            <a:r>
              <a:rPr lang="en-US" sz="1000" b="1" dirty="0" smtClean="0"/>
              <a:t>Con</a:t>
            </a:r>
            <a:endParaRPr lang="en-US" sz="1000" b="1" dirty="0" smtClean="0"/>
          </a:p>
          <a:p>
            <a:pPr algn="ctr"/>
            <a:r>
              <a:rPr lang="en-US" sz="1000" b="1" dirty="0" smtClean="0"/>
              <a:t>(1B)</a:t>
            </a:r>
            <a:endParaRPr 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394737" y="3420189"/>
            <a:ext cx="99438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Connected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57619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20240" y="1051560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Day</a:t>
            </a:r>
          </a:p>
          <a:p>
            <a:pPr algn="ctr"/>
            <a:r>
              <a:rPr lang="en-US" sz="1000" b="1" dirty="0" smtClean="0"/>
              <a:t>(1B)</a:t>
            </a:r>
            <a:endParaRPr 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20240" y="594360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Data Structure - Normal Data Logging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77440" y="1051560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Month</a:t>
            </a:r>
          </a:p>
          <a:p>
            <a:pPr algn="ctr"/>
            <a:r>
              <a:rPr lang="en-US" sz="1000" b="1" dirty="0" smtClean="0"/>
              <a:t>(1B)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34640" y="1051560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Year</a:t>
            </a:r>
          </a:p>
          <a:p>
            <a:pPr algn="ctr"/>
            <a:r>
              <a:rPr lang="en-US" sz="1000" b="1" dirty="0" smtClean="0"/>
              <a:t>(1B)</a:t>
            </a:r>
            <a:endParaRPr 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91840" y="1051560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Hour</a:t>
            </a:r>
          </a:p>
          <a:p>
            <a:pPr algn="ctr"/>
            <a:r>
              <a:rPr lang="en-US" sz="1000" b="1" dirty="0" smtClean="0"/>
              <a:t>(1B)</a:t>
            </a:r>
            <a:endParaRPr 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49040" y="1051560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Minute</a:t>
            </a:r>
          </a:p>
          <a:p>
            <a:pPr algn="ctr"/>
            <a:r>
              <a:rPr lang="en-US" sz="1000" b="1" dirty="0" smtClean="0"/>
              <a:t>(1B)</a:t>
            </a:r>
            <a:endParaRPr 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06240" y="1051560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Second</a:t>
            </a:r>
          </a:p>
          <a:p>
            <a:pPr algn="ctr"/>
            <a:r>
              <a:rPr lang="en-US" sz="1000" b="1" dirty="0" smtClean="0"/>
              <a:t>(1B)</a:t>
            </a:r>
            <a:endParaRPr 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63440" y="1051560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ADC CH1</a:t>
            </a:r>
          </a:p>
          <a:p>
            <a:pPr algn="ctr"/>
            <a:r>
              <a:rPr lang="en-US" sz="1000" b="1" dirty="0" smtClean="0"/>
              <a:t>(2B)</a:t>
            </a:r>
            <a:endParaRPr 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77840" y="1051560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ADC CH2</a:t>
            </a:r>
          </a:p>
          <a:p>
            <a:pPr algn="ctr"/>
            <a:r>
              <a:rPr lang="en-US" sz="1000" b="1" dirty="0" smtClean="0"/>
              <a:t>(2B)</a:t>
            </a:r>
            <a:endParaRPr 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92240" y="1051560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ADC CH3</a:t>
            </a:r>
          </a:p>
          <a:p>
            <a:pPr algn="ctr"/>
            <a:r>
              <a:rPr lang="en-US" sz="1000" b="1" dirty="0" smtClean="0"/>
              <a:t>(2B)</a:t>
            </a:r>
            <a:endParaRPr 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06640" y="1051938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ADC CH4</a:t>
            </a:r>
          </a:p>
          <a:p>
            <a:pPr algn="ctr"/>
            <a:r>
              <a:rPr lang="en-US" sz="1000" b="1" dirty="0" smtClean="0"/>
              <a:t>(2B)</a:t>
            </a:r>
            <a:endParaRPr 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24050" y="2190247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Day</a:t>
            </a:r>
          </a:p>
          <a:p>
            <a:pPr algn="ctr"/>
            <a:r>
              <a:rPr lang="en-US" sz="1000" b="1" dirty="0" smtClean="0"/>
              <a:t>(1B)</a:t>
            </a:r>
            <a:endParaRPr 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24050" y="1777794"/>
            <a:ext cx="472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Data Structure - Triggered Data Logging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81250" y="2190247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Month</a:t>
            </a:r>
          </a:p>
          <a:p>
            <a:pPr algn="ctr"/>
            <a:r>
              <a:rPr lang="en-US" sz="1000" b="1" dirty="0" smtClean="0"/>
              <a:t>(1B)</a:t>
            </a:r>
            <a:endParaRPr lang="en-US" sz="1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38450" y="2190247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Year</a:t>
            </a:r>
          </a:p>
          <a:p>
            <a:pPr algn="ctr"/>
            <a:r>
              <a:rPr lang="en-US" sz="1000" b="1" dirty="0" smtClean="0"/>
              <a:t>(1B)</a:t>
            </a:r>
            <a:endParaRPr lang="en-US" sz="1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95650" y="2190247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Hour</a:t>
            </a:r>
          </a:p>
          <a:p>
            <a:pPr algn="ctr"/>
            <a:r>
              <a:rPr lang="en-US" sz="1000" b="1" dirty="0" smtClean="0"/>
              <a:t>(1B)</a:t>
            </a:r>
            <a:endParaRPr 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752850" y="2190247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Minute</a:t>
            </a:r>
          </a:p>
          <a:p>
            <a:pPr algn="ctr"/>
            <a:r>
              <a:rPr lang="en-US" sz="1000" b="1" dirty="0" smtClean="0"/>
              <a:t>(1B)</a:t>
            </a:r>
            <a:endParaRPr 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210050" y="2190247"/>
            <a:ext cx="4572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Second</a:t>
            </a:r>
          </a:p>
          <a:p>
            <a:pPr algn="ctr"/>
            <a:r>
              <a:rPr lang="en-US" sz="1000" b="1" dirty="0" smtClean="0"/>
              <a:t>(1B)</a:t>
            </a:r>
            <a:endParaRPr 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920240" y="2742625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Tick SYNC</a:t>
            </a:r>
          </a:p>
          <a:p>
            <a:pPr algn="ctr"/>
            <a:r>
              <a:rPr lang="en-US" sz="1000" b="1" dirty="0" smtClean="0"/>
              <a:t>(2B)</a:t>
            </a:r>
            <a:endParaRPr 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924050" y="3287527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ADC CH1</a:t>
            </a:r>
          </a:p>
          <a:p>
            <a:pPr algn="ctr"/>
            <a:r>
              <a:rPr lang="en-US" sz="1000" b="1" dirty="0" smtClean="0"/>
              <a:t>(2B)</a:t>
            </a:r>
            <a:endParaRPr 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838450" y="3287527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ADC CH2</a:t>
            </a:r>
          </a:p>
          <a:p>
            <a:pPr algn="ctr"/>
            <a:r>
              <a:rPr lang="en-US" sz="1000" b="1" dirty="0" smtClean="0"/>
              <a:t>(2B)</a:t>
            </a:r>
            <a:endParaRPr 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752850" y="3287527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ADC CH3</a:t>
            </a:r>
          </a:p>
          <a:p>
            <a:pPr algn="ctr"/>
            <a:r>
              <a:rPr lang="en-US" sz="1000" b="1" dirty="0" smtClean="0"/>
              <a:t>(2B)</a:t>
            </a:r>
            <a:endParaRPr 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667250" y="3287527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ADC CH4</a:t>
            </a:r>
          </a:p>
          <a:p>
            <a:pPr algn="ctr"/>
            <a:r>
              <a:rPr lang="en-US" sz="1000" b="1" dirty="0" smtClean="0"/>
              <a:t>(2B)</a:t>
            </a:r>
            <a:endParaRPr 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34640" y="2742625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Trigger Tick</a:t>
            </a:r>
          </a:p>
          <a:p>
            <a:pPr algn="ctr"/>
            <a:r>
              <a:rPr lang="en-US" sz="1000" b="1" dirty="0" smtClean="0"/>
              <a:t>(2B)</a:t>
            </a:r>
            <a:endParaRPr 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749040" y="2742625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Delay</a:t>
            </a:r>
          </a:p>
          <a:p>
            <a:pPr algn="ctr"/>
            <a:r>
              <a:rPr lang="en-US" sz="1000" b="1" dirty="0" smtClean="0"/>
              <a:t>(2B)</a:t>
            </a:r>
            <a:endParaRPr 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663440" y="2743200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Write Tick</a:t>
            </a:r>
          </a:p>
          <a:p>
            <a:pPr algn="ctr"/>
            <a:r>
              <a:rPr lang="en-US" sz="1000" b="1" dirty="0" smtClean="0"/>
              <a:t> (2B)</a:t>
            </a:r>
            <a:endParaRPr lang="en-US" sz="1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577840" y="2743200"/>
            <a:ext cx="914400" cy="41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b="1" dirty="0" smtClean="0"/>
              <a:t>Tick Time</a:t>
            </a:r>
          </a:p>
          <a:p>
            <a:pPr algn="ctr"/>
            <a:r>
              <a:rPr lang="en-US" sz="1000" b="1" dirty="0" smtClean="0"/>
              <a:t>(1B)</a:t>
            </a:r>
            <a:endParaRPr 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43890" y="2281687"/>
            <a:ext cx="12801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First 8 Bytes</a:t>
            </a:r>
            <a:endParaRPr 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3890" y="2821516"/>
            <a:ext cx="12801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Second 8 Bytes</a:t>
            </a:r>
            <a:endParaRPr 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43890" y="3287527"/>
            <a:ext cx="12801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Remaining Triggered Data 8 Bytes</a:t>
            </a:r>
            <a:endParaRPr 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56260" y="1134189"/>
            <a:ext cx="13639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Single Data Log Entry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9675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12966</TotalTime>
  <Words>519</Words>
  <Application>Microsoft Office PowerPoint</Application>
  <PresentationFormat>On-screen Show (4:3)</PresentationFormat>
  <Paragraphs>174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Emerson, David R CIV Expeditionary EW Sys Div, WXQT</cp:lastModifiedBy>
  <cp:revision>113</cp:revision>
  <cp:lastPrinted>2020-01-28T16:43:02Z</cp:lastPrinted>
  <dcterms:created xsi:type="dcterms:W3CDTF">2013-08-13T01:40:09Z</dcterms:created>
  <dcterms:modified xsi:type="dcterms:W3CDTF">2020-01-29T21:07:58Z</dcterms:modified>
</cp:coreProperties>
</file>