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7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1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3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1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2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0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7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2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5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317F2-AC8A-4A17-9490-8494A31721E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00298" y="1374644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START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5F4361A6-2302-4EEC-A82C-04207463F7C4}"/>
              </a:ext>
            </a:extLst>
          </p:cNvPr>
          <p:cNvSpPr/>
          <p:nvPr/>
        </p:nvSpPr>
        <p:spPr>
          <a:xfrm>
            <a:off x="8278179" y="3270936"/>
            <a:ext cx="574767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END</a:t>
            </a:r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72690E5A-B3B0-42F3-A335-B2B1C8F14A5E}"/>
              </a:ext>
            </a:extLst>
          </p:cNvPr>
          <p:cNvSpPr/>
          <p:nvPr/>
        </p:nvSpPr>
        <p:spPr>
          <a:xfrm>
            <a:off x="1576248" y="1715583"/>
            <a:ext cx="89698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Kernel 1</a:t>
            </a:r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DFBE7E28-7283-4C56-9F7E-20BDC67906F9}"/>
              </a:ext>
            </a:extLst>
          </p:cNvPr>
          <p:cNvSpPr/>
          <p:nvPr/>
        </p:nvSpPr>
        <p:spPr>
          <a:xfrm>
            <a:off x="2781291" y="2065609"/>
            <a:ext cx="896986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Kernel 2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504B1E3-488F-438F-BAEE-97960D916CA2}"/>
              </a:ext>
            </a:extLst>
          </p:cNvPr>
          <p:cNvSpPr/>
          <p:nvPr/>
        </p:nvSpPr>
        <p:spPr>
          <a:xfrm>
            <a:off x="1323694" y="618313"/>
            <a:ext cx="896985" cy="599014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Create Background Image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C5EFD51-975E-4B54-A9D4-A4129B011900}"/>
              </a:ext>
            </a:extLst>
          </p:cNvPr>
          <p:cNvSpPr/>
          <p:nvPr/>
        </p:nvSpPr>
        <p:spPr>
          <a:xfrm>
            <a:off x="7475022" y="296461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C07EB36-507B-4B38-AA3D-85767BB3B57E}"/>
              </a:ext>
            </a:extLst>
          </p:cNvPr>
          <p:cNvSpPr/>
          <p:nvPr/>
        </p:nvSpPr>
        <p:spPr>
          <a:xfrm>
            <a:off x="6900465" y="343947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-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/>
              <p:nvPr/>
            </p:nvSpPr>
            <p:spPr>
              <a:xfrm>
                <a:off x="6718680" y="4454980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680" y="4454980"/>
                <a:ext cx="457200" cy="457200"/>
              </a:xfrm>
              <a:prstGeom prst="flowChartConnector">
                <a:avLst/>
              </a:prstGeom>
              <a:blipFill>
                <a:blip r:embed="rId2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4B245A1-C675-4F66-9850-5DB3DC5426E7}"/>
              </a:ext>
            </a:extLst>
          </p:cNvPr>
          <p:cNvSpPr/>
          <p:nvPr/>
        </p:nvSpPr>
        <p:spPr>
          <a:xfrm>
            <a:off x="6365970" y="250741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B8847B9C-0DE2-4F8C-ADAA-F5977A078735}"/>
              </a:ext>
            </a:extLst>
          </p:cNvPr>
          <p:cNvSpPr/>
          <p:nvPr/>
        </p:nvSpPr>
        <p:spPr>
          <a:xfrm>
            <a:off x="4467475" y="661101"/>
            <a:ext cx="567148" cy="503662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Clone Image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2556DD3-CDB6-4D4A-A938-36F8C51DCD4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44732" y="1525520"/>
            <a:ext cx="731516" cy="404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5FD322C-25EE-4B09-8283-2AA7DF30D55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844732" y="1525520"/>
            <a:ext cx="1936559" cy="754973"/>
          </a:xfrm>
          <a:prstGeom prst="bentConnector3">
            <a:avLst>
              <a:gd name="adj1" fmla="val 122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37B0075-892A-447C-9A2E-C1E22F86EACA}"/>
              </a:ext>
            </a:extLst>
          </p:cNvPr>
          <p:cNvSpPr/>
          <p:nvPr/>
        </p:nvSpPr>
        <p:spPr>
          <a:xfrm>
            <a:off x="3663042" y="125838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3E5C22D-A873-4E9E-9735-7C5BDA1006E0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>
            <a:off x="2220679" y="917820"/>
            <a:ext cx="330925" cy="82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437DE87-E392-4BF2-A105-341D07613E05}"/>
              </a:ext>
            </a:extLst>
          </p:cNvPr>
          <p:cNvCxnSpPr>
            <a:cxnSpLocks/>
            <a:stCxn id="7" idx="3"/>
            <a:endCxn id="31" idx="4"/>
          </p:cNvCxnSpPr>
          <p:nvPr/>
        </p:nvCxnSpPr>
        <p:spPr>
          <a:xfrm flipV="1">
            <a:off x="2473233" y="1715582"/>
            <a:ext cx="1418409" cy="2148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C3BD219-8A8A-46DB-9691-9BCC606C36FC}"/>
              </a:ext>
            </a:extLst>
          </p:cNvPr>
          <p:cNvCxnSpPr>
            <a:cxnSpLocks/>
            <a:stCxn id="31" idx="6"/>
            <a:endCxn id="22" idx="1"/>
          </p:cNvCxnSpPr>
          <p:nvPr/>
        </p:nvCxnSpPr>
        <p:spPr>
          <a:xfrm flipV="1">
            <a:off x="4120242" y="912932"/>
            <a:ext cx="347233" cy="5740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C8F4208-0240-42CB-B087-2B6ABB82C400}"/>
              </a:ext>
            </a:extLst>
          </p:cNvPr>
          <p:cNvSpPr/>
          <p:nvPr/>
        </p:nvSpPr>
        <p:spPr>
          <a:xfrm>
            <a:off x="5310051" y="791514"/>
            <a:ext cx="1038467" cy="578388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Overlay Random Shape (color: 0-1)</a:t>
            </a:r>
          </a:p>
        </p:txBody>
      </p: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4410B4F3-FAD8-4E7E-9319-64614C9E76F8}"/>
              </a:ext>
            </a:extLst>
          </p:cNvPr>
          <p:cNvSpPr/>
          <p:nvPr/>
        </p:nvSpPr>
        <p:spPr>
          <a:xfrm>
            <a:off x="2551604" y="615035"/>
            <a:ext cx="1001486" cy="771277"/>
          </a:xfrm>
          <a:prstGeom prst="flowChartPredefined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Convert to Float &amp; Scale to 0…1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D7ED519-AF96-45C2-AAF1-9E83531613C9}"/>
              </a:ext>
            </a:extLst>
          </p:cNvPr>
          <p:cNvCxnSpPr>
            <a:cxnSpLocks/>
            <a:stCxn id="47" idx="3"/>
            <a:endCxn id="31" idx="0"/>
          </p:cNvCxnSpPr>
          <p:nvPr/>
        </p:nvCxnSpPr>
        <p:spPr>
          <a:xfrm>
            <a:off x="3553090" y="1000674"/>
            <a:ext cx="338552" cy="2577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844732" y="917820"/>
            <a:ext cx="478962" cy="607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CCCC5BD-FB53-41F0-B510-F8B598B9AA41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>
            <a:off x="5034623" y="912932"/>
            <a:ext cx="275428" cy="1677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9BABAA9-4B47-47ED-84B0-FD11A25341D2}"/>
              </a:ext>
            </a:extLst>
          </p:cNvPr>
          <p:cNvSpPr/>
          <p:nvPr/>
        </p:nvSpPr>
        <p:spPr>
          <a:xfrm>
            <a:off x="6368142" y="145084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6F6C416-E4B1-46FC-A95D-0DAF0DFC3FF8}"/>
              </a:ext>
            </a:extLst>
          </p:cNvPr>
          <p:cNvCxnSpPr>
            <a:cxnSpLocks/>
            <a:stCxn id="46" idx="3"/>
            <a:endCxn id="67" idx="0"/>
          </p:cNvCxnSpPr>
          <p:nvPr/>
        </p:nvCxnSpPr>
        <p:spPr>
          <a:xfrm>
            <a:off x="6348518" y="1080708"/>
            <a:ext cx="248224" cy="37013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0509513-874C-4033-A00C-63DF159257F1}"/>
              </a:ext>
            </a:extLst>
          </p:cNvPr>
          <p:cNvCxnSpPr>
            <a:cxnSpLocks/>
            <a:stCxn id="9" idx="3"/>
            <a:endCxn id="67" idx="4"/>
          </p:cNvCxnSpPr>
          <p:nvPr/>
        </p:nvCxnSpPr>
        <p:spPr>
          <a:xfrm flipV="1">
            <a:off x="3678277" y="1908044"/>
            <a:ext cx="2918465" cy="37244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32880D4-05E8-474B-A1AA-82D8BC530EBE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>
            <a:off x="3678277" y="2280493"/>
            <a:ext cx="2916293" cy="2269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eparation 88">
            <a:extLst>
              <a:ext uri="{FF2B5EF4-FFF2-40B4-BE49-F238E27FC236}">
                <a16:creationId xmlns:a16="http://schemas.microsoft.com/office/drawing/2014/main" id="{51C6095C-456D-445F-A948-D25D72799F6F}"/>
              </a:ext>
            </a:extLst>
          </p:cNvPr>
          <p:cNvSpPr/>
          <p:nvPr/>
        </p:nvSpPr>
        <p:spPr>
          <a:xfrm>
            <a:off x="4638134" y="2817830"/>
            <a:ext cx="1651632" cy="770101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Float Shape Mask  (0’s &amp; 1’s for shape)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4" idx="3"/>
            <a:endCxn id="89" idx="1"/>
          </p:cNvCxnSpPr>
          <p:nvPr/>
        </p:nvCxnSpPr>
        <p:spPr>
          <a:xfrm>
            <a:off x="844732" y="1525520"/>
            <a:ext cx="3793402" cy="1677361"/>
          </a:xfrm>
          <a:prstGeom prst="bentConnector3">
            <a:avLst>
              <a:gd name="adj1" fmla="val 638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064FCCE-4A88-4069-9DA7-EA1EE6A8710D}"/>
              </a:ext>
            </a:extLst>
          </p:cNvPr>
          <p:cNvCxnSpPr>
            <a:cxnSpLocks/>
            <a:stCxn id="89" idx="3"/>
            <a:endCxn id="19" idx="4"/>
          </p:cNvCxnSpPr>
          <p:nvPr/>
        </p:nvCxnSpPr>
        <p:spPr>
          <a:xfrm flipV="1">
            <a:off x="6289766" y="2964612"/>
            <a:ext cx="304804" cy="23826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4106D8F-3401-423B-9208-9741068635BC}"/>
              </a:ext>
            </a:extLst>
          </p:cNvPr>
          <p:cNvCxnSpPr>
            <a:cxnSpLocks/>
            <a:stCxn id="46" idx="2"/>
            <a:endCxn id="89" idx="0"/>
          </p:cNvCxnSpPr>
          <p:nvPr/>
        </p:nvCxnSpPr>
        <p:spPr>
          <a:xfrm rot="5400000">
            <a:off x="4922654" y="1911199"/>
            <a:ext cx="1447928" cy="3653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eparation 108">
            <a:extLst>
              <a:ext uri="{FF2B5EF4-FFF2-40B4-BE49-F238E27FC236}">
                <a16:creationId xmlns:a16="http://schemas.microsoft.com/office/drawing/2014/main" id="{0F038E42-F0E1-4AAD-A131-295D55317836}"/>
              </a:ext>
            </a:extLst>
          </p:cNvPr>
          <p:cNvSpPr/>
          <p:nvPr/>
        </p:nvSpPr>
        <p:spPr>
          <a:xfrm>
            <a:off x="5005508" y="3705012"/>
            <a:ext cx="46320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79EB9F-A052-470D-89A2-72115F081C5D}"/>
              </a:ext>
            </a:extLst>
          </p:cNvPr>
          <p:cNvCxnSpPr>
            <a:cxnSpLocks/>
            <a:stCxn id="31" idx="6"/>
            <a:endCxn id="15" idx="2"/>
          </p:cNvCxnSpPr>
          <p:nvPr/>
        </p:nvCxnSpPr>
        <p:spPr>
          <a:xfrm>
            <a:off x="4120242" y="1486982"/>
            <a:ext cx="2598438" cy="3196598"/>
          </a:xfrm>
          <a:prstGeom prst="bentConnector3">
            <a:avLst>
              <a:gd name="adj1" fmla="val 67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6585E173-C194-4AD9-94A9-2157D5139A99}"/>
              </a:ext>
            </a:extLst>
          </p:cNvPr>
          <p:cNvCxnSpPr>
            <a:cxnSpLocks/>
            <a:stCxn id="19" idx="6"/>
            <a:endCxn id="13" idx="0"/>
          </p:cNvCxnSpPr>
          <p:nvPr/>
        </p:nvCxnSpPr>
        <p:spPr>
          <a:xfrm>
            <a:off x="6823170" y="2736012"/>
            <a:ext cx="305895" cy="7034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32C046DA-F162-451D-BD3E-FECA50DD27A9}"/>
              </a:ext>
            </a:extLst>
          </p:cNvPr>
          <p:cNvCxnSpPr>
            <a:cxnSpLocks/>
            <a:stCxn id="109" idx="3"/>
            <a:endCxn id="13" idx="2"/>
          </p:cNvCxnSpPr>
          <p:nvPr/>
        </p:nvCxnSpPr>
        <p:spPr>
          <a:xfrm flipV="1">
            <a:off x="5468713" y="3668074"/>
            <a:ext cx="1431752" cy="2518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D18F91EB-0D89-4604-9B87-476B4D26F884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5400000">
            <a:off x="6759020" y="4084935"/>
            <a:ext cx="558306" cy="1817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45A69E54-9736-40D4-8F5D-61A313D798E5}"/>
              </a:ext>
            </a:extLst>
          </p:cNvPr>
          <p:cNvCxnSpPr>
            <a:cxnSpLocks/>
            <a:stCxn id="15" idx="6"/>
            <a:endCxn id="11" idx="4"/>
          </p:cNvCxnSpPr>
          <p:nvPr/>
        </p:nvCxnSpPr>
        <p:spPr>
          <a:xfrm flipV="1">
            <a:off x="7175880" y="3421812"/>
            <a:ext cx="527742" cy="126176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0C4D2B41-D4D9-41C0-AE68-3C2F131B4C30}"/>
              </a:ext>
            </a:extLst>
          </p:cNvPr>
          <p:cNvCxnSpPr>
            <a:cxnSpLocks/>
            <a:stCxn id="11" idx="6"/>
            <a:endCxn id="6" idx="1"/>
          </p:cNvCxnSpPr>
          <p:nvPr/>
        </p:nvCxnSpPr>
        <p:spPr>
          <a:xfrm>
            <a:off x="7932222" y="3193212"/>
            <a:ext cx="345957" cy="228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/>
              <p:nvPr/>
            </p:nvSpPr>
            <p:spPr>
              <a:xfrm>
                <a:off x="6897200" y="2016950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00" y="2016950"/>
                <a:ext cx="457200" cy="457200"/>
              </a:xfrm>
              <a:prstGeom prst="flowChartConnector">
                <a:avLst/>
              </a:prstGeom>
              <a:blipFill>
                <a:blip r:embed="rId3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56250BA5-A530-49F0-8A29-FDC36D28BA7D}"/>
              </a:ext>
            </a:extLst>
          </p:cNvPr>
          <p:cNvCxnSpPr>
            <a:cxnSpLocks/>
            <a:stCxn id="67" idx="6"/>
            <a:endCxn id="236" idx="0"/>
          </p:cNvCxnSpPr>
          <p:nvPr/>
        </p:nvCxnSpPr>
        <p:spPr>
          <a:xfrm>
            <a:off x="6825342" y="1679444"/>
            <a:ext cx="300458" cy="3375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0C7C8308-F04F-4024-9391-BDC295D77927}"/>
              </a:ext>
            </a:extLst>
          </p:cNvPr>
          <p:cNvCxnSpPr>
            <a:cxnSpLocks/>
            <a:stCxn id="19" idx="6"/>
            <a:endCxn id="236" idx="4"/>
          </p:cNvCxnSpPr>
          <p:nvPr/>
        </p:nvCxnSpPr>
        <p:spPr>
          <a:xfrm flipV="1">
            <a:off x="6823170" y="2474150"/>
            <a:ext cx="302630" cy="2618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E6D67989-5F68-4D46-8D31-A5C415B874AE}"/>
              </a:ext>
            </a:extLst>
          </p:cNvPr>
          <p:cNvCxnSpPr>
            <a:cxnSpLocks/>
            <a:stCxn id="236" idx="6"/>
            <a:endCxn id="11" idx="0"/>
          </p:cNvCxnSpPr>
          <p:nvPr/>
        </p:nvCxnSpPr>
        <p:spPr>
          <a:xfrm>
            <a:off x="7354400" y="2245550"/>
            <a:ext cx="349222" cy="7190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CC1A9A8-F3B9-4ED5-84B6-3A9727BCF843}"/>
              </a:ext>
            </a:extLst>
          </p:cNvPr>
          <p:cNvSpPr/>
          <p:nvPr/>
        </p:nvSpPr>
        <p:spPr>
          <a:xfrm>
            <a:off x="644221" y="4134780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/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blipFill>
                <a:blip r:embed="rId4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1CBAD8A-41AB-436D-B05F-B2A0DC30A37D}"/>
              </a:ext>
            </a:extLst>
          </p:cNvPr>
          <p:cNvSpPr/>
          <p:nvPr/>
        </p:nvSpPr>
        <p:spPr>
          <a:xfrm>
            <a:off x="644238" y="534297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EDFBC5-0475-4889-A918-F053CF21C2A3}"/>
              </a:ext>
            </a:extLst>
          </p:cNvPr>
          <p:cNvSpPr/>
          <p:nvPr/>
        </p:nvSpPr>
        <p:spPr>
          <a:xfrm>
            <a:off x="644221" y="5942557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-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3B470-DE2E-4ABD-AA92-55ECE194F004}"/>
              </a:ext>
            </a:extLst>
          </p:cNvPr>
          <p:cNvSpPr txBox="1"/>
          <p:nvPr/>
        </p:nvSpPr>
        <p:spPr>
          <a:xfrm>
            <a:off x="1128741" y="4178714"/>
            <a:ext cx="21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Convolution/Filtering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772BD-B47D-4A2C-81FD-9B88E8828D13}"/>
              </a:ext>
            </a:extLst>
          </p:cNvPr>
          <p:cNvSpPr txBox="1"/>
          <p:nvPr/>
        </p:nvSpPr>
        <p:spPr>
          <a:xfrm>
            <a:off x="1133104" y="4782811"/>
            <a:ext cx="24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Multiplication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B0843-3CA6-472D-96F8-6FEB1521B775}"/>
              </a:ext>
            </a:extLst>
          </p:cNvPr>
          <p:cNvSpPr txBox="1"/>
          <p:nvPr/>
        </p:nvSpPr>
        <p:spPr>
          <a:xfrm>
            <a:off x="1128741" y="5386908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Addition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41676-A4B1-427B-8049-97DB6A836817}"/>
              </a:ext>
            </a:extLst>
          </p:cNvPr>
          <p:cNvSpPr txBox="1"/>
          <p:nvPr/>
        </p:nvSpPr>
        <p:spPr>
          <a:xfrm>
            <a:off x="1128741" y="5991005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Subtraction</a:t>
            </a:r>
          </a:p>
        </p:txBody>
      </p:sp>
    </p:spTree>
    <p:extLst>
      <p:ext uri="{BB962C8B-B14F-4D97-AF65-F5344CB8AC3E}">
        <p14:creationId xmlns:p14="http://schemas.microsoft.com/office/powerpoint/2010/main" val="45571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00298" y="1374644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START</a:t>
            </a:r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72690E5A-B3B0-42F3-A335-B2B1C8F14A5E}"/>
              </a:ext>
            </a:extLst>
          </p:cNvPr>
          <p:cNvSpPr/>
          <p:nvPr/>
        </p:nvSpPr>
        <p:spPr>
          <a:xfrm>
            <a:off x="1576248" y="1715583"/>
            <a:ext cx="89698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Kernel 1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504B1E3-488F-438F-BAEE-97960D916CA2}"/>
              </a:ext>
            </a:extLst>
          </p:cNvPr>
          <p:cNvSpPr/>
          <p:nvPr/>
        </p:nvSpPr>
        <p:spPr>
          <a:xfrm>
            <a:off x="1323694" y="618313"/>
            <a:ext cx="896985" cy="599014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Create Background Image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2556DD3-CDB6-4D4A-A938-36F8C51DCD4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44732" y="1525520"/>
            <a:ext cx="731516" cy="404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37B0075-892A-447C-9A2E-C1E22F86EACA}"/>
              </a:ext>
            </a:extLst>
          </p:cNvPr>
          <p:cNvSpPr/>
          <p:nvPr/>
        </p:nvSpPr>
        <p:spPr>
          <a:xfrm>
            <a:off x="3663042" y="125838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3E5C22D-A873-4E9E-9735-7C5BDA1006E0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>
            <a:off x="2220679" y="917820"/>
            <a:ext cx="330925" cy="828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437DE87-E392-4BF2-A105-341D07613E05}"/>
              </a:ext>
            </a:extLst>
          </p:cNvPr>
          <p:cNvCxnSpPr>
            <a:cxnSpLocks/>
            <a:stCxn id="7" idx="3"/>
            <a:endCxn id="31" idx="4"/>
          </p:cNvCxnSpPr>
          <p:nvPr/>
        </p:nvCxnSpPr>
        <p:spPr>
          <a:xfrm flipV="1">
            <a:off x="2473233" y="1715582"/>
            <a:ext cx="1418409" cy="2148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C3BD219-8A8A-46DB-9691-9BCC606C36FC}"/>
              </a:ext>
            </a:extLst>
          </p:cNvPr>
          <p:cNvCxnSpPr>
            <a:cxnSpLocks/>
            <a:stCxn id="31" idx="6"/>
            <a:endCxn id="22" idx="1"/>
          </p:cNvCxnSpPr>
          <p:nvPr/>
        </p:nvCxnSpPr>
        <p:spPr>
          <a:xfrm>
            <a:off x="4120242" y="1486982"/>
            <a:ext cx="1620830" cy="3961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4410B4F3-FAD8-4E7E-9319-64614C9E76F8}"/>
              </a:ext>
            </a:extLst>
          </p:cNvPr>
          <p:cNvSpPr/>
          <p:nvPr/>
        </p:nvSpPr>
        <p:spPr>
          <a:xfrm>
            <a:off x="2551604" y="615035"/>
            <a:ext cx="1001486" cy="771277"/>
          </a:xfrm>
          <a:prstGeom prst="flowChartPredefined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Convert to Float &amp; Scale to 0…1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D7ED519-AF96-45C2-AAF1-9E83531613C9}"/>
              </a:ext>
            </a:extLst>
          </p:cNvPr>
          <p:cNvCxnSpPr>
            <a:cxnSpLocks/>
            <a:stCxn id="47" idx="3"/>
            <a:endCxn id="31" idx="0"/>
          </p:cNvCxnSpPr>
          <p:nvPr/>
        </p:nvCxnSpPr>
        <p:spPr>
          <a:xfrm>
            <a:off x="3553090" y="1000674"/>
            <a:ext cx="338552" cy="2577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844732" y="917820"/>
            <a:ext cx="478962" cy="607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CCCC5BD-FB53-41F0-B510-F8B598B9AA41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2473233" y="1883161"/>
            <a:ext cx="3267839" cy="5939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CC1A9A8-F3B9-4ED5-84B6-3A9727BCF843}"/>
              </a:ext>
            </a:extLst>
          </p:cNvPr>
          <p:cNvSpPr/>
          <p:nvPr/>
        </p:nvSpPr>
        <p:spPr>
          <a:xfrm>
            <a:off x="644221" y="4134780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3716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*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/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8" y="4738877"/>
                <a:ext cx="457200" cy="457200"/>
              </a:xfrm>
              <a:prstGeom prst="flowChartConnector">
                <a:avLst/>
              </a:prstGeom>
              <a:blipFill>
                <a:blip r:embed="rId4"/>
                <a:stretch>
                  <a:fillRect l="-12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1CBAD8A-41AB-436D-B05F-B2A0DC30A37D}"/>
              </a:ext>
            </a:extLst>
          </p:cNvPr>
          <p:cNvSpPr/>
          <p:nvPr/>
        </p:nvSpPr>
        <p:spPr>
          <a:xfrm>
            <a:off x="644238" y="5342974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EDFBC5-0475-4889-A918-F053CF21C2A3}"/>
              </a:ext>
            </a:extLst>
          </p:cNvPr>
          <p:cNvSpPr/>
          <p:nvPr/>
        </p:nvSpPr>
        <p:spPr>
          <a:xfrm>
            <a:off x="644221" y="5942557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-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3B470-DE2E-4ABD-AA92-55ECE194F004}"/>
              </a:ext>
            </a:extLst>
          </p:cNvPr>
          <p:cNvSpPr txBox="1"/>
          <p:nvPr/>
        </p:nvSpPr>
        <p:spPr>
          <a:xfrm>
            <a:off x="1128741" y="4178714"/>
            <a:ext cx="21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Convolution/Filtering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772BD-B47D-4A2C-81FD-9B88E8828D13}"/>
              </a:ext>
            </a:extLst>
          </p:cNvPr>
          <p:cNvSpPr txBox="1"/>
          <p:nvPr/>
        </p:nvSpPr>
        <p:spPr>
          <a:xfrm>
            <a:off x="1133104" y="4782811"/>
            <a:ext cx="24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Multiplication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B0843-3CA6-472D-96F8-6FEB1521B775}"/>
              </a:ext>
            </a:extLst>
          </p:cNvPr>
          <p:cNvSpPr txBox="1"/>
          <p:nvPr/>
        </p:nvSpPr>
        <p:spPr>
          <a:xfrm>
            <a:off x="1128741" y="5386908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Addition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41676-A4B1-427B-8049-97DB6A836817}"/>
              </a:ext>
            </a:extLst>
          </p:cNvPr>
          <p:cNvSpPr txBox="1"/>
          <p:nvPr/>
        </p:nvSpPr>
        <p:spPr>
          <a:xfrm>
            <a:off x="1128741" y="5991005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Subtraction</a:t>
            </a:r>
          </a:p>
        </p:txBody>
      </p:sp>
      <p:sp>
        <p:nvSpPr>
          <p:cNvPr id="21" name="Flowchart: Preparation 20">
            <a:extLst>
              <a:ext uri="{FF2B5EF4-FFF2-40B4-BE49-F238E27FC236}">
                <a16:creationId xmlns:a16="http://schemas.microsoft.com/office/drawing/2014/main" id="{E7190244-5057-46F0-8BFA-4FBD13421321}"/>
              </a:ext>
            </a:extLst>
          </p:cNvPr>
          <p:cNvSpPr/>
          <p:nvPr/>
        </p:nvSpPr>
        <p:spPr>
          <a:xfrm>
            <a:off x="1576248" y="2262255"/>
            <a:ext cx="896985" cy="42976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Create RNG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6DB100E-D74A-478D-B8E5-236AF491C431}"/>
              </a:ext>
            </a:extLst>
          </p:cNvPr>
          <p:cNvGrpSpPr/>
          <p:nvPr/>
        </p:nvGrpSpPr>
        <p:grpSpPr>
          <a:xfrm>
            <a:off x="4328162" y="1295638"/>
            <a:ext cx="3128551" cy="2363001"/>
            <a:chOff x="4369529" y="795412"/>
            <a:chExt cx="3128551" cy="2363001"/>
          </a:xfrm>
        </p:grpSpPr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B8847B9C-0DE2-4F8C-ADAA-F5977A078735}"/>
                </a:ext>
              </a:extLst>
            </p:cNvPr>
            <p:cNvSpPr/>
            <p:nvPr/>
          </p:nvSpPr>
          <p:spPr>
            <a:xfrm>
              <a:off x="5782439" y="1236914"/>
              <a:ext cx="854523" cy="292041"/>
            </a:xfrm>
            <a:prstGeom prst="flowChartProcess">
              <a:avLst/>
            </a:prstGeom>
            <a:solidFill>
              <a:srgbClr val="7030A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err="1"/>
                <a:t>blur_layer</a:t>
              </a:r>
              <a:endParaRPr lang="en-US" sz="1200" b="1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C9B8401-948D-495C-B8F1-808A7E976A8F}"/>
                </a:ext>
              </a:extLst>
            </p:cNvPr>
            <p:cNvSpPr/>
            <p:nvPr/>
          </p:nvSpPr>
          <p:spPr>
            <a:xfrm>
              <a:off x="4369529" y="795412"/>
              <a:ext cx="3128551" cy="2055224"/>
            </a:xfrm>
            <a:prstGeom prst="roundRect">
              <a:avLst>
                <a:gd name="adj" fmla="val 12006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Terminator 22">
              <a:extLst>
                <a:ext uri="{FF2B5EF4-FFF2-40B4-BE49-F238E27FC236}">
                  <a16:creationId xmlns:a16="http://schemas.microsoft.com/office/drawing/2014/main" id="{1989786F-E629-47E8-9719-B7AEE8C887A2}"/>
                </a:ext>
              </a:extLst>
            </p:cNvPr>
            <p:cNvSpPr/>
            <p:nvPr/>
          </p:nvSpPr>
          <p:spPr>
            <a:xfrm>
              <a:off x="4591139" y="1721543"/>
              <a:ext cx="854523" cy="406369"/>
            </a:xfrm>
            <a:prstGeom prst="flowChartTerminator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Kernel Param(</a:t>
              </a:r>
              <a:r>
                <a:rPr lang="en-US" sz="1200" b="1" dirty="0" err="1"/>
                <a:t>i</a:t>
              </a:r>
              <a:r>
                <a:rPr lang="en-US" sz="1200" b="1" dirty="0"/>
                <a:t>)</a:t>
              </a: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EB95E9C5-AEDD-4733-B4EF-1F428364C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7633" y="2850636"/>
              <a:ext cx="4931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A529168D-540C-43E3-AE2F-B99E71B28244}"/>
                </a:ext>
              </a:extLst>
            </p:cNvPr>
            <p:cNvSpPr txBox="1"/>
            <p:nvPr/>
          </p:nvSpPr>
          <p:spPr>
            <a:xfrm>
              <a:off x="4858912" y="2850636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loop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942ECE2-E12D-4607-8BE3-D0049484AE6A}"/>
                </a:ext>
              </a:extLst>
            </p:cNvPr>
            <p:cNvSpPr txBox="1"/>
            <p:nvPr/>
          </p:nvSpPr>
          <p:spPr>
            <a:xfrm>
              <a:off x="5265496" y="2578731"/>
              <a:ext cx="1371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loop variable = </a:t>
              </a:r>
              <a:r>
                <a:rPr lang="en-US" sz="1400" b="1" dirty="0" err="1"/>
                <a:t>i</a:t>
              </a:r>
              <a:endParaRPr lang="en-US" sz="1400" b="1" dirty="0"/>
            </a:p>
          </p:txBody>
        </p:sp>
      </p:grp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73F2408-EF3A-4197-8D45-536FCD976EB3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5404295" y="1883161"/>
            <a:ext cx="336777" cy="5417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AB16FF5-548C-42A3-94C7-9583DE72C75A}"/>
              </a:ext>
            </a:extLst>
          </p:cNvPr>
          <p:cNvCxnSpPr>
            <a:cxnSpLocks/>
            <a:stCxn id="22" idx="3"/>
            <a:endCxn id="22" idx="1"/>
          </p:cNvCxnSpPr>
          <p:nvPr/>
        </p:nvCxnSpPr>
        <p:spPr>
          <a:xfrm flipH="1">
            <a:off x="5741072" y="1883161"/>
            <a:ext cx="854523" cy="12700"/>
          </a:xfrm>
          <a:prstGeom prst="bentConnector5">
            <a:avLst>
              <a:gd name="adj1" fmla="val -34905"/>
              <a:gd name="adj2" fmla="val 7544055"/>
              <a:gd name="adj3" fmla="val 2480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88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94104C26-C486-4EC7-A4B5-0D55EDA29BFF}"/>
              </a:ext>
            </a:extLst>
          </p:cNvPr>
          <p:cNvSpPr/>
          <p:nvPr/>
        </p:nvSpPr>
        <p:spPr>
          <a:xfrm>
            <a:off x="2486690" y="447815"/>
            <a:ext cx="4829059" cy="3784551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 err="1">
                <a:solidFill>
                  <a:schemeClr val="tx1"/>
                </a:solidFill>
              </a:rPr>
              <a:t>blur_layer</a:t>
            </a:r>
            <a:r>
              <a:rPr lang="en-US" sz="1400" b="1" dirty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973710" y="1054271"/>
            <a:ext cx="731515" cy="404945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Input Image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5F4361A6-2302-4EEC-A82C-04207463F7C4}"/>
              </a:ext>
            </a:extLst>
          </p:cNvPr>
          <p:cNvSpPr/>
          <p:nvPr/>
        </p:nvSpPr>
        <p:spPr>
          <a:xfrm>
            <a:off x="7996919" y="2042042"/>
            <a:ext cx="669184" cy="43713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Output Image</a:t>
            </a:r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DFBE7E28-7283-4C56-9F7E-20BDC67906F9}"/>
              </a:ext>
            </a:extLst>
          </p:cNvPr>
          <p:cNvSpPr/>
          <p:nvPr/>
        </p:nvSpPr>
        <p:spPr>
          <a:xfrm>
            <a:off x="4661808" y="1855838"/>
            <a:ext cx="1030815" cy="418114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Create Blur Kernel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C5EFD51-975E-4B54-A9D4-A4129B011900}"/>
              </a:ext>
            </a:extLst>
          </p:cNvPr>
          <p:cNvSpPr/>
          <p:nvPr/>
        </p:nvSpPr>
        <p:spPr>
          <a:xfrm>
            <a:off x="6807864" y="2288469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C07EB36-507B-4B38-AA3D-85767BB3B57E}"/>
              </a:ext>
            </a:extLst>
          </p:cNvPr>
          <p:cNvSpPr/>
          <p:nvPr/>
        </p:nvSpPr>
        <p:spPr>
          <a:xfrm>
            <a:off x="6362703" y="2816552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-</a:t>
            </a:r>
            <a:endParaRPr 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/>
              <p:nvPr/>
            </p:nvSpPr>
            <p:spPr>
              <a:xfrm>
                <a:off x="6499448" y="3508872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F317AC6A-F82A-4797-ADA8-4D894010F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448" y="3508872"/>
                <a:ext cx="365760" cy="365760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4B245A1-C675-4F66-9850-5DB3DC5426E7}"/>
              </a:ext>
            </a:extLst>
          </p:cNvPr>
          <p:cNvSpPr/>
          <p:nvPr/>
        </p:nvSpPr>
        <p:spPr>
          <a:xfrm>
            <a:off x="5965374" y="2280980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B8847B9C-0DE2-4F8C-ADAA-F5977A078735}"/>
              </a:ext>
            </a:extLst>
          </p:cNvPr>
          <p:cNvSpPr/>
          <p:nvPr/>
        </p:nvSpPr>
        <p:spPr>
          <a:xfrm>
            <a:off x="3655497" y="839479"/>
            <a:ext cx="550527" cy="422687"/>
          </a:xfrm>
          <a:prstGeom prst="flowChartProcess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Clone Image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5FD322C-25EE-4B09-8283-2AA7DF30D556}"/>
              </a:ext>
            </a:extLst>
          </p:cNvPr>
          <p:cNvCxnSpPr>
            <a:cxnSpLocks/>
            <a:stCxn id="106" idx="3"/>
            <a:endCxn id="9" idx="1"/>
          </p:cNvCxnSpPr>
          <p:nvPr/>
        </p:nvCxnSpPr>
        <p:spPr>
          <a:xfrm>
            <a:off x="1711206" y="1872989"/>
            <a:ext cx="2950602" cy="1919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C8F4208-0240-42CB-B087-2B6ABB82C400}"/>
              </a:ext>
            </a:extLst>
          </p:cNvPr>
          <p:cNvSpPr/>
          <p:nvPr/>
        </p:nvSpPr>
        <p:spPr>
          <a:xfrm>
            <a:off x="4604671" y="968317"/>
            <a:ext cx="1089646" cy="503662"/>
          </a:xfrm>
          <a:prstGeom prst="flowChartProcess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Overlay Random Shape (color: 0-1)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1705225" y="1050823"/>
            <a:ext cx="1950272" cy="205921"/>
          </a:xfrm>
          <a:prstGeom prst="bentConnector3">
            <a:avLst>
              <a:gd name="adj1" fmla="val 790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CCCC5BD-FB53-41F0-B510-F8B598B9AA41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>
            <a:off x="4206024" y="1050823"/>
            <a:ext cx="398647" cy="1693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9BABAA9-4B47-47ED-84B0-FD11A25341D2}"/>
              </a:ext>
            </a:extLst>
          </p:cNvPr>
          <p:cNvSpPr/>
          <p:nvPr/>
        </p:nvSpPr>
        <p:spPr>
          <a:xfrm>
            <a:off x="5967546" y="1450844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6F6C416-E4B1-46FC-A95D-0DAF0DFC3FF8}"/>
              </a:ext>
            </a:extLst>
          </p:cNvPr>
          <p:cNvCxnSpPr>
            <a:cxnSpLocks/>
            <a:stCxn id="46" idx="3"/>
            <a:endCxn id="67" idx="0"/>
          </p:cNvCxnSpPr>
          <p:nvPr/>
        </p:nvCxnSpPr>
        <p:spPr>
          <a:xfrm>
            <a:off x="5694317" y="1220148"/>
            <a:ext cx="456109" cy="2306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0509513-874C-4033-A00C-63DF159257F1}"/>
              </a:ext>
            </a:extLst>
          </p:cNvPr>
          <p:cNvCxnSpPr>
            <a:cxnSpLocks/>
            <a:stCxn id="9" idx="3"/>
            <a:endCxn id="67" idx="4"/>
          </p:cNvCxnSpPr>
          <p:nvPr/>
        </p:nvCxnSpPr>
        <p:spPr>
          <a:xfrm flipV="1">
            <a:off x="5692623" y="1816604"/>
            <a:ext cx="457803" cy="24829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32880D4-05E8-474B-A1AA-82D8BC530EBE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>
            <a:off x="5692623" y="2064895"/>
            <a:ext cx="455631" cy="2160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eparation 88">
            <a:extLst>
              <a:ext uri="{FF2B5EF4-FFF2-40B4-BE49-F238E27FC236}">
                <a16:creationId xmlns:a16="http://schemas.microsoft.com/office/drawing/2014/main" id="{51C6095C-456D-445F-A948-D25D72799F6F}"/>
              </a:ext>
            </a:extLst>
          </p:cNvPr>
          <p:cNvSpPr/>
          <p:nvPr/>
        </p:nvSpPr>
        <p:spPr>
          <a:xfrm>
            <a:off x="3656448" y="2567800"/>
            <a:ext cx="1649595" cy="603122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Create Float Shape Mask  (0’s &amp; 1’s for shape)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107" idx="3"/>
            <a:endCxn id="46" idx="0"/>
          </p:cNvCxnSpPr>
          <p:nvPr/>
        </p:nvCxnSpPr>
        <p:spPr>
          <a:xfrm>
            <a:off x="1711206" y="650288"/>
            <a:ext cx="3438288" cy="31802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064FCCE-4A88-4069-9DA7-EA1EE6A8710D}"/>
              </a:ext>
            </a:extLst>
          </p:cNvPr>
          <p:cNvCxnSpPr>
            <a:cxnSpLocks/>
            <a:stCxn id="89" idx="3"/>
            <a:endCxn id="19" idx="4"/>
          </p:cNvCxnSpPr>
          <p:nvPr/>
        </p:nvCxnSpPr>
        <p:spPr>
          <a:xfrm flipV="1">
            <a:off x="5306043" y="2646740"/>
            <a:ext cx="842211" cy="2226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eparation 108">
            <a:extLst>
              <a:ext uri="{FF2B5EF4-FFF2-40B4-BE49-F238E27FC236}">
                <a16:creationId xmlns:a16="http://schemas.microsoft.com/office/drawing/2014/main" id="{0F038E42-F0E1-4AAD-A131-295D55317836}"/>
              </a:ext>
            </a:extLst>
          </p:cNvPr>
          <p:cNvSpPr/>
          <p:nvPr/>
        </p:nvSpPr>
        <p:spPr>
          <a:xfrm>
            <a:off x="5562117" y="3099748"/>
            <a:ext cx="463205" cy="30753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79EB9F-A052-470D-89A2-72115F081C5D}"/>
              </a:ext>
            </a:extLst>
          </p:cNvPr>
          <p:cNvCxnSpPr>
            <a:cxnSpLocks/>
            <a:stCxn id="4" idx="3"/>
            <a:endCxn id="15" idx="2"/>
          </p:cNvCxnSpPr>
          <p:nvPr/>
        </p:nvCxnSpPr>
        <p:spPr>
          <a:xfrm>
            <a:off x="1705225" y="1256744"/>
            <a:ext cx="4794223" cy="2435008"/>
          </a:xfrm>
          <a:prstGeom prst="bentConnector3">
            <a:avLst>
              <a:gd name="adj1" fmla="val 213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6585E173-C194-4AD9-94A9-2157D5139A99}"/>
              </a:ext>
            </a:extLst>
          </p:cNvPr>
          <p:cNvCxnSpPr>
            <a:cxnSpLocks/>
            <a:stCxn id="19" idx="6"/>
            <a:endCxn id="13" idx="0"/>
          </p:cNvCxnSpPr>
          <p:nvPr/>
        </p:nvCxnSpPr>
        <p:spPr>
          <a:xfrm>
            <a:off x="6331134" y="2463860"/>
            <a:ext cx="214449" cy="35269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32C046DA-F162-451D-BD3E-FECA50DD27A9}"/>
              </a:ext>
            </a:extLst>
          </p:cNvPr>
          <p:cNvCxnSpPr>
            <a:cxnSpLocks/>
            <a:stCxn id="109" idx="3"/>
            <a:endCxn id="13" idx="2"/>
          </p:cNvCxnSpPr>
          <p:nvPr/>
        </p:nvCxnSpPr>
        <p:spPr>
          <a:xfrm flipV="1">
            <a:off x="6025322" y="2999432"/>
            <a:ext cx="337381" cy="2540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D18F91EB-0D89-4604-9B87-476B4D26F884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rot="16200000" flipH="1">
            <a:off x="6450675" y="3277219"/>
            <a:ext cx="326560" cy="1367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45A69E54-9736-40D4-8F5D-61A313D798E5}"/>
              </a:ext>
            </a:extLst>
          </p:cNvPr>
          <p:cNvCxnSpPr>
            <a:cxnSpLocks/>
            <a:stCxn id="15" idx="6"/>
            <a:endCxn id="11" idx="4"/>
          </p:cNvCxnSpPr>
          <p:nvPr/>
        </p:nvCxnSpPr>
        <p:spPr>
          <a:xfrm flipV="1">
            <a:off x="6865208" y="2654229"/>
            <a:ext cx="125536" cy="103752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0C4D2B41-D4D9-41C0-AE68-3C2F131B4C30}"/>
              </a:ext>
            </a:extLst>
          </p:cNvPr>
          <p:cNvCxnSpPr>
            <a:cxnSpLocks/>
            <a:stCxn id="11" idx="6"/>
            <a:endCxn id="6" idx="1"/>
          </p:cNvCxnSpPr>
          <p:nvPr/>
        </p:nvCxnSpPr>
        <p:spPr>
          <a:xfrm flipV="1">
            <a:off x="7173624" y="2260612"/>
            <a:ext cx="823295" cy="210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/>
              <p:nvPr/>
            </p:nvSpPr>
            <p:spPr>
              <a:xfrm>
                <a:off x="6362703" y="1842901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Flowchart: Connector 235">
                <a:extLst>
                  <a:ext uri="{FF2B5EF4-FFF2-40B4-BE49-F238E27FC236}">
                    <a16:creationId xmlns:a16="http://schemas.microsoft.com/office/drawing/2014/main" id="{9A9FE849-319E-4493-B630-59CDA58DC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3" y="1842901"/>
                <a:ext cx="365760" cy="365760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56250BA5-A530-49F0-8A29-FDC36D28BA7D}"/>
              </a:ext>
            </a:extLst>
          </p:cNvPr>
          <p:cNvCxnSpPr>
            <a:cxnSpLocks/>
            <a:stCxn id="67" idx="6"/>
            <a:endCxn id="236" idx="0"/>
          </p:cNvCxnSpPr>
          <p:nvPr/>
        </p:nvCxnSpPr>
        <p:spPr>
          <a:xfrm>
            <a:off x="6333306" y="1633724"/>
            <a:ext cx="212277" cy="2091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0C7C8308-F04F-4024-9391-BDC295D77927}"/>
              </a:ext>
            </a:extLst>
          </p:cNvPr>
          <p:cNvCxnSpPr>
            <a:cxnSpLocks/>
            <a:stCxn id="19" idx="6"/>
            <a:endCxn id="236" idx="4"/>
          </p:cNvCxnSpPr>
          <p:nvPr/>
        </p:nvCxnSpPr>
        <p:spPr>
          <a:xfrm flipV="1">
            <a:off x="6331134" y="2208661"/>
            <a:ext cx="214449" cy="2551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E6D67989-5F68-4D46-8D31-A5C415B874AE}"/>
              </a:ext>
            </a:extLst>
          </p:cNvPr>
          <p:cNvCxnSpPr>
            <a:cxnSpLocks/>
            <a:stCxn id="236" idx="6"/>
            <a:endCxn id="11" idx="0"/>
          </p:cNvCxnSpPr>
          <p:nvPr/>
        </p:nvCxnSpPr>
        <p:spPr>
          <a:xfrm>
            <a:off x="6728463" y="2025781"/>
            <a:ext cx="262281" cy="26268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CC1A9A8-F3B9-4ED5-84B6-3A9727BCF843}"/>
              </a:ext>
            </a:extLst>
          </p:cNvPr>
          <p:cNvSpPr/>
          <p:nvPr/>
        </p:nvSpPr>
        <p:spPr>
          <a:xfrm>
            <a:off x="173951" y="4996947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/>
              <p:nvPr/>
            </p:nvSpPr>
            <p:spPr>
              <a:xfrm>
                <a:off x="176338" y="5452994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843BE506-0C89-4D3D-8231-8742B30AB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38" y="5452994"/>
                <a:ext cx="365760" cy="365760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1CBAD8A-41AB-436D-B05F-B2A0DC30A37D}"/>
              </a:ext>
            </a:extLst>
          </p:cNvPr>
          <p:cNvSpPr/>
          <p:nvPr/>
        </p:nvSpPr>
        <p:spPr>
          <a:xfrm>
            <a:off x="173968" y="5891624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EEDFBC5-0475-4889-A918-F053CF21C2A3}"/>
              </a:ext>
            </a:extLst>
          </p:cNvPr>
          <p:cNvSpPr/>
          <p:nvPr/>
        </p:nvSpPr>
        <p:spPr>
          <a:xfrm>
            <a:off x="173951" y="6343157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-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3B470-DE2E-4ABD-AA92-55ECE194F004}"/>
              </a:ext>
            </a:extLst>
          </p:cNvPr>
          <p:cNvSpPr txBox="1"/>
          <p:nvPr/>
        </p:nvSpPr>
        <p:spPr>
          <a:xfrm>
            <a:off x="658471" y="4962500"/>
            <a:ext cx="21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Convolution/Filtering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772BD-B47D-4A2C-81FD-9B88E8828D13}"/>
              </a:ext>
            </a:extLst>
          </p:cNvPr>
          <p:cNvSpPr txBox="1"/>
          <p:nvPr/>
        </p:nvSpPr>
        <p:spPr>
          <a:xfrm>
            <a:off x="662834" y="5418547"/>
            <a:ext cx="24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Multiplication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B0843-3CA6-472D-96F8-6FEB1521B775}"/>
              </a:ext>
            </a:extLst>
          </p:cNvPr>
          <p:cNvSpPr txBox="1"/>
          <p:nvPr/>
        </p:nvSpPr>
        <p:spPr>
          <a:xfrm>
            <a:off x="658471" y="5857177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Addition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41676-A4B1-427B-8049-97DB6A836817}"/>
              </a:ext>
            </a:extLst>
          </p:cNvPr>
          <p:cNvSpPr txBox="1"/>
          <p:nvPr/>
        </p:nvSpPr>
        <p:spPr>
          <a:xfrm>
            <a:off x="658471" y="6313224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Subtraction</a:t>
            </a:r>
          </a:p>
        </p:txBody>
      </p:sp>
      <p:sp>
        <p:nvSpPr>
          <p:cNvPr id="106" name="Flowchart: Terminator 105">
            <a:extLst>
              <a:ext uri="{FF2B5EF4-FFF2-40B4-BE49-F238E27FC236}">
                <a16:creationId xmlns:a16="http://schemas.microsoft.com/office/drawing/2014/main" id="{01610DF1-C7B9-40CD-B5E9-4BBD1EF5D81B}"/>
              </a:ext>
            </a:extLst>
          </p:cNvPr>
          <p:cNvSpPr/>
          <p:nvPr/>
        </p:nvSpPr>
        <p:spPr>
          <a:xfrm>
            <a:off x="979690" y="1670516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Kernel Param</a:t>
            </a:r>
          </a:p>
        </p:txBody>
      </p:sp>
      <p:sp>
        <p:nvSpPr>
          <p:cNvPr id="107" name="Flowchart: Terminator 106">
            <a:extLst>
              <a:ext uri="{FF2B5EF4-FFF2-40B4-BE49-F238E27FC236}">
                <a16:creationId xmlns:a16="http://schemas.microsoft.com/office/drawing/2014/main" id="{9E9C7C74-69BD-4D57-9A37-CBCB43A9BBD9}"/>
              </a:ext>
            </a:extLst>
          </p:cNvPr>
          <p:cNvSpPr/>
          <p:nvPr/>
        </p:nvSpPr>
        <p:spPr>
          <a:xfrm>
            <a:off x="979690" y="447815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RNG Param</a:t>
            </a:r>
          </a:p>
        </p:txBody>
      </p: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3975DE9F-A227-44D3-8225-A96F5D3D3677}"/>
              </a:ext>
            </a:extLst>
          </p:cNvPr>
          <p:cNvCxnSpPr>
            <a:cxnSpLocks/>
            <a:stCxn id="107" idx="3"/>
            <a:endCxn id="89" idx="1"/>
          </p:cNvCxnSpPr>
          <p:nvPr/>
        </p:nvCxnSpPr>
        <p:spPr>
          <a:xfrm>
            <a:off x="1711206" y="650288"/>
            <a:ext cx="1945242" cy="2219073"/>
          </a:xfrm>
          <a:prstGeom prst="bentConnector3">
            <a:avLst>
              <a:gd name="adj1" fmla="val 607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6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F6457C84-7364-4FDD-920A-39192EF2AD0C}"/>
              </a:ext>
            </a:extLst>
          </p:cNvPr>
          <p:cNvSpPr/>
          <p:nvPr/>
        </p:nvSpPr>
        <p:spPr>
          <a:xfrm>
            <a:off x="2937747" y="1277986"/>
            <a:ext cx="3706893" cy="35813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 err="1">
                <a:solidFill>
                  <a:sysClr val="windowText" lastClr="000000"/>
                </a:solidFill>
              </a:rPr>
              <a:t>generate_random_overlay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B162DFA6-C812-4653-B7F3-F31A297B0C6A}"/>
              </a:ext>
            </a:extLst>
          </p:cNvPr>
          <p:cNvSpPr/>
          <p:nvPr/>
        </p:nvSpPr>
        <p:spPr>
          <a:xfrm>
            <a:off x="5262640" y="1901126"/>
            <a:ext cx="424893" cy="198321"/>
          </a:xfrm>
          <a:prstGeom prst="flowChartProcess">
            <a:avLst/>
          </a:prstGeom>
          <a:solidFill>
            <a:srgbClr val="7030A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/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4F72C411-66FD-42C4-AD89-8A4842AE23DD}"/>
              </a:ext>
            </a:extLst>
          </p:cNvPr>
          <p:cNvSpPr/>
          <p:nvPr/>
        </p:nvSpPr>
        <p:spPr>
          <a:xfrm>
            <a:off x="3883312" y="3932328"/>
            <a:ext cx="424893" cy="198321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17755E80-82A4-4966-948A-397EE1F4E70B}"/>
              </a:ext>
            </a:extLst>
          </p:cNvPr>
          <p:cNvSpPr/>
          <p:nvPr/>
        </p:nvSpPr>
        <p:spPr>
          <a:xfrm>
            <a:off x="1714326" y="4273731"/>
            <a:ext cx="731515" cy="404945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Number of Shapes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4A7CF2A-566F-4156-BF2F-E52E12114DE3}"/>
              </a:ext>
            </a:extLst>
          </p:cNvPr>
          <p:cNvSpPr/>
          <p:nvPr/>
        </p:nvSpPr>
        <p:spPr>
          <a:xfrm>
            <a:off x="1711206" y="1844679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Image Size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C04F8A5E-4E61-43DA-9F86-24DDC2F0FBD8}"/>
              </a:ext>
            </a:extLst>
          </p:cNvPr>
          <p:cNvSpPr/>
          <p:nvPr/>
        </p:nvSpPr>
        <p:spPr>
          <a:xfrm>
            <a:off x="1711206" y="1292547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RNG Param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E089EC0-AE63-43ED-8C40-FD005B49003F}"/>
              </a:ext>
            </a:extLst>
          </p:cNvPr>
          <p:cNvSpPr/>
          <p:nvPr/>
        </p:nvSpPr>
        <p:spPr>
          <a:xfrm>
            <a:off x="4220353" y="1807401"/>
            <a:ext cx="1835385" cy="292041"/>
          </a:xfrm>
          <a:prstGeom prst="flowChartProcess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/>
              <a:t>generate_random_image</a:t>
            </a:r>
            <a:endParaRPr lang="en-US" sz="1200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2954735-7615-404F-8BCD-BF02191B5442}"/>
              </a:ext>
            </a:extLst>
          </p:cNvPr>
          <p:cNvCxnSpPr>
            <a:cxnSpLocks/>
            <a:stCxn id="3" idx="3"/>
            <a:endCxn id="24" idx="2"/>
          </p:cNvCxnSpPr>
          <p:nvPr/>
        </p:nvCxnSpPr>
        <p:spPr>
          <a:xfrm flipV="1">
            <a:off x="2445841" y="4146342"/>
            <a:ext cx="1978441" cy="32986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B2D66E2-DFD3-4C24-8D80-FF6F3A377350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2442722" y="1495020"/>
            <a:ext cx="2695324" cy="312381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34B89C22-5DBA-4C74-9CB5-DE6884BE3BED}"/>
              </a:ext>
            </a:extLst>
          </p:cNvPr>
          <p:cNvSpPr/>
          <p:nvPr/>
        </p:nvSpPr>
        <p:spPr>
          <a:xfrm>
            <a:off x="3878627" y="3491023"/>
            <a:ext cx="1091309" cy="655319"/>
          </a:xfrm>
          <a:prstGeom prst="flowChartProcess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Generate random shape mask</a:t>
            </a:r>
          </a:p>
        </p:txBody>
      </p:sp>
      <p:sp>
        <p:nvSpPr>
          <p:cNvPr id="26" name="Flowchart: Preparation 25">
            <a:extLst>
              <a:ext uri="{FF2B5EF4-FFF2-40B4-BE49-F238E27FC236}">
                <a16:creationId xmlns:a16="http://schemas.microsoft.com/office/drawing/2014/main" id="{C2E5862E-178C-461C-BE2F-A63C3A40C90E}"/>
              </a:ext>
            </a:extLst>
          </p:cNvPr>
          <p:cNvSpPr/>
          <p:nvPr/>
        </p:nvSpPr>
        <p:spPr>
          <a:xfrm>
            <a:off x="3869699" y="2247495"/>
            <a:ext cx="1050641" cy="623931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 = rows*cols*0.004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0FA0647-FBC5-41C2-97B6-FDDA9AA3C5F1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2442722" y="2047152"/>
            <a:ext cx="1426977" cy="512309"/>
          </a:xfrm>
          <a:prstGeom prst="bentConnector3">
            <a:avLst>
              <a:gd name="adj1" fmla="val 7136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5F981E6-8457-48A1-B5BF-480B2B88705A}"/>
              </a:ext>
            </a:extLst>
          </p:cNvPr>
          <p:cNvCxnSpPr>
            <a:cxnSpLocks/>
            <a:stCxn id="26" idx="3"/>
            <a:endCxn id="16" idx="2"/>
          </p:cNvCxnSpPr>
          <p:nvPr/>
        </p:nvCxnSpPr>
        <p:spPr>
          <a:xfrm flipV="1">
            <a:off x="4920340" y="2099442"/>
            <a:ext cx="217706" cy="4600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C116834-FD59-40DB-9D89-E7801B50D39D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2442722" y="1953422"/>
            <a:ext cx="1777631" cy="93730"/>
          </a:xfrm>
          <a:prstGeom prst="bentConnector3">
            <a:avLst>
              <a:gd name="adj1" fmla="val 57348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622E2EF0-5819-4BF3-B10E-0EBEAE4CAC2D}"/>
              </a:ext>
            </a:extLst>
          </p:cNvPr>
          <p:cNvSpPr/>
          <p:nvPr/>
        </p:nvSpPr>
        <p:spPr>
          <a:xfrm>
            <a:off x="6106881" y="2559460"/>
            <a:ext cx="365760" cy="36576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*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FFC6C10-8C64-47B3-8A09-F4C3B1AE3DFB}"/>
              </a:ext>
            </a:extLst>
          </p:cNvPr>
          <p:cNvCxnSpPr>
            <a:cxnSpLocks/>
            <a:stCxn id="16" idx="3"/>
            <a:endCxn id="48" idx="0"/>
          </p:cNvCxnSpPr>
          <p:nvPr/>
        </p:nvCxnSpPr>
        <p:spPr>
          <a:xfrm>
            <a:off x="6055738" y="1953422"/>
            <a:ext cx="234023" cy="6060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61C8405-3012-49DD-81C6-F02147B7911B}"/>
              </a:ext>
            </a:extLst>
          </p:cNvPr>
          <p:cNvCxnSpPr>
            <a:cxnSpLocks/>
            <a:stCxn id="24" idx="3"/>
            <a:endCxn id="48" idx="4"/>
          </p:cNvCxnSpPr>
          <p:nvPr/>
        </p:nvCxnSpPr>
        <p:spPr>
          <a:xfrm flipV="1">
            <a:off x="4969936" y="2925220"/>
            <a:ext cx="1319825" cy="8934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eparation 59">
            <a:extLst>
              <a:ext uri="{FF2B5EF4-FFF2-40B4-BE49-F238E27FC236}">
                <a16:creationId xmlns:a16="http://schemas.microsoft.com/office/drawing/2014/main" id="{F364DA83-8CD8-44FF-8089-B6731194FE3A}"/>
              </a:ext>
            </a:extLst>
          </p:cNvPr>
          <p:cNvSpPr/>
          <p:nvPr/>
        </p:nvSpPr>
        <p:spPr>
          <a:xfrm>
            <a:off x="3928225" y="2985072"/>
            <a:ext cx="992115" cy="368378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scale = 60/rows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33B4D28-E91A-4D1A-9591-A7AA0CCCEEBB}"/>
              </a:ext>
            </a:extLst>
          </p:cNvPr>
          <p:cNvCxnSpPr>
            <a:cxnSpLocks/>
            <a:stCxn id="60" idx="3"/>
            <a:endCxn id="117" idx="2"/>
          </p:cNvCxnSpPr>
          <p:nvPr/>
        </p:nvCxnSpPr>
        <p:spPr>
          <a:xfrm flipV="1">
            <a:off x="4920340" y="2099447"/>
            <a:ext cx="554747" cy="106981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B693E58A-247B-4402-85A2-182B63A73DB3}"/>
              </a:ext>
            </a:extLst>
          </p:cNvPr>
          <p:cNvSpPr/>
          <p:nvPr/>
        </p:nvSpPr>
        <p:spPr>
          <a:xfrm>
            <a:off x="7106884" y="2340890"/>
            <a:ext cx="669184" cy="43713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Output Image</a:t>
            </a:r>
          </a:p>
        </p:txBody>
      </p:sp>
      <p:sp>
        <p:nvSpPr>
          <p:cNvPr id="69" name="Flowchart: Terminator 68">
            <a:extLst>
              <a:ext uri="{FF2B5EF4-FFF2-40B4-BE49-F238E27FC236}">
                <a16:creationId xmlns:a16="http://schemas.microsoft.com/office/drawing/2014/main" id="{C9AD066C-3C80-48F5-9B37-101AE2D2B7E7}"/>
              </a:ext>
            </a:extLst>
          </p:cNvPr>
          <p:cNvSpPr/>
          <p:nvPr/>
        </p:nvSpPr>
        <p:spPr>
          <a:xfrm>
            <a:off x="7106884" y="3044087"/>
            <a:ext cx="669184" cy="43713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Output Mask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106B786-415E-4790-A8FF-47FF3368DFBA}"/>
              </a:ext>
            </a:extLst>
          </p:cNvPr>
          <p:cNvCxnSpPr>
            <a:cxnSpLocks/>
            <a:stCxn id="48" idx="4"/>
            <a:endCxn id="69" idx="1"/>
          </p:cNvCxnSpPr>
          <p:nvPr/>
        </p:nvCxnSpPr>
        <p:spPr>
          <a:xfrm rot="16200000" flipH="1">
            <a:off x="6529604" y="2685376"/>
            <a:ext cx="337437" cy="81712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C390555-E152-4871-BBD0-BF9CE23F60C9}"/>
              </a:ext>
            </a:extLst>
          </p:cNvPr>
          <p:cNvCxnSpPr>
            <a:cxnSpLocks/>
            <a:stCxn id="48" idx="6"/>
            <a:endCxn id="67" idx="1"/>
          </p:cNvCxnSpPr>
          <p:nvPr/>
        </p:nvCxnSpPr>
        <p:spPr>
          <a:xfrm flipV="1">
            <a:off x="6472641" y="2559460"/>
            <a:ext cx="634243" cy="1828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1368917-22C8-42B0-8020-24980BF4FFDF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2442722" y="2047152"/>
            <a:ext cx="1435905" cy="1771531"/>
          </a:xfrm>
          <a:prstGeom prst="bentConnector3">
            <a:avLst>
              <a:gd name="adj1" fmla="val 71227"/>
            </a:avLst>
          </a:prstGeom>
          <a:ln w="19050">
            <a:solidFill>
              <a:schemeClr val="accent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7B7C928-E7DA-4732-97FF-3EF650BE43E6}"/>
              </a:ext>
            </a:extLst>
          </p:cNvPr>
          <p:cNvCxnSpPr>
            <a:cxnSpLocks/>
            <a:stCxn id="7" idx="3"/>
            <a:endCxn id="107" idx="1"/>
          </p:cNvCxnSpPr>
          <p:nvPr/>
        </p:nvCxnSpPr>
        <p:spPr>
          <a:xfrm>
            <a:off x="2442722" y="1495020"/>
            <a:ext cx="1440590" cy="253646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F804189-39F2-4AA6-B9B3-4209DC6C823F}"/>
              </a:ext>
            </a:extLst>
          </p:cNvPr>
          <p:cNvSpPr txBox="1"/>
          <p:nvPr/>
        </p:nvSpPr>
        <p:spPr>
          <a:xfrm>
            <a:off x="0" y="345289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Shape Mask &amp; image Extraction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1CF243D-461E-4A0C-9464-05909055F965}"/>
              </a:ext>
            </a:extLst>
          </p:cNvPr>
          <p:cNvSpPr txBox="1"/>
          <p:nvPr/>
        </p:nvSpPr>
        <p:spPr>
          <a:xfrm>
            <a:off x="657494" y="5388798"/>
            <a:ext cx="44242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generate_random_overlay</a:t>
            </a:r>
            <a:r>
              <a:rPr lang="en-US" sz="1400" dirty="0"/>
              <a:t>(cv::Size </a:t>
            </a:r>
            <a:r>
              <a:rPr lang="en-US" sz="1400" dirty="0" err="1"/>
              <a:t>img_size</a:t>
            </a:r>
            <a:r>
              <a:rPr lang="en-US" sz="1400" dirty="0"/>
              <a:t>, </a:t>
            </a:r>
          </a:p>
          <a:p>
            <a:r>
              <a:rPr lang="en-US" sz="1400" dirty="0"/>
              <a:t>	cv::RNG &amp;</a:t>
            </a:r>
            <a:r>
              <a:rPr lang="en-US" sz="1400" dirty="0" err="1"/>
              <a:t>rng</a:t>
            </a:r>
            <a:r>
              <a:rPr lang="en-US" sz="1400" dirty="0"/>
              <a:t>, </a:t>
            </a:r>
          </a:p>
          <a:p>
            <a:r>
              <a:rPr lang="en-US" sz="1400" dirty="0"/>
              <a:t>	uint32_t </a:t>
            </a:r>
            <a:r>
              <a:rPr lang="en-US" sz="1400" dirty="0" err="1"/>
              <a:t>num_shapes</a:t>
            </a:r>
            <a:r>
              <a:rPr lang="en-US" sz="1400" dirty="0"/>
              <a:t>, </a:t>
            </a:r>
          </a:p>
          <a:p>
            <a:r>
              <a:rPr lang="en-US" sz="1400" dirty="0"/>
              <a:t>	cv::Mat &amp;</a:t>
            </a:r>
            <a:r>
              <a:rPr lang="en-US" sz="1400" dirty="0" err="1"/>
              <a:t>output_img</a:t>
            </a:r>
            <a:r>
              <a:rPr lang="en-US" sz="1400" dirty="0"/>
              <a:t>, </a:t>
            </a:r>
          </a:p>
          <a:p>
            <a:r>
              <a:rPr lang="en-US" sz="1400" dirty="0"/>
              <a:t>	cv::Mat &amp;</a:t>
            </a:r>
            <a:r>
              <a:rPr lang="en-US" sz="1400" dirty="0" err="1"/>
              <a:t>output_mask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531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>
            <a:extLst>
              <a:ext uri="{FF2B5EF4-FFF2-40B4-BE49-F238E27FC236}">
                <a16:creationId xmlns:a16="http://schemas.microsoft.com/office/drawing/2014/main" id="{EF804189-39F2-4AA6-B9B3-4209DC6C823F}"/>
              </a:ext>
            </a:extLst>
          </p:cNvPr>
          <p:cNvSpPr txBox="1"/>
          <p:nvPr/>
        </p:nvSpPr>
        <p:spPr>
          <a:xfrm>
            <a:off x="1" y="9238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Blurred Image scene w/</a:t>
            </a:r>
            <a:r>
              <a:rPr lang="en-US" dirty="0" err="1" smtClean="0"/>
              <a:t>Depthmap</a:t>
            </a:r>
            <a:endParaRPr lang="en-US" dirty="0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314622" y="1432940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START</a:t>
            </a:r>
          </a:p>
        </p:txBody>
      </p:sp>
      <p:cxnSp>
        <p:nvCxnSpPr>
          <p:cNvPr id="3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959056" y="1482426"/>
            <a:ext cx="549651" cy="1013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5521420"/>
            <a:ext cx="25747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uint32_t </a:t>
            </a:r>
            <a:r>
              <a:rPr lang="en-US" sz="1000" b="1" dirty="0" err="1" smtClean="0"/>
              <a:t>kernel_size</a:t>
            </a:r>
            <a:r>
              <a:rPr lang="en-US" sz="1000" b="1" dirty="0" smtClean="0"/>
              <a:t> = 69;</a:t>
            </a:r>
          </a:p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std</a:t>
            </a:r>
            <a:r>
              <a:rPr lang="en-US" sz="1000" b="1" dirty="0" smtClean="0"/>
              <a:t>::vector&lt;uint32_t&gt; br1_table;</a:t>
            </a:r>
          </a:p>
          <a:p>
            <a:r>
              <a:rPr lang="en-US" sz="1000" b="1" dirty="0" err="1"/>
              <a:t>const</a:t>
            </a:r>
            <a:r>
              <a:rPr lang="en-US" sz="1000" b="1" dirty="0"/>
              <a:t> </a:t>
            </a:r>
            <a:r>
              <a:rPr lang="en-US" sz="1000" b="1" dirty="0" err="1"/>
              <a:t>std</a:t>
            </a:r>
            <a:r>
              <a:rPr lang="en-US" sz="1000" b="1" dirty="0"/>
              <a:t>::vector&lt;uint32_t&gt; </a:t>
            </a:r>
            <a:r>
              <a:rPr lang="en-US" sz="1000" b="1" dirty="0" smtClean="0"/>
              <a:t>br2_table</a:t>
            </a:r>
            <a:r>
              <a:rPr lang="en-US" sz="1000" b="1" dirty="0"/>
              <a:t>;</a:t>
            </a:r>
          </a:p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std</a:t>
            </a:r>
            <a:r>
              <a:rPr lang="en-US" sz="1000" b="1" dirty="0" smtClean="0"/>
              <a:t>::vector&lt;double&gt; </a:t>
            </a:r>
            <a:r>
              <a:rPr lang="en-US" sz="1000" b="1" dirty="0" err="1" smtClean="0"/>
              <a:t>sigma_table</a:t>
            </a:r>
            <a:r>
              <a:rPr lang="en-US" sz="1000" b="1" dirty="0" smtClean="0"/>
              <a:t>;</a:t>
            </a:r>
          </a:p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uint32_t </a:t>
            </a:r>
            <a:r>
              <a:rPr lang="en-US" sz="1000" b="1" dirty="0" err="1" smtClean="0"/>
              <a:t>max_dm_num</a:t>
            </a:r>
            <a:r>
              <a:rPr lang="en-US" sz="1000" b="1" dirty="0" smtClean="0"/>
              <a:t> = 10;</a:t>
            </a:r>
          </a:p>
          <a:p>
            <a:r>
              <a:rPr lang="en-US" sz="1000" b="1" dirty="0" err="1" smtClean="0"/>
              <a:t>const</a:t>
            </a:r>
            <a:r>
              <a:rPr lang="en-US" sz="1000" b="1" dirty="0" smtClean="0"/>
              <a:t> uint32_t </a:t>
            </a:r>
            <a:r>
              <a:rPr lang="en-US" sz="1000" b="1" dirty="0" err="1" smtClean="0"/>
              <a:t>num_objects</a:t>
            </a:r>
            <a:r>
              <a:rPr lang="en-US" sz="1000" b="1" dirty="0" smtClean="0"/>
              <a:t> = 40;</a:t>
            </a:r>
          </a:p>
          <a:p>
            <a:r>
              <a:rPr lang="en-US" sz="1000" b="1" dirty="0" smtClean="0"/>
              <a:t>uint16_t </a:t>
            </a:r>
            <a:r>
              <a:rPr lang="en-US" sz="1000" b="1" dirty="0" err="1" smtClean="0"/>
              <a:t>min_dm_value</a:t>
            </a:r>
            <a:r>
              <a:rPr lang="en-US" sz="1000" b="1" dirty="0" smtClean="0"/>
              <a:t> = 0;</a:t>
            </a:r>
          </a:p>
          <a:p>
            <a:r>
              <a:rPr lang="en-US" sz="1000" b="1" dirty="0" smtClean="0"/>
              <a:t>uint16_t </a:t>
            </a:r>
            <a:r>
              <a:rPr lang="en-US" sz="1000" b="1" dirty="0" err="1" smtClean="0"/>
              <a:t>max_dm_value</a:t>
            </a:r>
            <a:r>
              <a:rPr lang="en-US" sz="1000" b="1" dirty="0" smtClean="0"/>
              <a:t> = br1_table.size()-1;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CE089EC0-AE63-43ED-8C40-FD005B49003F}"/>
              </a:ext>
            </a:extLst>
          </p:cNvPr>
          <p:cNvSpPr/>
          <p:nvPr/>
        </p:nvSpPr>
        <p:spPr>
          <a:xfrm>
            <a:off x="1508707" y="1336405"/>
            <a:ext cx="1835385" cy="292041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generate_random_image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D4A7CF2A-566F-4156-BF2F-E52E12114DE3}"/>
              </a:ext>
            </a:extLst>
          </p:cNvPr>
          <p:cNvSpPr/>
          <p:nvPr/>
        </p:nvSpPr>
        <p:spPr>
          <a:xfrm>
            <a:off x="1287372" y="477342"/>
            <a:ext cx="731516" cy="404946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Image Size</a:t>
            </a:r>
          </a:p>
        </p:txBody>
      </p:sp>
      <p:cxnSp>
        <p:nvCxnSpPr>
          <p:cNvPr id="3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34" idx="3"/>
            <a:endCxn id="33" idx="0"/>
          </p:cNvCxnSpPr>
          <p:nvPr/>
        </p:nvCxnSpPr>
        <p:spPr>
          <a:xfrm>
            <a:off x="2018888" y="679815"/>
            <a:ext cx="407512" cy="65659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658727" y="1190756"/>
            <a:ext cx="1937162" cy="8337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and sort </a:t>
            </a:r>
            <a:r>
              <a:rPr lang="en-US" sz="1000" b="1" dirty="0" err="1" smtClean="0">
                <a:solidFill>
                  <a:schemeClr val="tx1"/>
                </a:solidFill>
              </a:rPr>
              <a:t>max_dm_num</a:t>
            </a:r>
            <a:r>
              <a:rPr lang="en-US" sz="1000" b="1" dirty="0" smtClean="0">
                <a:solidFill>
                  <a:schemeClr val="tx1"/>
                </a:solidFill>
              </a:rPr>
              <a:t> values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[</a:t>
            </a:r>
            <a:r>
              <a:rPr lang="en-US" sz="1000" b="1" dirty="0" err="1">
                <a:solidFill>
                  <a:schemeClr val="tx1"/>
                </a:solidFill>
              </a:rPr>
              <a:t>min_dm_value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smtClean="0">
                <a:solidFill>
                  <a:schemeClr val="tx1"/>
                </a:solidFill>
              </a:rPr>
              <a:t>…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 smtClean="0">
                <a:solidFill>
                  <a:schemeClr val="tx1"/>
                </a:solidFill>
              </a:rPr>
              <a:t>max_dm_value</a:t>
            </a:r>
            <a:r>
              <a:rPr lang="en-US" sz="1000" b="1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(remove non-unique values)</a:t>
            </a:r>
          </a:p>
        </p:txBody>
      </p: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3317467" y="861163"/>
            <a:ext cx="1158241" cy="36076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min_dm_value</a:t>
            </a:r>
            <a:endParaRPr lang="en-US" sz="1000" dirty="0" smtClean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max_dm_value</a:t>
            </a:r>
            <a:endParaRPr lang="en-US" sz="1000" dirty="0"/>
          </a:p>
        </p:txBody>
      </p:sp>
      <p:cxnSp>
        <p:nvCxnSpPr>
          <p:cNvPr id="5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47" idx="3"/>
            <a:endCxn id="15" idx="0"/>
          </p:cNvCxnSpPr>
          <p:nvPr/>
        </p:nvCxnSpPr>
        <p:spPr>
          <a:xfrm>
            <a:off x="4475708" y="1041544"/>
            <a:ext cx="1151600" cy="14921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33" idx="3"/>
            <a:endCxn id="15" idx="1"/>
          </p:cNvCxnSpPr>
          <p:nvPr/>
        </p:nvCxnSpPr>
        <p:spPr>
          <a:xfrm>
            <a:off x="3344092" y="1482426"/>
            <a:ext cx="1314635" cy="1252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78019" y="2195072"/>
            <a:ext cx="1909497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" dirty="0" err="1"/>
              <a:t>std</a:t>
            </a:r>
            <a:r>
              <a:rPr lang="en-US" sz="1000" dirty="0"/>
              <a:t>::</a:t>
            </a:r>
            <a:r>
              <a:rPr lang="en-US" sz="1000" dirty="0" smtClean="0"/>
              <a:t>vector&lt;uint16_t</a:t>
            </a:r>
            <a:r>
              <a:rPr lang="en-US" sz="1000" dirty="0"/>
              <a:t>&gt; </a:t>
            </a:r>
            <a:r>
              <a:rPr lang="en-US" sz="1000" dirty="0" err="1" smtClean="0"/>
              <a:t>dm</a:t>
            </a:r>
            <a:r>
              <a:rPr lang="en-US" sz="1000" dirty="0" err="1"/>
              <a:t>_</a:t>
            </a:r>
            <a:r>
              <a:rPr lang="en-US" sz="1000" dirty="0" err="1" smtClean="0"/>
              <a:t>values</a:t>
            </a:r>
            <a:endParaRPr lang="en-US" sz="1000" dirty="0"/>
          </a:p>
        </p:txBody>
      </p:sp>
      <p:cxnSp>
        <p:nvCxnSpPr>
          <p:cNvPr id="6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5" idx="3"/>
            <a:endCxn id="64" idx="1"/>
          </p:cNvCxnSpPr>
          <p:nvPr/>
        </p:nvCxnSpPr>
        <p:spPr>
          <a:xfrm>
            <a:off x="6595889" y="1607652"/>
            <a:ext cx="365758" cy="1717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6961647" y="1559734"/>
            <a:ext cx="1402080" cy="4392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base depth map w/</a:t>
            </a:r>
            <a:r>
              <a:rPr lang="en-US" sz="1000" b="1" dirty="0" err="1" smtClean="0">
                <a:solidFill>
                  <a:schemeClr val="tx1"/>
                </a:solidFill>
              </a:rPr>
              <a:t>dm_values</a:t>
            </a:r>
            <a:r>
              <a:rPr lang="en-US" sz="1000" b="1" dirty="0" smtClean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6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34" idx="3"/>
            <a:endCxn id="64" idx="0"/>
          </p:cNvCxnSpPr>
          <p:nvPr/>
        </p:nvCxnSpPr>
        <p:spPr>
          <a:xfrm>
            <a:off x="2018888" y="679815"/>
            <a:ext cx="5643799" cy="8799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343990" y="2976593"/>
            <a:ext cx="1040715" cy="662610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/>
              <a:t>kernel_size</a:t>
            </a:r>
            <a:endParaRPr lang="en-US" sz="1000" dirty="0" smtClean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smtClean="0"/>
              <a:t>br1_table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sigma_table</a:t>
            </a:r>
            <a:endParaRPr lang="en-US" sz="1000" dirty="0"/>
          </a:p>
        </p:txBody>
      </p:sp>
      <p:sp>
        <p:nvSpPr>
          <p:cNvPr id="78" name="Rounded Rectangle 77"/>
          <p:cNvSpPr/>
          <p:nvPr/>
        </p:nvSpPr>
        <p:spPr>
          <a:xfrm>
            <a:off x="1744294" y="2253680"/>
            <a:ext cx="1071194" cy="4392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Gaussian Kernel</a:t>
            </a:r>
          </a:p>
        </p:txBody>
      </p:sp>
      <p:cxnSp>
        <p:nvCxnSpPr>
          <p:cNvPr id="79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>
          <a:xfrm flipV="1">
            <a:off x="1384705" y="2473305"/>
            <a:ext cx="359589" cy="8345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78" idx="3"/>
            <a:endCxn id="63" idx="1"/>
          </p:cNvCxnSpPr>
          <p:nvPr/>
        </p:nvCxnSpPr>
        <p:spPr>
          <a:xfrm>
            <a:off x="2815488" y="2473305"/>
            <a:ext cx="297629" cy="1072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659681" y="3124960"/>
            <a:ext cx="4516182" cy="2726626"/>
            <a:chOff x="3321533" y="3449912"/>
            <a:chExt cx="4516182" cy="2726626"/>
          </a:xfrm>
        </p:grpSpPr>
        <p:sp>
          <p:nvSpPr>
            <p:cNvPr id="101" name="Rectangle: Rounded Corners 19">
              <a:extLst>
                <a:ext uri="{FF2B5EF4-FFF2-40B4-BE49-F238E27FC236}">
                  <a16:creationId xmlns:a16="http://schemas.microsoft.com/office/drawing/2014/main" id="{5C9B8401-948D-495C-B8F1-808A7E976A8F}"/>
                </a:ext>
              </a:extLst>
            </p:cNvPr>
            <p:cNvSpPr/>
            <p:nvPr/>
          </p:nvSpPr>
          <p:spPr>
            <a:xfrm>
              <a:off x="3321533" y="3449912"/>
              <a:ext cx="4516182" cy="2461434"/>
            </a:xfrm>
            <a:prstGeom prst="roundRect">
              <a:avLst>
                <a:gd name="adj" fmla="val 7760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B95E9C5-AEDD-4733-B4EF-1F428364C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0323" y="5911346"/>
              <a:ext cx="4931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942ECE2-E12D-4607-8BE3-D0049484AE6A}"/>
                </a:ext>
              </a:extLst>
            </p:cNvPr>
            <p:cNvSpPr txBox="1"/>
            <p:nvPr/>
          </p:nvSpPr>
          <p:spPr>
            <a:xfrm>
              <a:off x="3477340" y="5930317"/>
              <a:ext cx="23310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Loop: </a:t>
              </a:r>
              <a:r>
                <a:rPr lang="en-US" sz="1000" b="1" dirty="0" err="1" smtClean="0"/>
                <a:t>idx</a:t>
              </a:r>
              <a:r>
                <a:rPr lang="en-US" sz="1000" b="1" dirty="0" smtClean="0"/>
                <a:t>=1; </a:t>
              </a:r>
              <a:r>
                <a:rPr lang="en-US" sz="1000" b="1" dirty="0" err="1" smtClean="0"/>
                <a:t>idx</a:t>
              </a:r>
              <a:r>
                <a:rPr lang="en-US" sz="1000" b="1" dirty="0" smtClean="0"/>
                <a:t>&lt;</a:t>
              </a:r>
              <a:r>
                <a:rPr lang="en-US" sz="1000" b="1" dirty="0" err="1" smtClean="0"/>
                <a:t>dm_values.size</a:t>
              </a:r>
              <a:r>
                <a:rPr lang="en-US" sz="1000" b="1" dirty="0" smtClean="0"/>
                <a:t>(); ++</a:t>
              </a:r>
              <a:r>
                <a:rPr lang="en-US" sz="1000" b="1" dirty="0" err="1" smtClean="0"/>
                <a:t>idx</a:t>
              </a:r>
              <a:endParaRPr lang="en-US" sz="1000" b="1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2568240" y="4004065"/>
            <a:ext cx="182880" cy="1828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093123" y="4009943"/>
            <a:ext cx="182880" cy="1828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568240" y="4725769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093123" y="4731647"/>
            <a:ext cx="182880" cy="182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63" idx="3"/>
            <a:endCxn id="94" idx="1"/>
          </p:cNvCxnSpPr>
          <p:nvPr/>
        </p:nvCxnSpPr>
        <p:spPr>
          <a:xfrm flipH="1">
            <a:off x="2568240" y="2580555"/>
            <a:ext cx="1616071" cy="1514950"/>
          </a:xfrm>
          <a:prstGeom prst="bentConnector5">
            <a:avLst>
              <a:gd name="adj1" fmla="val -14145"/>
              <a:gd name="adj2" fmla="val 19136"/>
              <a:gd name="adj3" fmla="val 114145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64" idx="3"/>
            <a:endCxn id="109" idx="1"/>
          </p:cNvCxnSpPr>
          <p:nvPr/>
        </p:nvCxnSpPr>
        <p:spPr>
          <a:xfrm flipH="1">
            <a:off x="2568240" y="1779359"/>
            <a:ext cx="5795487" cy="3037850"/>
          </a:xfrm>
          <a:prstGeom prst="bentConnector5">
            <a:avLst>
              <a:gd name="adj1" fmla="val -5892"/>
              <a:gd name="adj2" fmla="val 40643"/>
              <a:gd name="adj3" fmla="val 10725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942ECE2-E12D-4607-8BE3-D0049484AE6A}"/>
              </a:ext>
            </a:extLst>
          </p:cNvPr>
          <p:cNvSpPr txBox="1"/>
          <p:nvPr/>
        </p:nvSpPr>
        <p:spPr>
          <a:xfrm>
            <a:off x="2815488" y="5922744"/>
            <a:ext cx="5195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 smtClean="0"/>
              <a:t>min_N</a:t>
            </a:r>
            <a:r>
              <a:rPr lang="en-US" sz="1000" b="1" dirty="0"/>
              <a:t> </a:t>
            </a:r>
            <a:r>
              <a:rPr lang="en-US" sz="1000" b="1" dirty="0" smtClean="0"/>
              <a:t>= ceil</a:t>
            </a:r>
            <a:r>
              <a:rPr lang="en-US" sz="1000" b="1" dirty="0"/>
              <a:t>( </a:t>
            </a:r>
            <a:r>
              <a:rPr lang="en-US" sz="1000" b="1" dirty="0" smtClean="0"/>
              <a:t>((</a:t>
            </a:r>
            <a:r>
              <a:rPr lang="en-US" sz="1000" b="1" dirty="0" err="1"/>
              <a:t>max_dm_value</a:t>
            </a:r>
            <a:r>
              <a:rPr lang="en-US" sz="1000" b="1" dirty="0" smtClean="0"/>
              <a:t>)/(</a:t>
            </a:r>
            <a:r>
              <a:rPr lang="en-US" sz="1000" b="1" dirty="0"/>
              <a:t>1+exp(-</a:t>
            </a:r>
            <a:r>
              <a:rPr lang="en-US" sz="1000" b="1" dirty="0" smtClean="0"/>
              <a:t>0.2*</a:t>
            </a:r>
            <a:r>
              <a:rPr lang="en-US" sz="1000" b="1" dirty="0" err="1" smtClean="0"/>
              <a:t>dm_values</a:t>
            </a:r>
            <a:r>
              <a:rPr lang="en-US" sz="1000" b="1" dirty="0" smtClean="0"/>
              <a:t>[</a:t>
            </a:r>
            <a:r>
              <a:rPr lang="en-US" sz="1000" b="1" dirty="0" err="1" smtClean="0"/>
              <a:t>idx</a:t>
            </a:r>
            <a:r>
              <a:rPr lang="en-US" sz="1000" b="1" dirty="0" smtClean="0"/>
              <a:t>]+(</a:t>
            </a:r>
            <a:r>
              <a:rPr lang="en-US" sz="1000" b="1" dirty="0"/>
              <a:t>0.1</a:t>
            </a:r>
            <a:r>
              <a:rPr lang="en-US" sz="1000" b="1" dirty="0" smtClean="0"/>
              <a:t>*</a:t>
            </a:r>
            <a:r>
              <a:rPr lang="en-US" sz="1000" b="1" dirty="0"/>
              <a:t> </a:t>
            </a:r>
            <a:r>
              <a:rPr lang="en-US" sz="1000" b="1" dirty="0" err="1"/>
              <a:t>max_dm_value</a:t>
            </a:r>
            <a:r>
              <a:rPr lang="en-US" sz="1000" b="1" dirty="0" smtClean="0"/>
              <a:t>))) </a:t>
            </a:r>
            <a:r>
              <a:rPr lang="en-US" sz="1000" b="1" dirty="0"/>
              <a:t>) + 3</a:t>
            </a:r>
            <a:r>
              <a:rPr lang="en-US" sz="1000" b="1" dirty="0" smtClean="0"/>
              <a:t>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 smtClean="0"/>
              <a:t>max_N</a:t>
            </a:r>
            <a:r>
              <a:rPr lang="en-US" sz="1000" b="1" dirty="0" smtClean="0"/>
              <a:t> </a:t>
            </a:r>
            <a:r>
              <a:rPr lang="en-US" sz="1000" b="1" dirty="0"/>
              <a:t>= ceil(1.25*</a:t>
            </a:r>
            <a:r>
              <a:rPr lang="en-US" sz="1000" b="1" dirty="0" err="1"/>
              <a:t>min_N</a:t>
            </a:r>
            <a:r>
              <a:rPr lang="en-US" sz="1000" b="1" dirty="0"/>
              <a:t>);</a:t>
            </a:r>
          </a:p>
        </p:txBody>
      </p:sp>
      <p:sp>
        <p:nvSpPr>
          <p:cNvPr id="122" name="Flowchart: Terminator 121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867379" y="3609828"/>
            <a:ext cx="702740" cy="354265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min_N</a:t>
            </a:r>
            <a:endParaRPr lang="en-US" sz="1000" dirty="0" smtClean="0"/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max_N</a:t>
            </a:r>
            <a:endParaRPr lang="en-US" sz="1000" dirty="0" smtClean="0"/>
          </a:p>
        </p:txBody>
      </p:sp>
      <p:sp>
        <p:nvSpPr>
          <p:cNvPr id="123" name="Rounded Rectangle 122"/>
          <p:cNvSpPr/>
          <p:nvPr/>
        </p:nvSpPr>
        <p:spPr>
          <a:xfrm>
            <a:off x="3823212" y="3822405"/>
            <a:ext cx="874240" cy="2136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N</a:t>
            </a:r>
          </a:p>
        </p:txBody>
      </p:sp>
      <p:cxnSp>
        <p:nvCxnSpPr>
          <p:cNvPr id="12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3570119" y="3786961"/>
            <a:ext cx="253093" cy="1422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94" idx="3"/>
            <a:endCxn id="121" idx="1"/>
          </p:cNvCxnSpPr>
          <p:nvPr/>
        </p:nvCxnSpPr>
        <p:spPr>
          <a:xfrm>
            <a:off x="2751120" y="4095505"/>
            <a:ext cx="1080873" cy="28564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3" idx="3"/>
            <a:endCxn id="121" idx="0"/>
          </p:cNvCxnSpPr>
          <p:nvPr/>
        </p:nvCxnSpPr>
        <p:spPr>
          <a:xfrm>
            <a:off x="4697452" y="3929249"/>
            <a:ext cx="94661" cy="3166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Process 135">
            <a:extLst>
              <a:ext uri="{FF2B5EF4-FFF2-40B4-BE49-F238E27FC236}">
                <a16:creationId xmlns:a16="http://schemas.microsoft.com/office/drawing/2014/main" id="{B8847B9C-0DE2-4F8C-ADAA-F5977A078735}"/>
              </a:ext>
            </a:extLst>
          </p:cNvPr>
          <p:cNvSpPr/>
          <p:nvPr/>
        </p:nvSpPr>
        <p:spPr>
          <a:xfrm>
            <a:off x="5975648" y="3818072"/>
            <a:ext cx="854523" cy="292041"/>
          </a:xfrm>
          <a:prstGeom prst="flowChartProcess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/>
              <a:t>blur_layer</a:t>
            </a:r>
            <a:endParaRPr lang="en-US" sz="1200" b="1" dirty="0"/>
          </a:p>
        </p:txBody>
      </p:sp>
      <p:cxnSp>
        <p:nvCxnSpPr>
          <p:cNvPr id="137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1" idx="3"/>
            <a:endCxn id="136" idx="1"/>
          </p:cNvCxnSpPr>
          <p:nvPr/>
        </p:nvCxnSpPr>
        <p:spPr>
          <a:xfrm flipV="1">
            <a:off x="5752233" y="3964093"/>
            <a:ext cx="223415" cy="4170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36" idx="3"/>
            <a:endCxn id="108" idx="1"/>
          </p:cNvCxnSpPr>
          <p:nvPr/>
        </p:nvCxnSpPr>
        <p:spPr>
          <a:xfrm>
            <a:off x="6830171" y="3964093"/>
            <a:ext cx="262952" cy="13729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1" idx="2"/>
            <a:endCxn id="159" idx="0"/>
          </p:cNvCxnSpPr>
          <p:nvPr/>
        </p:nvCxnSpPr>
        <p:spPr>
          <a:xfrm rot="5400000">
            <a:off x="4262190" y="4341938"/>
            <a:ext cx="355457" cy="7043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3475114" y="4871862"/>
            <a:ext cx="1225216" cy="2085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overlay_depthmap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61" name="Flowchart: Terminator 160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2770560" y="5186674"/>
            <a:ext cx="1052652" cy="284880"/>
          </a:xfrm>
          <a:prstGeom prst="flowChartTerminator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dm_values</a:t>
            </a:r>
            <a:r>
              <a:rPr lang="en-US" sz="1000" dirty="0" smtClean="0"/>
              <a:t>[</a:t>
            </a:r>
            <a:r>
              <a:rPr lang="en-US" sz="1000" dirty="0" err="1" smtClean="0"/>
              <a:t>idx</a:t>
            </a:r>
            <a:r>
              <a:rPr lang="en-US" sz="1000" dirty="0" smtClean="0"/>
              <a:t>]</a:t>
            </a:r>
          </a:p>
        </p:txBody>
      </p:sp>
      <p:cxnSp>
        <p:nvCxnSpPr>
          <p:cNvPr id="163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61" idx="3"/>
            <a:endCxn id="159" idx="2"/>
          </p:cNvCxnSpPr>
          <p:nvPr/>
        </p:nvCxnSpPr>
        <p:spPr>
          <a:xfrm flipV="1">
            <a:off x="3823212" y="5080410"/>
            <a:ext cx="264510" cy="248704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09" idx="3"/>
            <a:endCxn id="159" idx="1"/>
          </p:cNvCxnSpPr>
          <p:nvPr/>
        </p:nvCxnSpPr>
        <p:spPr>
          <a:xfrm>
            <a:off x="2751120" y="4817209"/>
            <a:ext cx="723994" cy="15892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59" idx="3"/>
            <a:endCxn id="110" idx="1"/>
          </p:cNvCxnSpPr>
          <p:nvPr/>
        </p:nvCxnSpPr>
        <p:spPr>
          <a:xfrm flipV="1">
            <a:off x="4700330" y="4823087"/>
            <a:ext cx="2392793" cy="15304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4735672" y="4523107"/>
            <a:ext cx="529510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 dirty="0" smtClean="0"/>
              <a:t>mask</a:t>
            </a:r>
            <a:endParaRPr lang="en-US" sz="1000" b="1" dirty="0"/>
          </a:p>
        </p:txBody>
      </p:sp>
      <p:cxnSp>
        <p:nvCxnSpPr>
          <p:cNvPr id="179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21" idx="2"/>
            <a:endCxn id="136" idx="2"/>
          </p:cNvCxnSpPr>
          <p:nvPr/>
        </p:nvCxnSpPr>
        <p:spPr>
          <a:xfrm rot="5400000" flipH="1" flipV="1">
            <a:off x="5394365" y="3507860"/>
            <a:ext cx="406292" cy="1610797"/>
          </a:xfrm>
          <a:prstGeom prst="bentConnector3">
            <a:avLst>
              <a:gd name="adj1" fmla="val -562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>
          <a:xfrm>
            <a:off x="7586444" y="3639203"/>
            <a:ext cx="802241" cy="5477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Save </a:t>
            </a:r>
            <a:r>
              <a:rPr lang="en-US" sz="1000" b="1" dirty="0" smtClean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</a:t>
            </a:r>
            <a:r>
              <a:rPr lang="en-US" sz="1000" b="1" dirty="0" err="1" smtClean="0">
                <a:solidFill>
                  <a:schemeClr val="tx1"/>
                </a:solidFill>
              </a:rPr>
              <a:t>png</a:t>
            </a:r>
            <a:r>
              <a:rPr lang="en-US" sz="1000" b="1" dirty="0" smtClean="0">
                <a:solidFill>
                  <a:schemeClr val="tx1"/>
                </a:solidFill>
              </a:rPr>
              <a:t>)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7593904" y="4837807"/>
            <a:ext cx="794781" cy="5823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Save </a:t>
            </a:r>
            <a:r>
              <a:rPr lang="en-US" sz="1000" b="1" dirty="0" err="1" smtClean="0">
                <a:solidFill>
                  <a:schemeClr val="tx1"/>
                </a:solidFill>
              </a:rPr>
              <a:t>depthmap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</a:t>
            </a:r>
            <a:r>
              <a:rPr lang="en-US" sz="1000" b="1" dirty="0" err="1" smtClean="0">
                <a:solidFill>
                  <a:schemeClr val="tx1"/>
                </a:solidFill>
              </a:rPr>
              <a:t>png</a:t>
            </a:r>
            <a:r>
              <a:rPr lang="en-US" sz="1000" b="1" dirty="0" smtClean="0">
                <a:solidFill>
                  <a:schemeClr val="tx1"/>
                </a:solidFill>
              </a:rPr>
              <a:t>)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18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08" idx="3"/>
            <a:endCxn id="182" idx="1"/>
          </p:cNvCxnSpPr>
          <p:nvPr/>
        </p:nvCxnSpPr>
        <p:spPr>
          <a:xfrm flipV="1">
            <a:off x="7276003" y="3913074"/>
            <a:ext cx="310441" cy="18830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10" idx="3"/>
            <a:endCxn id="183" idx="1"/>
          </p:cNvCxnSpPr>
          <p:nvPr/>
        </p:nvCxnSpPr>
        <p:spPr>
          <a:xfrm>
            <a:off x="7276003" y="4823087"/>
            <a:ext cx="317901" cy="30587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rot="16200000" flipH="1">
            <a:off x="7663999" y="4510511"/>
            <a:ext cx="650862" cy="37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Terminator 196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8282964" y="5803479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END</a:t>
            </a:r>
            <a:endParaRPr lang="en-US" sz="1200" b="1" dirty="0"/>
          </a:p>
        </p:txBody>
      </p:sp>
      <p:cxnSp>
        <p:nvCxnSpPr>
          <p:cNvPr id="198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83" idx="3"/>
            <a:endCxn id="197" idx="0"/>
          </p:cNvCxnSpPr>
          <p:nvPr/>
        </p:nvCxnSpPr>
        <p:spPr>
          <a:xfrm>
            <a:off x="8388685" y="5128966"/>
            <a:ext cx="216496" cy="6745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/>
          <p:cNvSpPr/>
          <p:nvPr/>
        </p:nvSpPr>
        <p:spPr>
          <a:xfrm>
            <a:off x="4856510" y="3268949"/>
            <a:ext cx="1071194" cy="3554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Generate Gaussian Kernel</a:t>
            </a:r>
          </a:p>
        </p:txBody>
      </p:sp>
      <p:sp>
        <p:nvSpPr>
          <p:cNvPr id="210" name="Flowchart: Terminator 209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5146575" y="2162817"/>
            <a:ext cx="974026" cy="278476"/>
          </a:xfrm>
          <a:prstGeom prst="flowChartTerminator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000" dirty="0" err="1" smtClean="0"/>
              <a:t>dm_values</a:t>
            </a:r>
            <a:r>
              <a:rPr lang="en-US" sz="1000" dirty="0" smtClean="0"/>
              <a:t>[0]</a:t>
            </a:r>
          </a:p>
        </p:txBody>
      </p:sp>
      <p:cxnSp>
        <p:nvCxnSpPr>
          <p:cNvPr id="211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210" idx="1"/>
            <a:endCxn id="78" idx="0"/>
          </p:cNvCxnSpPr>
          <p:nvPr/>
        </p:nvCxnSpPr>
        <p:spPr>
          <a:xfrm rot="10800000">
            <a:off x="2279891" y="2253681"/>
            <a:ext cx="2866684" cy="48375"/>
          </a:xfrm>
          <a:prstGeom prst="bentConnector4">
            <a:avLst>
              <a:gd name="adj1" fmla="val 40658"/>
              <a:gd name="adj2" fmla="val 572558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74" idx="3"/>
            <a:endCxn id="201" idx="1"/>
          </p:cNvCxnSpPr>
          <p:nvPr/>
        </p:nvCxnSpPr>
        <p:spPr>
          <a:xfrm>
            <a:off x="1384705" y="3307898"/>
            <a:ext cx="3471805" cy="138780"/>
          </a:xfrm>
          <a:prstGeom prst="bentConnector3">
            <a:avLst>
              <a:gd name="adj1" fmla="val 493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61" idx="3"/>
            <a:endCxn id="201" idx="2"/>
          </p:cNvCxnSpPr>
          <p:nvPr/>
        </p:nvCxnSpPr>
        <p:spPr>
          <a:xfrm flipV="1">
            <a:off x="3823212" y="3624406"/>
            <a:ext cx="1568895" cy="1704708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6457C84-7364-4FDD-920A-39192EF2AD0C}"/>
              </a:ext>
            </a:extLst>
          </p:cNvPr>
          <p:cNvSpPr/>
          <p:nvPr/>
        </p:nvSpPr>
        <p:spPr>
          <a:xfrm>
            <a:off x="3831993" y="4245895"/>
            <a:ext cx="1920240" cy="2705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ysClr val="windowText" lastClr="000000"/>
                </a:solidFill>
              </a:rPr>
              <a:t>generate_random_overlay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201" idx="3"/>
            <a:endCxn id="136" idx="0"/>
          </p:cNvCxnSpPr>
          <p:nvPr/>
        </p:nvCxnSpPr>
        <p:spPr>
          <a:xfrm>
            <a:off x="5927704" y="3446678"/>
            <a:ext cx="475206" cy="3713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3113117" y="2430861"/>
            <a:ext cx="1071194" cy="299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b</a:t>
            </a:r>
            <a:r>
              <a:rPr lang="en-US" sz="1000" b="1" dirty="0" smtClean="0">
                <a:solidFill>
                  <a:schemeClr val="tx1"/>
                </a:solidFill>
              </a:rPr>
              <a:t>lur image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82" name="Connector: Elbow 51">
            <a:extLst>
              <a:ext uri="{FF2B5EF4-FFF2-40B4-BE49-F238E27FC236}">
                <a16:creationId xmlns:a16="http://schemas.microsoft.com/office/drawing/2014/main" id="{11038180-DCFA-46DA-92B2-5F5EC9127D00}"/>
              </a:ext>
            </a:extLst>
          </p:cNvPr>
          <p:cNvCxnSpPr>
            <a:cxnSpLocks/>
            <a:stCxn id="15" idx="3"/>
            <a:endCxn id="210" idx="3"/>
          </p:cNvCxnSpPr>
          <p:nvPr/>
        </p:nvCxnSpPr>
        <p:spPr>
          <a:xfrm flipH="1">
            <a:off x="6120601" y="1607652"/>
            <a:ext cx="475288" cy="694403"/>
          </a:xfrm>
          <a:prstGeom prst="bentConnector3">
            <a:avLst>
              <a:gd name="adj1" fmla="val -385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9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4308</TotalTime>
  <Words>368</Words>
  <Application>Microsoft Office PowerPoint</Application>
  <PresentationFormat>On-screen Show (4:3)</PresentationFormat>
  <Paragraphs>126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davemers@umail.iu.edu</dc:creator>
  <cp:lastModifiedBy>Emerson, David R CIV USN NSWC CD CRANE IN (USA)</cp:lastModifiedBy>
  <cp:revision>47</cp:revision>
  <dcterms:created xsi:type="dcterms:W3CDTF">2020-08-15T17:03:44Z</dcterms:created>
  <dcterms:modified xsi:type="dcterms:W3CDTF">2020-09-25T15:46:50Z</dcterms:modified>
</cp:coreProperties>
</file>