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17F2-AC8A-4A17-9490-8494A31721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8278179" y="3270936"/>
            <a:ext cx="574767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2781291" y="2065609"/>
            <a:ext cx="896986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7475022" y="29646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900465" y="34394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blipFill>
                <a:blip r:embed="rId2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6365970" y="25074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4467475" y="661101"/>
            <a:ext cx="567148" cy="503662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Clone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4732" y="1525520"/>
            <a:ext cx="1936559" cy="754973"/>
          </a:xfrm>
          <a:prstGeom prst="bentConnector3">
            <a:avLst>
              <a:gd name="adj1" fmla="val 122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4120242" y="912932"/>
            <a:ext cx="347233" cy="574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5310051" y="791514"/>
            <a:ext cx="1038467" cy="578388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Overlay Random Shape (color: 0-1)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5034623" y="912932"/>
            <a:ext cx="275428" cy="167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6368142" y="145084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6348518" y="1080708"/>
            <a:ext cx="248224" cy="3701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3678277" y="1908044"/>
            <a:ext cx="2918465" cy="3724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3678277" y="2280493"/>
            <a:ext cx="2916293" cy="226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4638134" y="2817830"/>
            <a:ext cx="1651632" cy="77010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844732" y="1525520"/>
            <a:ext cx="3793402" cy="1677361"/>
          </a:xfrm>
          <a:prstGeom prst="bentConnector3">
            <a:avLst>
              <a:gd name="adj1" fmla="val 63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6289766" y="2964612"/>
            <a:ext cx="304804" cy="2382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4106D8F-3401-423B-9208-9741068635BC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rot="5400000">
            <a:off x="4922654" y="1911199"/>
            <a:ext cx="1447928" cy="3653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005508" y="3705012"/>
            <a:ext cx="46320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31" idx="6"/>
            <a:endCxn id="15" idx="2"/>
          </p:cNvCxnSpPr>
          <p:nvPr/>
        </p:nvCxnSpPr>
        <p:spPr>
          <a:xfrm>
            <a:off x="4120242" y="1486982"/>
            <a:ext cx="2598438" cy="3196598"/>
          </a:xfrm>
          <a:prstGeom prst="bentConnector3">
            <a:avLst>
              <a:gd name="adj1" fmla="val 6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823170" y="2736012"/>
            <a:ext cx="305895" cy="7034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5468713" y="3668074"/>
            <a:ext cx="1431752" cy="2518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6759020" y="4084935"/>
            <a:ext cx="558306" cy="181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7175880" y="3421812"/>
            <a:ext cx="527742" cy="12617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7932222" y="3193212"/>
            <a:ext cx="345957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blipFill>
                <a:blip r:embed="rId3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825342" y="1679444"/>
            <a:ext cx="300458" cy="3375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823170" y="2474150"/>
            <a:ext cx="302630" cy="26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7354400" y="2245550"/>
            <a:ext cx="349222" cy="719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</p:spTree>
    <p:extLst>
      <p:ext uri="{BB962C8B-B14F-4D97-AF65-F5344CB8AC3E}">
        <p14:creationId xmlns:p14="http://schemas.microsoft.com/office/powerpoint/2010/main" val="4557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>
            <a:off x="4120242" y="1486982"/>
            <a:ext cx="1620830" cy="39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473233" y="1883161"/>
            <a:ext cx="3267839" cy="5939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E7190244-5057-46F0-8BFA-4FBD13421321}"/>
              </a:ext>
            </a:extLst>
          </p:cNvPr>
          <p:cNvSpPr/>
          <p:nvPr/>
        </p:nvSpPr>
        <p:spPr>
          <a:xfrm>
            <a:off x="1576248" y="2262255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RNG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6DB100E-D74A-478D-B8E5-236AF491C431}"/>
              </a:ext>
            </a:extLst>
          </p:cNvPr>
          <p:cNvGrpSpPr/>
          <p:nvPr/>
        </p:nvGrpSpPr>
        <p:grpSpPr>
          <a:xfrm>
            <a:off x="4328162" y="1295638"/>
            <a:ext cx="3128551" cy="2363001"/>
            <a:chOff x="4369529" y="795412"/>
            <a:chExt cx="3128551" cy="2363001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B8847B9C-0DE2-4F8C-ADAA-F5977A078735}"/>
                </a:ext>
              </a:extLst>
            </p:cNvPr>
            <p:cNvSpPr/>
            <p:nvPr/>
          </p:nvSpPr>
          <p:spPr>
            <a:xfrm>
              <a:off x="5782439" y="1236914"/>
              <a:ext cx="854523" cy="292041"/>
            </a:xfrm>
            <a:prstGeom prst="flowChartProcess">
              <a:avLst/>
            </a:prstGeom>
            <a:solidFill>
              <a:srgbClr val="7030A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err="1"/>
                <a:t>blur_layer</a:t>
              </a:r>
              <a:endParaRPr lang="en-US" sz="12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4369529" y="795412"/>
              <a:ext cx="3128551" cy="2055224"/>
            </a:xfrm>
            <a:prstGeom prst="roundRect">
              <a:avLst>
                <a:gd name="adj" fmla="val 12006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1989786F-E629-47E8-9719-B7AEE8C887A2}"/>
                </a:ext>
              </a:extLst>
            </p:cNvPr>
            <p:cNvSpPr/>
            <p:nvPr/>
          </p:nvSpPr>
          <p:spPr>
            <a:xfrm>
              <a:off x="4591139" y="1721543"/>
              <a:ext cx="854523" cy="40636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Kernel Param(</a:t>
              </a:r>
              <a:r>
                <a:rPr lang="en-US" sz="1200" b="1" dirty="0" err="1"/>
                <a:t>i</a:t>
              </a:r>
              <a:r>
                <a:rPr lang="en-US" sz="1200" b="1" dirty="0"/>
                <a:t>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633" y="285063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29168D-540C-43E3-AE2F-B99E71B28244}"/>
                </a:ext>
              </a:extLst>
            </p:cNvPr>
            <p:cNvSpPr txBox="1"/>
            <p:nvPr/>
          </p:nvSpPr>
          <p:spPr>
            <a:xfrm>
              <a:off x="4858912" y="285063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5265496" y="2578731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 variable = </a:t>
              </a:r>
              <a:r>
                <a:rPr lang="en-US" sz="1400" b="1" dirty="0" err="1"/>
                <a:t>i</a:t>
              </a:r>
              <a:endParaRPr lang="en-US" sz="1400" b="1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3F2408-EF3A-4197-8D45-536FCD976EB3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404295" y="1883161"/>
            <a:ext cx="336777" cy="5417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AB16FF5-548C-42A3-94C7-9583DE72C75A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flipH="1">
            <a:off x="5741072" y="1883161"/>
            <a:ext cx="854523" cy="12700"/>
          </a:xfrm>
          <a:prstGeom prst="bentConnector5">
            <a:avLst>
              <a:gd name="adj1" fmla="val -34905"/>
              <a:gd name="adj2" fmla="val 7544055"/>
              <a:gd name="adj3" fmla="val 2480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94104C26-C486-4EC7-A4B5-0D55EDA29BFF}"/>
              </a:ext>
            </a:extLst>
          </p:cNvPr>
          <p:cNvSpPr/>
          <p:nvPr/>
        </p:nvSpPr>
        <p:spPr>
          <a:xfrm>
            <a:off x="2486690" y="447815"/>
            <a:ext cx="4829059" cy="3784551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chemeClr val="tx1"/>
                </a:solidFill>
              </a:rPr>
              <a:t>blur_layer</a:t>
            </a:r>
            <a:r>
              <a:rPr lang="en-US" sz="1400" b="1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973710" y="105427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Input Image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7996919" y="2042042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4661808" y="1855838"/>
            <a:ext cx="1030815" cy="418114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Blur Kernel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6807864" y="2288469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362703" y="2816552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5965374" y="228098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3655497" y="839479"/>
            <a:ext cx="550527" cy="422687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Clone Image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106" idx="3"/>
            <a:endCxn id="9" idx="1"/>
          </p:cNvCxnSpPr>
          <p:nvPr/>
        </p:nvCxnSpPr>
        <p:spPr>
          <a:xfrm>
            <a:off x="1711206" y="1872989"/>
            <a:ext cx="2950602" cy="1919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4604671" y="968317"/>
            <a:ext cx="1089646" cy="503662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Overlay Random Shape (color: 0-1)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705225" y="1050823"/>
            <a:ext cx="1950272" cy="205921"/>
          </a:xfrm>
          <a:prstGeom prst="bentConnector3">
            <a:avLst>
              <a:gd name="adj1" fmla="val 790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4206024" y="1050823"/>
            <a:ext cx="398647" cy="1693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5967546" y="145084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5694317" y="1220148"/>
            <a:ext cx="456109" cy="2306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5692623" y="1816604"/>
            <a:ext cx="457803" cy="2482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5692623" y="2064895"/>
            <a:ext cx="455631" cy="2160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3656448" y="2567800"/>
            <a:ext cx="1649595" cy="60312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07" idx="3"/>
            <a:endCxn id="46" idx="0"/>
          </p:cNvCxnSpPr>
          <p:nvPr/>
        </p:nvCxnSpPr>
        <p:spPr>
          <a:xfrm>
            <a:off x="1711206" y="650288"/>
            <a:ext cx="3438288" cy="3180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5306043" y="2646740"/>
            <a:ext cx="842211" cy="2226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562117" y="3099748"/>
            <a:ext cx="463205" cy="30753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1705225" y="1256744"/>
            <a:ext cx="4794223" cy="2435008"/>
          </a:xfrm>
          <a:prstGeom prst="bentConnector3">
            <a:avLst>
              <a:gd name="adj1" fmla="val 21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331134" y="2463860"/>
            <a:ext cx="214449" cy="3526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6025322" y="2999432"/>
            <a:ext cx="337381" cy="2540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16200000" flipH="1">
            <a:off x="6450675" y="3277219"/>
            <a:ext cx="326560" cy="1367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6865208" y="2654229"/>
            <a:ext cx="125536" cy="103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7173624" y="2260612"/>
            <a:ext cx="823295" cy="210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333306" y="1633724"/>
            <a:ext cx="212277" cy="209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331134" y="2208661"/>
            <a:ext cx="214449" cy="2551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6728463" y="2025781"/>
            <a:ext cx="262281" cy="2626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173951" y="499694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173968" y="589162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173951" y="634315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658471" y="4962500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662834" y="5418547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658471" y="5857177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658471" y="6313224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01610DF1-C7B9-40CD-B5E9-4BBD1EF5D81B}"/>
              </a:ext>
            </a:extLst>
          </p:cNvPr>
          <p:cNvSpPr/>
          <p:nvPr/>
        </p:nvSpPr>
        <p:spPr>
          <a:xfrm>
            <a:off x="979690" y="1670516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Kernel Param</a:t>
            </a:r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9E9C7C74-69BD-4D57-9A37-CBCB43A9BBD9}"/>
              </a:ext>
            </a:extLst>
          </p:cNvPr>
          <p:cNvSpPr/>
          <p:nvPr/>
        </p:nvSpPr>
        <p:spPr>
          <a:xfrm>
            <a:off x="979690" y="447815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3975DE9F-A227-44D3-8225-A96F5D3D3677}"/>
              </a:ext>
            </a:extLst>
          </p:cNvPr>
          <p:cNvCxnSpPr>
            <a:cxnSpLocks/>
            <a:stCxn id="107" idx="3"/>
            <a:endCxn id="89" idx="1"/>
          </p:cNvCxnSpPr>
          <p:nvPr/>
        </p:nvCxnSpPr>
        <p:spPr>
          <a:xfrm>
            <a:off x="1711206" y="650288"/>
            <a:ext cx="1945242" cy="2219073"/>
          </a:xfrm>
          <a:prstGeom prst="bentConnector3">
            <a:avLst>
              <a:gd name="adj1" fmla="val 607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2937747" y="1277986"/>
            <a:ext cx="3706893" cy="3581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B162DFA6-C812-4653-B7F3-F31A297B0C6A}"/>
              </a:ext>
            </a:extLst>
          </p:cNvPr>
          <p:cNvSpPr/>
          <p:nvPr/>
        </p:nvSpPr>
        <p:spPr>
          <a:xfrm>
            <a:off x="5262640" y="1901126"/>
            <a:ext cx="424893" cy="198321"/>
          </a:xfrm>
          <a:prstGeom prst="flowChartProcess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4F72C411-66FD-42C4-AD89-8A4842AE23DD}"/>
              </a:ext>
            </a:extLst>
          </p:cNvPr>
          <p:cNvSpPr/>
          <p:nvPr/>
        </p:nvSpPr>
        <p:spPr>
          <a:xfrm>
            <a:off x="3883312" y="3932328"/>
            <a:ext cx="424893" cy="198321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17755E80-82A4-4966-948A-397EE1F4E70B}"/>
              </a:ext>
            </a:extLst>
          </p:cNvPr>
          <p:cNvSpPr/>
          <p:nvPr/>
        </p:nvSpPr>
        <p:spPr>
          <a:xfrm>
            <a:off x="1714326" y="427373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Number of Shapes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711206" y="1844679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04F8A5E-4E61-43DA-9F86-24DDC2F0FBD8}"/>
              </a:ext>
            </a:extLst>
          </p:cNvPr>
          <p:cNvSpPr/>
          <p:nvPr/>
        </p:nvSpPr>
        <p:spPr>
          <a:xfrm>
            <a:off x="1711206" y="1292547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4220353" y="1807401"/>
            <a:ext cx="1835385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generate_random_image</a:t>
            </a:r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954735-7615-404F-8BCD-BF02191B5442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2445841" y="4146342"/>
            <a:ext cx="1978441" cy="329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2D66E2-DFD3-4C24-8D80-FF6F3A37735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442722" y="1495020"/>
            <a:ext cx="2695324" cy="31238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4B89C22-5DBA-4C74-9CB5-DE6884BE3BED}"/>
              </a:ext>
            </a:extLst>
          </p:cNvPr>
          <p:cNvSpPr/>
          <p:nvPr/>
        </p:nvSpPr>
        <p:spPr>
          <a:xfrm>
            <a:off x="3878627" y="3491023"/>
            <a:ext cx="1091309" cy="655319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Generate random shape mask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C2E5862E-178C-461C-BE2F-A63C3A40C90E}"/>
              </a:ext>
            </a:extLst>
          </p:cNvPr>
          <p:cNvSpPr/>
          <p:nvPr/>
        </p:nvSpPr>
        <p:spPr>
          <a:xfrm>
            <a:off x="3869699" y="2247495"/>
            <a:ext cx="1050641" cy="62393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 = rows*cols*0.004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FA0647-FBC5-41C2-97B6-FDDA9AA3C5F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42722" y="2047152"/>
            <a:ext cx="1426977" cy="512309"/>
          </a:xfrm>
          <a:prstGeom prst="bentConnector3">
            <a:avLst>
              <a:gd name="adj1" fmla="val 7136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F981E6-8457-48A1-B5BF-480B2B88705A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 flipV="1">
            <a:off x="4920340" y="2099442"/>
            <a:ext cx="217706" cy="4600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116834-FD59-40DB-9D89-E7801B50D39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2442722" y="1953422"/>
            <a:ext cx="1777631" cy="93730"/>
          </a:xfrm>
          <a:prstGeom prst="bentConnector3">
            <a:avLst>
              <a:gd name="adj1" fmla="val 57348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22E2EF0-5819-4BF3-B10E-0EBEAE4CAC2D}"/>
              </a:ext>
            </a:extLst>
          </p:cNvPr>
          <p:cNvSpPr/>
          <p:nvPr/>
        </p:nvSpPr>
        <p:spPr>
          <a:xfrm>
            <a:off x="6106881" y="255946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FC6C10-8C64-47B3-8A09-F4C3B1AE3DFB}"/>
              </a:ext>
            </a:extLst>
          </p:cNvPr>
          <p:cNvCxnSpPr>
            <a:cxnSpLocks/>
            <a:stCxn id="16" idx="3"/>
            <a:endCxn id="48" idx="0"/>
          </p:cNvCxnSpPr>
          <p:nvPr/>
        </p:nvCxnSpPr>
        <p:spPr>
          <a:xfrm>
            <a:off x="6055738" y="1953422"/>
            <a:ext cx="234023" cy="606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1C8405-3012-49DD-81C6-F02147B7911B}"/>
              </a:ext>
            </a:extLst>
          </p:cNvPr>
          <p:cNvCxnSpPr>
            <a:cxnSpLocks/>
            <a:stCxn id="24" idx="3"/>
            <a:endCxn id="48" idx="4"/>
          </p:cNvCxnSpPr>
          <p:nvPr/>
        </p:nvCxnSpPr>
        <p:spPr>
          <a:xfrm flipV="1">
            <a:off x="4969936" y="2925220"/>
            <a:ext cx="1319825" cy="8934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F364DA83-8CD8-44FF-8089-B6731194FE3A}"/>
              </a:ext>
            </a:extLst>
          </p:cNvPr>
          <p:cNvSpPr/>
          <p:nvPr/>
        </p:nvSpPr>
        <p:spPr>
          <a:xfrm>
            <a:off x="3928225" y="2985072"/>
            <a:ext cx="992115" cy="36837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 = 60/rows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33B4D28-E91A-4D1A-9591-A7AA0CCCEEBB}"/>
              </a:ext>
            </a:extLst>
          </p:cNvPr>
          <p:cNvCxnSpPr>
            <a:cxnSpLocks/>
            <a:stCxn id="60" idx="3"/>
            <a:endCxn id="117" idx="2"/>
          </p:cNvCxnSpPr>
          <p:nvPr/>
        </p:nvCxnSpPr>
        <p:spPr>
          <a:xfrm flipV="1">
            <a:off x="4920340" y="2099447"/>
            <a:ext cx="554747" cy="10698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B693E58A-247B-4402-85A2-182B63A73DB3}"/>
              </a:ext>
            </a:extLst>
          </p:cNvPr>
          <p:cNvSpPr/>
          <p:nvPr/>
        </p:nvSpPr>
        <p:spPr>
          <a:xfrm>
            <a:off x="7106884" y="2340890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C9AD066C-3C80-48F5-9B37-101AE2D2B7E7}"/>
              </a:ext>
            </a:extLst>
          </p:cNvPr>
          <p:cNvSpPr/>
          <p:nvPr/>
        </p:nvSpPr>
        <p:spPr>
          <a:xfrm>
            <a:off x="7106884" y="3044087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Mask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106B786-415E-4790-A8FF-47FF3368DFBA}"/>
              </a:ext>
            </a:extLst>
          </p:cNvPr>
          <p:cNvCxnSpPr>
            <a:cxnSpLocks/>
            <a:stCxn id="48" idx="4"/>
            <a:endCxn id="69" idx="1"/>
          </p:cNvCxnSpPr>
          <p:nvPr/>
        </p:nvCxnSpPr>
        <p:spPr>
          <a:xfrm rot="16200000" flipH="1">
            <a:off x="6529604" y="2685376"/>
            <a:ext cx="337437" cy="8171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C390555-E152-4871-BBD0-BF9CE23F60C9}"/>
              </a:ext>
            </a:extLst>
          </p:cNvPr>
          <p:cNvCxnSpPr>
            <a:cxnSpLocks/>
            <a:stCxn id="48" idx="6"/>
            <a:endCxn id="67" idx="1"/>
          </p:cNvCxnSpPr>
          <p:nvPr/>
        </p:nvCxnSpPr>
        <p:spPr>
          <a:xfrm flipV="1">
            <a:off x="6472641" y="2559460"/>
            <a:ext cx="634243" cy="182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1368917-22C8-42B0-8020-24980BF4FFDF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442722" y="2047152"/>
            <a:ext cx="1435905" cy="1771531"/>
          </a:xfrm>
          <a:prstGeom prst="bentConnector3">
            <a:avLst>
              <a:gd name="adj1" fmla="val 71227"/>
            </a:avLst>
          </a:prstGeom>
          <a:ln w="1905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B7C928-E7DA-4732-97FF-3EF650BE43E6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>
            <a:off x="2442722" y="1495020"/>
            <a:ext cx="1440590" cy="25364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0" y="34528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Shape Mask &amp; image Extraction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CF243D-461E-4A0C-9464-05909055F965}"/>
              </a:ext>
            </a:extLst>
          </p:cNvPr>
          <p:cNvSpPr txBox="1"/>
          <p:nvPr/>
        </p:nvSpPr>
        <p:spPr>
          <a:xfrm>
            <a:off x="657494" y="5388798"/>
            <a:ext cx="4424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generate_random_overlay</a:t>
            </a:r>
            <a:r>
              <a:rPr lang="en-US" sz="1400" dirty="0"/>
              <a:t>(cv::Size </a:t>
            </a:r>
            <a:r>
              <a:rPr lang="en-US" sz="1400" dirty="0" err="1"/>
              <a:t>img_size</a:t>
            </a:r>
            <a:r>
              <a:rPr lang="en-US" sz="1400" dirty="0"/>
              <a:t>, </a:t>
            </a:r>
          </a:p>
          <a:p>
            <a:r>
              <a:rPr lang="en-US" sz="1400" dirty="0"/>
              <a:t>	cv::RNG &amp;</a:t>
            </a:r>
            <a:r>
              <a:rPr lang="en-US" sz="1400" dirty="0" err="1"/>
              <a:t>rng</a:t>
            </a:r>
            <a:r>
              <a:rPr lang="en-US" sz="1400" dirty="0"/>
              <a:t>, </a:t>
            </a:r>
          </a:p>
          <a:p>
            <a:r>
              <a:rPr lang="en-US" sz="1400" dirty="0"/>
              <a:t>	uint32_t </a:t>
            </a:r>
            <a:r>
              <a:rPr lang="en-US" sz="1400" dirty="0" err="1"/>
              <a:t>num_shapes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output_img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output_mask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3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1" y="9238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Blurred Image scene w/</a:t>
            </a:r>
            <a:r>
              <a:rPr lang="en-US" dirty="0" err="1" smtClean="0"/>
              <a:t>Depthmap</a:t>
            </a:r>
            <a:endParaRPr lang="en-US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14622" y="1432940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cxnSp>
        <p:nvCxnSpPr>
          <p:cNvPr id="3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959056" y="1482426"/>
            <a:ext cx="549651" cy="101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5521420"/>
            <a:ext cx="2574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kernel_size</a:t>
            </a:r>
            <a:r>
              <a:rPr lang="en-US" sz="1000" b="1" dirty="0" smtClean="0"/>
              <a:t> = 69;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::vector&lt;uint32_t&gt; br1_table;</a:t>
            </a:r>
          </a:p>
          <a:p>
            <a:r>
              <a:rPr lang="en-US" sz="1000" b="1" dirty="0" err="1"/>
              <a:t>const</a:t>
            </a:r>
            <a:r>
              <a:rPr lang="en-US" sz="1000" b="1" dirty="0"/>
              <a:t> </a:t>
            </a:r>
            <a:r>
              <a:rPr lang="en-US" sz="1000" b="1" dirty="0" err="1"/>
              <a:t>std</a:t>
            </a:r>
            <a:r>
              <a:rPr lang="en-US" sz="1000" b="1" dirty="0"/>
              <a:t>::vector&lt;uint32_t&gt; </a:t>
            </a:r>
            <a:r>
              <a:rPr lang="en-US" sz="1000" b="1" dirty="0" smtClean="0"/>
              <a:t>br2_table</a:t>
            </a:r>
            <a:r>
              <a:rPr lang="en-US" sz="1000" b="1" dirty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::vector&lt;double&gt; </a:t>
            </a:r>
            <a:r>
              <a:rPr lang="en-US" sz="1000" b="1" dirty="0" err="1" smtClean="0"/>
              <a:t>sigma_table</a:t>
            </a:r>
            <a:r>
              <a:rPr lang="en-US" sz="1000" b="1" dirty="0" smtClean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max_dm_num</a:t>
            </a:r>
            <a:r>
              <a:rPr lang="en-US" sz="1000" b="1" dirty="0" smtClean="0"/>
              <a:t> = 10;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num_objects</a:t>
            </a:r>
            <a:r>
              <a:rPr lang="en-US" sz="1000" b="1" dirty="0" smtClean="0"/>
              <a:t> = 40;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min_dm_value</a:t>
            </a:r>
            <a:r>
              <a:rPr lang="en-US" sz="1000" b="1" dirty="0" smtClean="0"/>
              <a:t> = 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max_dm_value</a:t>
            </a:r>
            <a:r>
              <a:rPr lang="en-US" sz="1000" b="1" dirty="0" smtClean="0"/>
              <a:t> = br1_table.size()-1;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1508707" y="1336405"/>
            <a:ext cx="1835385" cy="29204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generate_random_image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287372" y="477342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cxnSp>
        <p:nvCxnSpPr>
          <p:cNvPr id="3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2018888" y="679815"/>
            <a:ext cx="407512" cy="6565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41074" y="1314272"/>
            <a:ext cx="1937162" cy="833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and sort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max_dm_num</a:t>
            </a:r>
            <a:r>
              <a:rPr lang="en-US" sz="1000" b="1" dirty="0" smtClean="0">
                <a:solidFill>
                  <a:schemeClr val="tx1"/>
                </a:solidFill>
              </a:rPr>
              <a:t> values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[</a:t>
            </a:r>
            <a:r>
              <a:rPr lang="en-US" sz="1000" b="1" dirty="0" err="1">
                <a:solidFill>
                  <a:schemeClr val="tx1"/>
                </a:solidFill>
              </a:rPr>
              <a:t>min_dm_value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…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max_dm_value</a:t>
            </a:r>
            <a:r>
              <a:rPr lang="en-US" sz="10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(remove non-unique values)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317467" y="861163"/>
            <a:ext cx="1158241" cy="36076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min_dm_value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max_dm_value</a:t>
            </a:r>
            <a:endParaRPr lang="en-US" sz="1000" dirty="0"/>
          </a:p>
        </p:txBody>
      </p:sp>
      <p:cxnSp>
        <p:nvCxnSpPr>
          <p:cNvPr id="5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7" idx="3"/>
            <a:endCxn id="15" idx="0"/>
          </p:cNvCxnSpPr>
          <p:nvPr/>
        </p:nvCxnSpPr>
        <p:spPr>
          <a:xfrm>
            <a:off x="4475708" y="1041544"/>
            <a:ext cx="733947" cy="27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>
            <a:off x="3344092" y="1482426"/>
            <a:ext cx="896982" cy="2487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88215" y="2159802"/>
            <a:ext cx="1909497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smtClean="0"/>
              <a:t>vector&lt;uint16_t</a:t>
            </a:r>
            <a:r>
              <a:rPr lang="en-US" sz="1000" dirty="0"/>
              <a:t>&gt; </a:t>
            </a:r>
            <a:r>
              <a:rPr lang="en-US" sz="1000" dirty="0" err="1" smtClean="0"/>
              <a:t>dm</a:t>
            </a:r>
            <a:r>
              <a:rPr lang="en-US" sz="1000" dirty="0" err="1"/>
              <a:t>_</a:t>
            </a:r>
            <a:r>
              <a:rPr lang="en-US" sz="1000" dirty="0" err="1" smtClean="0"/>
              <a:t>values</a:t>
            </a:r>
            <a:endParaRPr lang="en-US" sz="1000" dirty="0"/>
          </a:p>
        </p:txBody>
      </p:sp>
      <p:cxnSp>
        <p:nvCxnSpPr>
          <p:cNvPr id="6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>
            <a:off x="6178236" y="1731168"/>
            <a:ext cx="783411" cy="481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961647" y="1559734"/>
            <a:ext cx="1402080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base depth map w/</a:t>
            </a:r>
            <a:r>
              <a:rPr lang="en-US" sz="1000" b="1" dirty="0" err="1" smtClean="0">
                <a:solidFill>
                  <a:schemeClr val="tx1"/>
                </a:solidFill>
              </a:rPr>
              <a:t>dm_values</a:t>
            </a:r>
            <a:r>
              <a:rPr lang="en-US" sz="1000" b="1" dirty="0" smtClean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6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64" idx="0"/>
          </p:cNvCxnSpPr>
          <p:nvPr/>
        </p:nvCxnSpPr>
        <p:spPr>
          <a:xfrm>
            <a:off x="2018888" y="679815"/>
            <a:ext cx="5643799" cy="879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43990" y="2976593"/>
            <a:ext cx="1040715" cy="662610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/>
              <a:t>kernel_size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smtClean="0"/>
              <a:t>br1_table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sigma_table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1744294" y="2253680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cxnSp>
        <p:nvCxnSpPr>
          <p:cNvPr id="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 flipV="1">
            <a:off x="1384705" y="2473305"/>
            <a:ext cx="359589" cy="8345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3212172" y="2226693"/>
            <a:ext cx="854523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blur_layer</a:t>
            </a:r>
            <a:endParaRPr lang="en-US" sz="1200" b="1" dirty="0"/>
          </a:p>
        </p:txBody>
      </p:sp>
      <p:cxnSp>
        <p:nvCxnSpPr>
          <p:cNvPr id="8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8" idx="3"/>
            <a:endCxn id="84" idx="1"/>
          </p:cNvCxnSpPr>
          <p:nvPr/>
        </p:nvCxnSpPr>
        <p:spPr>
          <a:xfrm flipV="1">
            <a:off x="2815488" y="2372714"/>
            <a:ext cx="396684" cy="1005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659681" y="3124960"/>
            <a:ext cx="4516182" cy="2726626"/>
            <a:chOff x="3321533" y="3449912"/>
            <a:chExt cx="4516182" cy="2726626"/>
          </a:xfrm>
        </p:grpSpPr>
        <p:sp>
          <p:nvSpPr>
            <p:cNvPr id="101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3321533" y="3449912"/>
              <a:ext cx="4516182" cy="2461434"/>
            </a:xfrm>
            <a:prstGeom prst="roundRect">
              <a:avLst>
                <a:gd name="adj" fmla="val 7760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323" y="591134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3477340" y="5930317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Loop: </a:t>
              </a:r>
              <a:r>
                <a:rPr lang="en-US" sz="1000" b="1" dirty="0" err="1" smtClean="0"/>
                <a:t>i</a:t>
              </a:r>
              <a:r>
                <a:rPr lang="en-US" sz="1000" b="1" dirty="0" err="1" smtClean="0"/>
                <a:t>dx</a:t>
              </a:r>
              <a:r>
                <a:rPr lang="en-US" sz="1000" b="1" dirty="0" smtClean="0"/>
                <a:t>=1;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&lt;</a:t>
              </a:r>
              <a:r>
                <a:rPr lang="en-US" sz="1000" b="1" dirty="0" err="1" smtClean="0"/>
                <a:t>dm_values.size</a:t>
              </a:r>
              <a:r>
                <a:rPr lang="en-US" sz="1000" b="1" dirty="0" smtClean="0"/>
                <a:t>(); ++</a:t>
              </a:r>
              <a:r>
                <a:rPr lang="en-US" sz="1000" b="1" dirty="0" err="1" smtClean="0"/>
                <a:t>idx</a:t>
              </a:r>
              <a:endParaRPr lang="en-US" sz="10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568240" y="4004065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93123" y="4009943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568240" y="4725769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3123" y="4731647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 flipH="1">
            <a:off x="2568240" y="2372714"/>
            <a:ext cx="1498455" cy="1722791"/>
          </a:xfrm>
          <a:prstGeom prst="bentConnector5">
            <a:avLst>
              <a:gd name="adj1" fmla="val -15256"/>
              <a:gd name="adj2" fmla="val 30859"/>
              <a:gd name="adj3" fmla="val 115256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4" idx="3"/>
            <a:endCxn id="109" idx="1"/>
          </p:cNvCxnSpPr>
          <p:nvPr/>
        </p:nvCxnSpPr>
        <p:spPr>
          <a:xfrm flipH="1">
            <a:off x="2568240" y="1779359"/>
            <a:ext cx="5795487" cy="3037850"/>
          </a:xfrm>
          <a:prstGeom prst="bentConnector5">
            <a:avLst>
              <a:gd name="adj1" fmla="val -3944"/>
              <a:gd name="adj2" fmla="val 40643"/>
              <a:gd name="adj3" fmla="val 10725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2ECE2-E12D-4607-8BE3-D0049484AE6A}"/>
              </a:ext>
            </a:extLst>
          </p:cNvPr>
          <p:cNvSpPr txBox="1"/>
          <p:nvPr/>
        </p:nvSpPr>
        <p:spPr>
          <a:xfrm>
            <a:off x="2815488" y="5922744"/>
            <a:ext cx="519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min_N</a:t>
            </a:r>
            <a:r>
              <a:rPr lang="en-US" sz="1000" b="1" dirty="0"/>
              <a:t> </a:t>
            </a:r>
            <a:r>
              <a:rPr lang="en-US" sz="1000" b="1" dirty="0" smtClean="0"/>
              <a:t>= ceil</a:t>
            </a:r>
            <a:r>
              <a:rPr lang="en-US" sz="1000" b="1" dirty="0"/>
              <a:t>( </a:t>
            </a:r>
            <a:r>
              <a:rPr lang="en-US" sz="1000" b="1" dirty="0" smtClean="0"/>
              <a:t>((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)/(</a:t>
            </a:r>
            <a:r>
              <a:rPr lang="en-US" sz="1000" b="1" dirty="0"/>
              <a:t>1+exp(-</a:t>
            </a:r>
            <a:r>
              <a:rPr lang="en-US" sz="1000" b="1" dirty="0" smtClean="0"/>
              <a:t>0.2*</a:t>
            </a:r>
            <a:r>
              <a:rPr lang="en-US" sz="1000" b="1" dirty="0" err="1" smtClean="0"/>
              <a:t>dm_values</a:t>
            </a:r>
            <a:r>
              <a:rPr lang="en-US" sz="1000" b="1" dirty="0" smtClean="0"/>
              <a:t>[</a:t>
            </a:r>
            <a:r>
              <a:rPr lang="en-US" sz="1000" b="1" dirty="0" err="1" smtClean="0"/>
              <a:t>idx</a:t>
            </a:r>
            <a:r>
              <a:rPr lang="en-US" sz="1000" b="1" dirty="0" smtClean="0"/>
              <a:t>]+(</a:t>
            </a:r>
            <a:r>
              <a:rPr lang="en-US" sz="1000" b="1" dirty="0"/>
              <a:t>0.1</a:t>
            </a:r>
            <a:r>
              <a:rPr lang="en-US" sz="1000" b="1" dirty="0" smtClean="0"/>
              <a:t>*</a:t>
            </a:r>
            <a:r>
              <a:rPr lang="en-US" sz="1000" b="1" dirty="0"/>
              <a:t> 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))) </a:t>
            </a:r>
            <a:r>
              <a:rPr lang="en-US" sz="1000" b="1" dirty="0"/>
              <a:t>) + 3</a:t>
            </a:r>
            <a:r>
              <a:rPr lang="en-US" sz="1000" b="1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max_N</a:t>
            </a:r>
            <a:r>
              <a:rPr lang="en-US" sz="1000" b="1" dirty="0" smtClean="0"/>
              <a:t> </a:t>
            </a:r>
            <a:r>
              <a:rPr lang="en-US" sz="1000" b="1" dirty="0"/>
              <a:t>= ceil(1.25*</a:t>
            </a:r>
            <a:r>
              <a:rPr lang="en-US" sz="1000" b="1" dirty="0" err="1"/>
              <a:t>min_N</a:t>
            </a:r>
            <a:r>
              <a:rPr lang="en-US" sz="1000" b="1" dirty="0"/>
              <a:t>);</a:t>
            </a:r>
            <a:endParaRPr lang="en-US" sz="1000" b="1" dirty="0"/>
          </a:p>
        </p:txBody>
      </p:sp>
      <p:sp>
        <p:nvSpPr>
          <p:cNvPr id="122" name="Flowchart: Terminator 121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867379" y="3609828"/>
            <a:ext cx="702740" cy="35426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min_N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max_N</a:t>
            </a:r>
            <a:endParaRPr lang="en-US" sz="1000" dirty="0" smtClean="0"/>
          </a:p>
        </p:txBody>
      </p:sp>
      <p:sp>
        <p:nvSpPr>
          <p:cNvPr id="123" name="Rounded Rectangle 122"/>
          <p:cNvSpPr/>
          <p:nvPr/>
        </p:nvSpPr>
        <p:spPr>
          <a:xfrm>
            <a:off x="3823212" y="3822405"/>
            <a:ext cx="874240" cy="213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N</a:t>
            </a:r>
          </a:p>
        </p:txBody>
      </p:sp>
      <p:cxnSp>
        <p:nvCxnSpPr>
          <p:cNvPr id="1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3570119" y="3786961"/>
            <a:ext cx="253093" cy="14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94" idx="3"/>
            <a:endCxn id="121" idx="1"/>
          </p:cNvCxnSpPr>
          <p:nvPr/>
        </p:nvCxnSpPr>
        <p:spPr>
          <a:xfrm>
            <a:off x="2751120" y="4095505"/>
            <a:ext cx="1080873" cy="2856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3" idx="3"/>
            <a:endCxn id="121" idx="0"/>
          </p:cNvCxnSpPr>
          <p:nvPr/>
        </p:nvCxnSpPr>
        <p:spPr>
          <a:xfrm>
            <a:off x="4697452" y="3929249"/>
            <a:ext cx="94661" cy="3166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5975648" y="3818072"/>
            <a:ext cx="854523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blur_layer</a:t>
            </a:r>
            <a:endParaRPr lang="en-US" sz="1200" b="1" dirty="0"/>
          </a:p>
        </p:txBody>
      </p:sp>
      <p:cxnSp>
        <p:nvCxnSpPr>
          <p:cNvPr id="137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3"/>
            <a:endCxn id="136" idx="1"/>
          </p:cNvCxnSpPr>
          <p:nvPr/>
        </p:nvCxnSpPr>
        <p:spPr>
          <a:xfrm flipV="1">
            <a:off x="5752233" y="3964093"/>
            <a:ext cx="223415" cy="417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36" idx="3"/>
            <a:endCxn id="108" idx="1"/>
          </p:cNvCxnSpPr>
          <p:nvPr/>
        </p:nvCxnSpPr>
        <p:spPr>
          <a:xfrm>
            <a:off x="6830171" y="3964093"/>
            <a:ext cx="262952" cy="1372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59" idx="0"/>
          </p:cNvCxnSpPr>
          <p:nvPr/>
        </p:nvCxnSpPr>
        <p:spPr>
          <a:xfrm rot="5400000">
            <a:off x="4262190" y="4341938"/>
            <a:ext cx="355457" cy="704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475114" y="4871862"/>
            <a:ext cx="1225216" cy="208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overlay_depthmap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1" name="Flowchart: Terminator 160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770560" y="5186674"/>
            <a:ext cx="1052652" cy="284880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</a:t>
            </a:r>
            <a:r>
              <a:rPr lang="en-US" sz="1000" dirty="0" err="1" smtClean="0"/>
              <a:t>idx</a:t>
            </a:r>
            <a:r>
              <a:rPr lang="en-US" sz="1000" dirty="0" smtClean="0"/>
              <a:t>]</a:t>
            </a:r>
            <a:endParaRPr lang="en-US" sz="1000" dirty="0" smtClean="0"/>
          </a:p>
        </p:txBody>
      </p:sp>
      <p:cxnSp>
        <p:nvCxnSpPr>
          <p:cNvPr id="16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159" idx="2"/>
          </p:cNvCxnSpPr>
          <p:nvPr/>
        </p:nvCxnSpPr>
        <p:spPr>
          <a:xfrm flipV="1">
            <a:off x="3823212" y="5080410"/>
            <a:ext cx="264510" cy="24870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9" idx="3"/>
            <a:endCxn id="159" idx="1"/>
          </p:cNvCxnSpPr>
          <p:nvPr/>
        </p:nvCxnSpPr>
        <p:spPr>
          <a:xfrm>
            <a:off x="2751120" y="4817209"/>
            <a:ext cx="723994" cy="1589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9" idx="3"/>
            <a:endCxn id="110" idx="1"/>
          </p:cNvCxnSpPr>
          <p:nvPr/>
        </p:nvCxnSpPr>
        <p:spPr>
          <a:xfrm flipV="1">
            <a:off x="4700330" y="4823087"/>
            <a:ext cx="2392793" cy="1530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735672" y="4523107"/>
            <a:ext cx="52951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mask</a:t>
            </a:r>
            <a:endParaRPr lang="en-US" sz="1000" b="1" dirty="0"/>
          </a:p>
        </p:txBody>
      </p:sp>
      <p:cxnSp>
        <p:nvCxnSpPr>
          <p:cNvPr id="1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36" idx="2"/>
          </p:cNvCxnSpPr>
          <p:nvPr/>
        </p:nvCxnSpPr>
        <p:spPr>
          <a:xfrm rot="5400000" flipH="1" flipV="1">
            <a:off x="5394365" y="3507860"/>
            <a:ext cx="406292" cy="1610797"/>
          </a:xfrm>
          <a:prstGeom prst="bentConnector3">
            <a:avLst>
              <a:gd name="adj1" fmla="val -56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586444" y="3840871"/>
            <a:ext cx="802241" cy="292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image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593904" y="4837807"/>
            <a:ext cx="794781" cy="321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</a:t>
            </a:r>
            <a:r>
              <a:rPr lang="en-US" sz="1000" b="1" dirty="0" err="1" smtClean="0">
                <a:solidFill>
                  <a:schemeClr val="tx1"/>
                </a:solidFill>
              </a:rPr>
              <a:t>depthmap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8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8" idx="3"/>
            <a:endCxn id="182" idx="1"/>
          </p:cNvCxnSpPr>
          <p:nvPr/>
        </p:nvCxnSpPr>
        <p:spPr>
          <a:xfrm flipV="1">
            <a:off x="7276003" y="3987321"/>
            <a:ext cx="310441" cy="1140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10" idx="3"/>
            <a:endCxn id="183" idx="1"/>
          </p:cNvCxnSpPr>
          <p:nvPr/>
        </p:nvCxnSpPr>
        <p:spPr>
          <a:xfrm>
            <a:off x="7276003" y="4823087"/>
            <a:ext cx="317901" cy="17569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16200000" flipH="1">
            <a:off x="7637412" y="4483923"/>
            <a:ext cx="704037" cy="3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Terminator 19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8282964" y="5803479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3" idx="3"/>
            <a:endCxn id="197" idx="0"/>
          </p:cNvCxnSpPr>
          <p:nvPr/>
        </p:nvCxnSpPr>
        <p:spPr>
          <a:xfrm>
            <a:off x="8388685" y="4998782"/>
            <a:ext cx="216496" cy="8046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856510" y="3268949"/>
            <a:ext cx="1071194" cy="355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14622" y="1962968"/>
            <a:ext cx="974026" cy="278476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[0]</a:t>
            </a:r>
          </a:p>
        </p:txBody>
      </p:sp>
      <p:cxnSp>
        <p:nvCxnSpPr>
          <p:cNvPr id="2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10" idx="3"/>
            <a:endCxn id="78" idx="0"/>
          </p:cNvCxnSpPr>
          <p:nvPr/>
        </p:nvCxnSpPr>
        <p:spPr>
          <a:xfrm>
            <a:off x="1288648" y="2102206"/>
            <a:ext cx="991243" cy="15147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201" idx="1"/>
          </p:cNvCxnSpPr>
          <p:nvPr/>
        </p:nvCxnSpPr>
        <p:spPr>
          <a:xfrm>
            <a:off x="1384705" y="3307898"/>
            <a:ext cx="3471805" cy="1387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201" idx="2"/>
          </p:cNvCxnSpPr>
          <p:nvPr/>
        </p:nvCxnSpPr>
        <p:spPr>
          <a:xfrm flipV="1">
            <a:off x="3823212" y="3624406"/>
            <a:ext cx="1568895" cy="170470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3831993" y="4245895"/>
            <a:ext cx="1920240" cy="270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01" idx="3"/>
            <a:endCxn id="136" idx="0"/>
          </p:cNvCxnSpPr>
          <p:nvPr/>
        </p:nvCxnSpPr>
        <p:spPr>
          <a:xfrm>
            <a:off x="5927704" y="3446678"/>
            <a:ext cx="475206" cy="3713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9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4264</TotalTime>
  <Words>361</Words>
  <Application>Microsoft Office PowerPoint</Application>
  <PresentationFormat>On-screen Show (4:3)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davemers@umail.iu.edu</dc:creator>
  <cp:lastModifiedBy>Emerson, David R CIV Expeditionary EW Sys Div, WXQT</cp:lastModifiedBy>
  <cp:revision>41</cp:revision>
  <dcterms:created xsi:type="dcterms:W3CDTF">2020-08-15T17:03:44Z</dcterms:created>
  <dcterms:modified xsi:type="dcterms:W3CDTF">2020-09-23T19:30:52Z</dcterms:modified>
</cp:coreProperties>
</file>