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4108</TotalTime>
  <Words>257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Ross</cp:lastModifiedBy>
  <cp:revision>26</cp:revision>
  <dcterms:created xsi:type="dcterms:W3CDTF">2020-08-15T17:03:44Z</dcterms:created>
  <dcterms:modified xsi:type="dcterms:W3CDTF">2020-08-31T15:07:15Z</dcterms:modified>
</cp:coreProperties>
</file>