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</p:sldMasterIdLst>
  <p:notesMasterIdLst>
    <p:notesMasterId r:id="rId43"/>
  </p:notesMasterIdLst>
  <p:sldIdLst>
    <p:sldId id="256" r:id="rId15"/>
    <p:sldId id="292" r:id="rId16"/>
    <p:sldId id="297" r:id="rId17"/>
    <p:sldId id="293" r:id="rId18"/>
    <p:sldId id="295" r:id="rId19"/>
    <p:sldId id="300" r:id="rId20"/>
    <p:sldId id="296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299" r:id="rId29"/>
    <p:sldId id="294" r:id="rId30"/>
    <p:sldId id="309" r:id="rId31"/>
    <p:sldId id="310" r:id="rId32"/>
    <p:sldId id="311" r:id="rId33"/>
    <p:sldId id="312" r:id="rId34"/>
    <p:sldId id="313" r:id="rId35"/>
    <p:sldId id="308" r:id="rId36"/>
    <p:sldId id="314" r:id="rId37"/>
    <p:sldId id="315" r:id="rId38"/>
    <p:sldId id="316" r:id="rId39"/>
    <p:sldId id="317" r:id="rId40"/>
    <p:sldId id="318" r:id="rId41"/>
    <p:sldId id="285" r:id="rId42"/>
  </p:sldIdLst>
  <p:sldSz cx="12193588" cy="6858000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4742C"/>
    <a:srgbClr val="DBAA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623" autoAdjust="0"/>
  </p:normalViewPr>
  <p:slideViewPr>
    <p:cSldViewPr>
      <p:cViewPr varScale="1">
        <p:scale>
          <a:sx n="86" d="100"/>
          <a:sy n="86" d="100"/>
        </p:scale>
        <p:origin x="528" y="6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15363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15364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3884613" y="0"/>
            <a:ext cx="296862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15367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1638" cy="3081338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zh-TW" noProof="0"/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70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E1DF8AE-38F1-416C-A391-48F44F0C2EEB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93143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D21C514-CB12-449E-86BA-6868C7AFC34C}" type="slidenum">
              <a:rPr lang="zh-TW" altLang="zh-TW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1741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F9901E6-76AD-42D8-9F27-3F269EA11BA3}" type="slidenum">
              <a:rPr lang="zh-TW" altLang="zh-TW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600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8F0537-7722-4978-86F6-28FD929908E4}" type="slidenum">
              <a:rPr lang="zh-TW" altLang="zh-TW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83A7832-E07D-48CA-912B-2B14FBB310F5}" type="slidenum">
              <a:rPr lang="zh-TW" altLang="zh-TW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3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059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8F0537-7722-4978-86F6-28FD929908E4}" type="slidenum">
              <a:rPr lang="zh-TW" altLang="zh-TW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83A7832-E07D-48CA-912B-2B14FBB310F5}" type="slidenum">
              <a:rPr lang="zh-TW" altLang="zh-TW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3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843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8F0537-7722-4978-86F6-28FD929908E4}" type="slidenum">
              <a:rPr lang="zh-TW" altLang="zh-TW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83A7832-E07D-48CA-912B-2B14FBB310F5}" type="slidenum">
              <a:rPr lang="zh-TW" altLang="zh-TW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3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973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8F0537-7722-4978-86F6-28FD929908E4}" type="slidenum">
              <a:rPr lang="zh-TW" altLang="zh-TW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83A7832-E07D-48CA-912B-2B14FBB310F5}" type="slidenum">
              <a:rPr lang="zh-TW" altLang="zh-TW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3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819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8F0537-7722-4978-86F6-28FD929908E4}" type="slidenum">
              <a:rPr lang="zh-TW" altLang="zh-TW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83A7832-E07D-48CA-912B-2B14FBB310F5}" type="slidenum">
              <a:rPr lang="zh-TW" altLang="zh-TW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3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755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fld id="{AD434981-5A45-4308-B442-6C3EB33D26F6}" type="slidenum">
              <a:rPr kumimoji="0" lang="zh-TW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</a:tabLst>
                <a:defRPr/>
              </a:pPr>
              <a:t>15</a:t>
            </a:fld>
            <a:endParaRPr kumimoji="0" lang="zh-TW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16B09A8B-78D3-4786-B23B-E5ACA1ABA483}" type="slidenum">
              <a:rPr kumimoji="0" lang="zh-TW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15</a:t>
            </a:fld>
            <a:endParaRPr kumimoji="0" lang="zh-TW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1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0305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8F0537-7722-4978-86F6-28FD929908E4}" type="slidenum">
              <a:rPr lang="zh-TW" altLang="zh-TW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83A7832-E07D-48CA-912B-2B14FBB310F5}" type="slidenum">
              <a:rPr lang="zh-TW" altLang="zh-TW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3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656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8F0537-7722-4978-86F6-28FD929908E4}" type="slidenum">
              <a:rPr lang="zh-TW" altLang="zh-TW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83A7832-E07D-48CA-912B-2B14FBB310F5}" type="slidenum">
              <a:rPr lang="zh-TW" altLang="zh-TW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3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528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8F0537-7722-4978-86F6-28FD929908E4}" type="slidenum">
              <a:rPr lang="zh-TW" altLang="zh-TW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83A7832-E07D-48CA-912B-2B14FBB310F5}" type="slidenum">
              <a:rPr lang="zh-TW" altLang="zh-TW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3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115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8F0537-7722-4978-86F6-28FD929908E4}" type="slidenum">
              <a:rPr lang="zh-TW" altLang="zh-TW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83A7832-E07D-48CA-912B-2B14FBB310F5}" type="slidenum">
              <a:rPr lang="zh-TW" altLang="zh-TW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3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418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8F0537-7722-4978-86F6-28FD929908E4}" type="slidenum">
              <a:rPr lang="zh-TW" altLang="zh-TW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83A7832-E07D-48CA-912B-2B14FBB310F5}" type="slidenum">
              <a:rPr lang="zh-TW" altLang="zh-TW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3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4607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8F0537-7722-4978-86F6-28FD929908E4}" type="slidenum">
              <a:rPr lang="zh-TW" altLang="zh-TW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83A7832-E07D-48CA-912B-2B14FBB310F5}" type="slidenum">
              <a:rPr lang="zh-TW" altLang="zh-TW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3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0782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8F0537-7722-4978-86F6-28FD929908E4}" type="slidenum">
              <a:rPr lang="zh-TW" altLang="zh-TW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83A7832-E07D-48CA-912B-2B14FBB310F5}" type="slidenum">
              <a:rPr lang="zh-TW" altLang="zh-TW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3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2389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8F0537-7722-4978-86F6-28FD929908E4}" type="slidenum">
              <a:rPr lang="zh-TW" altLang="zh-TW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83A7832-E07D-48CA-912B-2B14FBB310F5}" type="slidenum">
              <a:rPr lang="zh-TW" altLang="zh-TW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3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73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8F0537-7722-4978-86F6-28FD929908E4}" type="slidenum">
              <a:rPr lang="zh-TW" altLang="zh-TW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83A7832-E07D-48CA-912B-2B14FBB310F5}" type="slidenum">
              <a:rPr lang="zh-TW" altLang="zh-TW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3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620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8F0537-7722-4978-86F6-28FD929908E4}" type="slidenum">
              <a:rPr lang="zh-TW" altLang="zh-TW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83A7832-E07D-48CA-912B-2B14FBB310F5}" type="slidenum">
              <a:rPr lang="zh-TW" altLang="zh-TW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3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4648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8F0537-7722-4978-86F6-28FD929908E4}" type="slidenum">
              <a:rPr lang="zh-TW" altLang="zh-TW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83A7832-E07D-48CA-912B-2B14FBB310F5}" type="slidenum">
              <a:rPr lang="zh-TW" altLang="zh-TW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3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3935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fld id="{AD434981-5A45-4308-B442-6C3EB33D26F6}" type="slidenum">
              <a:rPr kumimoji="0" lang="zh-TW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</a:tabLst>
                <a:defRPr/>
              </a:pPr>
              <a:t>26</a:t>
            </a:fld>
            <a:endParaRPr kumimoji="0" lang="zh-TW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16B09A8B-78D3-4786-B23B-E5ACA1ABA483}" type="slidenum">
              <a:rPr kumimoji="0" lang="zh-TW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26</a:t>
            </a:fld>
            <a:endParaRPr kumimoji="0" lang="zh-TW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1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16426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fld id="{D78F0537-7722-4978-86F6-28FD929908E4}" type="slidenum">
              <a:rPr kumimoji="0" lang="zh-TW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</a:tabLst>
                <a:defRPr/>
              </a:pPr>
              <a:t>27</a:t>
            </a:fld>
            <a:endParaRPr kumimoji="0" lang="zh-TW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E83A7832-E07D-48CA-912B-2B14FBB310F5}" type="slidenum">
              <a:rPr kumimoji="0" lang="zh-TW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27</a:t>
            </a:fld>
            <a:endParaRPr kumimoji="0" lang="zh-TW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3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2234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D434981-5A45-4308-B442-6C3EB33D26F6}" type="slidenum">
              <a:rPr lang="zh-TW" altLang="zh-TW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6B09A8B-78D3-4786-B23B-E5ACA1ABA483}" type="slidenum">
              <a:rPr lang="zh-TW" altLang="zh-TW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1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743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fld id="{AD434981-5A45-4308-B442-6C3EB33D26F6}" type="slidenum">
              <a:rPr kumimoji="0" lang="zh-TW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</a:tabLst>
                <a:defRPr/>
              </a:pPr>
              <a:t>3</a:t>
            </a:fld>
            <a:endParaRPr kumimoji="0" lang="zh-TW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16B09A8B-78D3-4786-B23B-E5ACA1ABA483}" type="slidenum">
              <a:rPr kumimoji="0" lang="zh-TW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3</a:t>
            </a:fld>
            <a:endParaRPr kumimoji="0" lang="zh-TW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1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411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8F0537-7722-4978-86F6-28FD929908E4}" type="slidenum">
              <a:rPr lang="zh-TW" altLang="zh-TW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83A7832-E07D-48CA-912B-2B14FBB310F5}" type="slidenum">
              <a:rPr lang="zh-TW" altLang="zh-TW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3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797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8F0537-7722-4978-86F6-28FD929908E4}" type="slidenum">
              <a:rPr lang="zh-TW" altLang="zh-TW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83A7832-E07D-48CA-912B-2B14FBB310F5}" type="slidenum">
              <a:rPr lang="zh-TW" altLang="zh-TW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3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949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8F0537-7722-4978-86F6-28FD929908E4}" type="slidenum">
              <a:rPr lang="zh-TW" altLang="zh-TW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83A7832-E07D-48CA-912B-2B14FBB310F5}" type="slidenum">
              <a:rPr lang="zh-TW" altLang="zh-TW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3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613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8F0537-7722-4978-86F6-28FD929908E4}" type="slidenum">
              <a:rPr lang="zh-TW" altLang="zh-TW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83A7832-E07D-48CA-912B-2B14FBB310F5}" type="slidenum">
              <a:rPr lang="zh-TW" altLang="zh-TW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3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881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8F0537-7722-4978-86F6-28FD929908E4}" type="slidenum">
              <a:rPr lang="zh-TW" altLang="zh-TW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83A7832-E07D-48CA-912B-2B14FBB310F5}" type="slidenum">
              <a:rPr lang="zh-TW" altLang="zh-TW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3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648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8F0537-7722-4978-86F6-28FD929908E4}" type="slidenum">
              <a:rPr lang="zh-TW" altLang="zh-TW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83A7832-E07D-48CA-912B-2B14FBB310F5}" type="slidenum">
              <a:rPr lang="zh-TW" altLang="zh-TW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3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960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0B7A6-5D51-4D09-9ED8-F1179B32D81A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4450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6415B-3388-4DA7-9CF6-84D305555E13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083018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AEAB9-D0CB-42D0-A5A5-37E632DF82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17486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FF00E-FF81-45C2-B804-E261B733990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91862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C1F42-4353-496A-8EB8-FAB6077325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187657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8000" y="1219200"/>
            <a:ext cx="5534025" cy="51006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4425" y="1219200"/>
            <a:ext cx="5535613" cy="51006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C436D-8BDB-420C-B4C6-438C9957D2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999839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24CEF-3330-4741-8ACE-4039DB5DDD6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182857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87840-A50D-48DF-83E8-B772A3CC1E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524523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C6EA3-5387-4E69-A0C9-E135D4D6C15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585036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3CF73-D7EB-4330-9C68-8573DB564C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528172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897A4-EE04-40B9-B71C-65ABCE347A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401033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C2386-4F12-43BF-9261-3742A96B193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323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1725" y="365125"/>
            <a:ext cx="2627313" cy="58070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1125" cy="58070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08C45-9713-4F88-8609-64FF6ADF9BD2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4994400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24925" y="228600"/>
            <a:ext cx="2805113" cy="60912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8000" y="228600"/>
            <a:ext cx="8264525" cy="60912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3A0CF-01B8-4131-AD15-F21EDFB523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382243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00D2E-73A6-47B6-9D5D-1F6C369587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961845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0F852-2E0C-4215-8258-FD047FB8C21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882606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07678-D637-446C-8D8D-8AC8B693DD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179649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8000" y="1219200"/>
            <a:ext cx="5534025" cy="51006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4425" y="1219200"/>
            <a:ext cx="5535613" cy="51006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C1BA1-8210-43B9-9EED-75283BF7A40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01156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320B8-35BE-4159-9364-99D70D99FE8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79104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9E016-DB2F-4735-8639-E82DF72B89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016175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8BA53-7154-47FA-9FD2-BA21C66F842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4991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7788B-1AED-41E9-B731-9779BD1E7E0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778355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E759D-80E1-460B-8BD7-E804C3135DC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7333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8D25E-9F04-4F93-A79F-1A93217428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786776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7E5BF-C640-4FC2-BA8A-F513C163EE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153992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24925" y="228600"/>
            <a:ext cx="2805113" cy="60912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8000" y="228600"/>
            <a:ext cx="8264525" cy="60912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450E1-BE07-46EB-AC4A-BF3517CF704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227048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28661-9B58-4136-B7C1-4C818A755E3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186837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6CC90-4445-4742-9FE7-24CE883E5E2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94992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C6B48-F1CB-490C-B5AD-60C8EAEF3B1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230487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8000" y="1219200"/>
            <a:ext cx="5534025" cy="51006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4425" y="1219200"/>
            <a:ext cx="5535613" cy="51006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180FE-6FD1-48C9-8E59-0DA775482C8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350109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5D90A-D42A-4342-AC87-2318689F2B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345077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2CE86-23FE-4BC3-BC03-D04EB7407D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483263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87171-9E95-43E8-896F-18B6C43C54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086211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D2AFB-B75B-47E2-8AE6-7DBDD965C2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7252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BDE6A-01C2-49F3-BD24-645B7D1630D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051561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84D13-97D5-4754-B9B0-7386837883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566851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631CB-DF29-4BDC-8E05-0508DA1D78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834450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24925" y="228600"/>
            <a:ext cx="2805113" cy="60912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8000" y="228600"/>
            <a:ext cx="8264525" cy="60912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60D8D4-C777-4ED7-BE6F-94479CA2C2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781205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6CBE3-077A-4A26-AFFC-040FA534E6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8868202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38B8C-B9DF-4048-A350-75981E3E5E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350587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A0E67-131C-40D4-B1C9-C2A8EC2ABC1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204793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8000" y="1219200"/>
            <a:ext cx="5534025" cy="51006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4425" y="1219200"/>
            <a:ext cx="5535613" cy="51006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A855C-4AF2-4EC1-A181-866401063F8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904470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5F8F0-6C4A-4915-A468-5CE5C2CDA4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653283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97FEB-575F-460D-B439-BE119FAE208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663483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E1C5D-08F4-4565-B090-5831AC81310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6363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05494-A73E-4B24-B85A-D7FCC75020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8271964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C9B39-BF36-4716-AC58-5F24E81A6D4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549444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2169D-E06E-44A1-BD95-FFE784DF1B5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987545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03842-6764-4F78-A68A-034220A9BEA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735282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24925" y="228600"/>
            <a:ext cx="2805113" cy="60912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8000" y="228600"/>
            <a:ext cx="8264525" cy="60912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8D4A2-14E1-4410-B910-022FA2687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621853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07DF7-2EB3-4738-8738-9C73A0D4BF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0903650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BB44C-C6BD-469B-8C9F-4FF39E628B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4822275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FE53B-F7BD-4D70-A5A2-6F2D50C66AD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3048387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8000" y="1219200"/>
            <a:ext cx="5534025" cy="51006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4425" y="1219200"/>
            <a:ext cx="5535613" cy="51006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F76AC-72C3-4E6E-8AE6-2F6C2F75FB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7391859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3294A-C0E7-4CEE-86CD-DE6E1BBB2F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340621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D6CEE-E840-40F9-99F1-7E8CAF624F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614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8000" y="1219200"/>
            <a:ext cx="5534025" cy="51006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4425" y="1219200"/>
            <a:ext cx="5535613" cy="51006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70496-1B0F-4274-8357-F10010FE25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626789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6AE01-21C5-4388-A91B-3014988DC51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44581977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2428E-0031-4C72-8080-2285B88399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4148755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31B10-725C-4F57-A5C2-58EC4D7664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930855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D493B-5C22-42CD-A9F7-69AE4D1572E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5354405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24925" y="228600"/>
            <a:ext cx="2805113" cy="60912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8000" y="228600"/>
            <a:ext cx="8264525" cy="60912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491DF-9323-4C58-8D8E-6CF7C58938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198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6738A-0211-4C25-88F1-78A485850A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2575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3D272-89AC-4C01-9A9A-43F789B903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3210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06353-FB74-445F-B845-3A23D18C3E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2287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BA24A-353A-48EC-B174-3283555063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576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F3864-51A9-4A4C-B8AD-EBB7523EC328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838966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D9C37-EF60-4B96-AB8C-C98EC5860CC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2862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1A47D-4D17-484B-B3BA-D0BEEF9307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97541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24925" y="228600"/>
            <a:ext cx="2805113" cy="60912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8000" y="228600"/>
            <a:ext cx="8264525" cy="60912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0EEA3D-9CA8-408D-ACE3-06B43BD087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42867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2611617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233898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519959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8000" y="1219200"/>
            <a:ext cx="5534025" cy="51006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4425" y="1219200"/>
            <a:ext cx="5535613" cy="51006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914706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510900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8541209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830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C08FF-62A5-4856-83B9-2397455E980B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02088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74314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988347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1348946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24925" y="228600"/>
            <a:ext cx="2805113" cy="60912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8000" y="228600"/>
            <a:ext cx="8264525" cy="60912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982212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09811-6DD7-4EF2-A162-8E0054A9DDC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34522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D27FA-D0C7-4711-ABFB-95D60141BBB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67768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1D546-51EB-49CE-A139-C19970D28DB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35567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8000" y="1219200"/>
            <a:ext cx="5534025" cy="51006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4425" y="1219200"/>
            <a:ext cx="5535613" cy="51006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C72DD-BE96-4E3A-AE09-B426F05354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4967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399B3-B1F7-4213-86C3-3A371150277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39954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0CA00-9042-4EA8-9493-A8891CE3C1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307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78425" cy="4346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69025" y="1825625"/>
            <a:ext cx="5180013" cy="4346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20367-DD89-4A76-A466-EB21F24E7A66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102069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96203-F153-4DCF-B027-BE3A4465A40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24582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B4C58-C352-4EDE-B058-D6500FDE8F2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83703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6A2A1-F731-48DE-8435-2232AD3DE38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59076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38C4C-AFC3-43DB-821E-43E822B300F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38923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24925" y="228600"/>
            <a:ext cx="2805113" cy="60912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8000" y="228600"/>
            <a:ext cx="8264525" cy="60912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3EADE-A1BD-4C54-8347-F00D9B1EEA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23171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75B84-CA25-46E0-815F-53C3FC2FDF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27246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3D612-B35E-4355-9E96-89C626CB634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6437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98E42-6DBC-4739-9D39-C3067759C51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84152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8000" y="1219200"/>
            <a:ext cx="5534025" cy="51006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4425" y="1219200"/>
            <a:ext cx="5535613" cy="51006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90F2C-C0F5-431E-A1E3-F6A9F4713F5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3971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C5219-5F2A-48AE-9677-37F318FF171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232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B4A31-E24E-4C90-9C91-F3029E828D4B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778807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ED7E7-1872-4DC4-A9FD-7B5E69DB21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17646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9D7A9-3F02-4C62-98F3-BC05681CB3B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9743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D3DDA-565B-462A-B733-F0E5C952E4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52444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440F1-BA40-4752-96EB-8A5B83CB26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166400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88169-424D-40C9-AF70-FA9A597EE7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19397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24925" y="228600"/>
            <a:ext cx="2805113" cy="60912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8000" y="228600"/>
            <a:ext cx="8264525" cy="60912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E1B20-EB2C-4191-BF0D-11926B8CA85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58576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423A0-3443-44A3-94DA-D0A04E01518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032560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3C815-A328-4588-9FD7-A9BD25C397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628282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6341D-24E4-4E26-967A-AEB316B6CEA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243575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8000" y="1219200"/>
            <a:ext cx="5534025" cy="51006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4425" y="1219200"/>
            <a:ext cx="5535613" cy="51006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27227-6A97-40C8-B9E0-EDB484899E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649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A7537-4397-45D2-BDF7-ED33EBCC1DE8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667045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B5BD8-47ED-45D9-8103-7D7DED487DC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874972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9E8AE-FF42-47F9-B26C-E8D7C5B9307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55391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6CA48-D4E5-4327-BCE3-93E5683D74D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884890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641F5-35A6-4CED-ACF7-38CBC543A9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574387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BDCE0-4267-49DD-A35C-2661F32191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900872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8A976-5F35-4208-AFB2-64E706A55CD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80660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24925" y="228600"/>
            <a:ext cx="2805113" cy="60912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8000" y="228600"/>
            <a:ext cx="8264525" cy="60912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3164B-4750-46A6-AAD8-37B07C69D4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894235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1717E-771A-45D3-AA6A-2F861246750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825447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42F01-24B1-41CA-A926-BE998D6546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932654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A6EAE-1A1E-4DD8-ACE2-7CF75361104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619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2E023-A673-4F59-8AB1-A34BA552B745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3284505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8000" y="1219200"/>
            <a:ext cx="5534025" cy="51006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4425" y="1219200"/>
            <a:ext cx="5535613" cy="51006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BF340-27F4-4B17-883F-0109C14ACCC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302498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1A626-35B9-4177-9959-5037C57BDE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899510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22DEA-ABBD-4094-9EF2-92B392A0F85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391780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15D23-74C0-4AF9-8FEC-ADA20EDB6C3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198012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706E7-8B09-4378-B06A-FDA7797BF12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211060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F1FD0-EB89-4CE5-BA46-2979D9A3B26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627409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D31AE-5924-49A8-ABA2-941C950325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911109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24925" y="228600"/>
            <a:ext cx="2805113" cy="60912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8000" y="228600"/>
            <a:ext cx="8264525" cy="60912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F59F8-2080-46F6-AF1A-4848D29050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505565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2150D-7205-4BF5-A65B-5B472B9D25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58118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C3582-16C7-42DF-81F3-69A61B5E884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878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DE2F9-FDC5-4965-87CD-62518A9E8D10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6701408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8B567-3C3A-4299-AB0B-D9E4DD96E24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946199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8000" y="1219200"/>
            <a:ext cx="5534025" cy="51006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4425" y="1219200"/>
            <a:ext cx="5535613" cy="51006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0BD6D1-3020-465A-B5C1-2FCDE55A4B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639331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0503F-05CD-4A64-8E03-5F862D66E8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338180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75928-C090-4B7B-8C7A-365871F9A8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114600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DF430-EDF0-44FA-8B82-8593925CC3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117864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B5E60-24E1-4093-8683-83CE5CD038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420967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29701-C373-4F39-9A07-6B01B2A72D4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262718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0F39E-E540-416E-AB17-31C20AFC91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244247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24925" y="228600"/>
            <a:ext cx="2805113" cy="60912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8000" y="228600"/>
            <a:ext cx="8264525" cy="60912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32693-F1A4-4843-9881-A3CB733F15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928931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418EC-F02D-40DA-A283-DBA52455928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787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D7199-3126-4AB7-BD82-5A543D668DAF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4049315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09324-BDF4-4668-903F-93455F19144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674581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7D70E-6686-4F44-99A7-6EC058249C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414855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8000" y="1219200"/>
            <a:ext cx="5534025" cy="51006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4425" y="1219200"/>
            <a:ext cx="5535613" cy="51006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679B3-E855-4FF1-94C4-C2A74AC8D4A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888193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E8FC8-1865-4997-88E8-BDAED24CC79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099554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D942B-EA10-4CF7-8DB2-4AA36BDE01D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239139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3D1F4-05C1-4604-8B84-D6862295098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796850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C8B79-D16E-486D-A713-3A08A11C40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328194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C5434-CCD5-4A7F-8EE3-795CC28E2FC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267224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BB4CE-1338-4728-9AE9-22605148F8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088258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24925" y="228600"/>
            <a:ext cx="2805113" cy="60912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8000" y="228600"/>
            <a:ext cx="8264525" cy="60912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B0FF5-0ABC-41A7-B6EB-98CE28422D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351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101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2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11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2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123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2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134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2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145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25.xml"/><Relationship Id="rId21" Type="http://schemas.openxmlformats.org/officeDocument/2006/relationships/image" Target="../media/image9.jpeg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jpeg"/><Relationship Id="rId20" Type="http://schemas.openxmlformats.org/officeDocument/2006/relationships/image" Target="../media/image8.jpe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12.jpeg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jpeg"/><Relationship Id="rId23" Type="http://schemas.openxmlformats.org/officeDocument/2006/relationships/image" Target="../media/image11.jpeg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7.jpe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Relationship Id="rId22" Type="http://schemas.openxmlformats.org/officeDocument/2006/relationships/image" Target="../media/image10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57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68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79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90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D6D85"/>
            </a:gs>
            <a:gs pos="100000">
              <a:srgbClr val="33425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0838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0838" cy="434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/>
              <a:t>Click to edit the outline text format</a:t>
            </a:r>
          </a:p>
          <a:p>
            <a:pPr lvl="1"/>
            <a:r>
              <a:rPr lang="en-GB" altLang="zh-TW"/>
              <a:t>Second Outline Level</a:t>
            </a:r>
          </a:p>
          <a:p>
            <a:pPr lvl="2"/>
            <a:r>
              <a:rPr lang="en-GB" altLang="zh-TW"/>
              <a:t>Third Outline Level</a:t>
            </a:r>
          </a:p>
          <a:p>
            <a:pPr lvl="3"/>
            <a:r>
              <a:rPr lang="en-GB" altLang="zh-TW"/>
              <a:t>Fourth Outline Level</a:t>
            </a:r>
          </a:p>
          <a:p>
            <a:pPr lvl="4"/>
            <a:r>
              <a:rPr lang="en-GB" altLang="zh-TW"/>
              <a:t>Fifth Outline Level</a:t>
            </a:r>
          </a:p>
          <a:p>
            <a:pPr lvl="4"/>
            <a:r>
              <a:rPr lang="en-GB" altLang="zh-TW"/>
              <a:t>Sixth Outline Level</a:t>
            </a:r>
          </a:p>
          <a:p>
            <a:pPr lvl="4"/>
            <a:r>
              <a:rPr lang="en-GB" altLang="zh-TW"/>
              <a:t>Seventh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610600" y="6356350"/>
            <a:ext cx="2738438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70F6DAE-907F-40DC-83DD-FDBBB4BD3671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libri Light" panose="020F0302020204030204" pitchFamily="34" charset="0"/>
          <a:ea typeface="新細明體" panose="02020500000000000000" pitchFamily="18" charset="-120"/>
        </a:defRPr>
      </a:lvl2pPr>
      <a:lvl3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libri Light" panose="020F0302020204030204" pitchFamily="34" charset="0"/>
          <a:ea typeface="新細明體" panose="02020500000000000000" pitchFamily="18" charset="-120"/>
        </a:defRPr>
      </a:lvl3pPr>
      <a:lvl4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libri Light" panose="020F0302020204030204" pitchFamily="34" charset="0"/>
          <a:ea typeface="新細明體" panose="02020500000000000000" pitchFamily="18" charset="-120"/>
        </a:defRPr>
      </a:lvl4pPr>
      <a:lvl5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libri Light" panose="020F0302020204030204" pitchFamily="34" charset="0"/>
          <a:ea typeface="新細明體" panose="02020500000000000000" pitchFamily="18" charset="-120"/>
        </a:defRPr>
      </a:lvl5pPr>
      <a:lvl6pPr marL="25146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libri Light" panose="020F0302020204030204" pitchFamily="34" charset="0"/>
          <a:ea typeface="新細明體" panose="02020500000000000000" pitchFamily="18" charset="-120"/>
        </a:defRPr>
      </a:lvl6pPr>
      <a:lvl7pPr marL="29718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libri Light" panose="020F0302020204030204" pitchFamily="34" charset="0"/>
          <a:ea typeface="新細明體" panose="02020500000000000000" pitchFamily="18" charset="-120"/>
        </a:defRPr>
      </a:lvl7pPr>
      <a:lvl8pPr marL="34290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libri Light" panose="020F0302020204030204" pitchFamily="34" charset="0"/>
          <a:ea typeface="新細明體" panose="02020500000000000000" pitchFamily="18" charset="-120"/>
        </a:defRPr>
      </a:lvl8pPr>
      <a:lvl9pPr marL="38862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libri Light" panose="020F0302020204030204" pitchFamily="34" charset="0"/>
          <a:ea typeface="新細明體" panose="02020500000000000000" pitchFamily="18" charset="-120"/>
        </a:defRPr>
      </a:lvl9pPr>
    </p:titleStyle>
    <p:bodyStyle>
      <a:lvl1pPr marL="342900" indent="-342900" algn="l" defTabSz="45720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rgbClr val="25557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11887200" y="914400"/>
            <a:ext cx="304800" cy="5943600"/>
          </a:xfrm>
          <a:prstGeom prst="rect">
            <a:avLst/>
          </a:prstGeom>
          <a:solidFill>
            <a:srgbClr val="25557B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10244" name="Freeform 3"/>
          <p:cNvSpPr>
            <a:spLocks noChangeArrowheads="1"/>
          </p:cNvSpPr>
          <p:nvPr/>
        </p:nvSpPr>
        <p:spPr bwMode="auto">
          <a:xfrm>
            <a:off x="-17463" y="342900"/>
            <a:ext cx="8043863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28600"/>
            <a:ext cx="8255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6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7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8" name="Picture 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9" name="Picture 8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50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219200"/>
            <a:ext cx="11222038" cy="510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/>
              <a:t>Click to edit the outline text format</a:t>
            </a:r>
          </a:p>
          <a:p>
            <a:pPr lvl="1"/>
            <a:r>
              <a:rPr lang="en-GB" altLang="zh-TW"/>
              <a:t>Second Outline Level</a:t>
            </a:r>
          </a:p>
          <a:p>
            <a:pPr lvl="2"/>
            <a:r>
              <a:rPr lang="en-GB" altLang="zh-TW"/>
              <a:t>Third Outline Level</a:t>
            </a:r>
          </a:p>
          <a:p>
            <a:pPr lvl="3"/>
            <a:r>
              <a:rPr lang="en-GB" altLang="zh-TW"/>
              <a:t>Fourth Outline Level</a:t>
            </a:r>
          </a:p>
          <a:p>
            <a:pPr lvl="4"/>
            <a:r>
              <a:rPr lang="en-GB" altLang="zh-TW"/>
              <a:t>Fifth Outline Level</a:t>
            </a:r>
          </a:p>
          <a:p>
            <a:pPr lvl="4"/>
            <a:r>
              <a:rPr lang="en-GB" altLang="zh-TW"/>
              <a:t>Sixth Outline Level</a:t>
            </a:r>
          </a:p>
          <a:p>
            <a:pPr lvl="4"/>
            <a:r>
              <a:rPr lang="en-GB" altLang="zh-TW"/>
              <a:t>Seventh Outline Level</a:t>
            </a:r>
          </a:p>
        </p:txBody>
      </p:sp>
      <p:sp>
        <p:nvSpPr>
          <p:cNvPr id="10251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228600"/>
            <a:ext cx="94440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/>
              <a:t>Click to edit the title text format</a:t>
            </a:r>
          </a:p>
        </p:txBody>
      </p:sp>
      <p:sp>
        <p:nvSpPr>
          <p:cNvPr id="2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5588000" y="6505575"/>
            <a:ext cx="111283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457200" algn="l"/>
                <a:tab pos="914400" algn="l"/>
              </a:tabLst>
              <a:defRPr sz="1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73D64DA-FB6D-4D40-9F37-DA03E75C5E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253" name="Text Box 12"/>
          <p:cNvSpPr txBox="1">
            <a:spLocks noChangeArrowheads="1"/>
          </p:cNvSpPr>
          <p:nvPr/>
        </p:nvSpPr>
        <p:spPr bwMode="auto">
          <a:xfrm>
            <a:off x="508000" y="6505575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rgbClr val="25557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11887200" y="914400"/>
            <a:ext cx="304800" cy="5943600"/>
          </a:xfrm>
          <a:prstGeom prst="rect">
            <a:avLst/>
          </a:prstGeom>
          <a:solidFill>
            <a:srgbClr val="25557B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11268" name="Freeform 3"/>
          <p:cNvSpPr>
            <a:spLocks noChangeArrowheads="1"/>
          </p:cNvSpPr>
          <p:nvPr/>
        </p:nvSpPr>
        <p:spPr bwMode="auto">
          <a:xfrm>
            <a:off x="-17463" y="342900"/>
            <a:ext cx="8043863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28600"/>
            <a:ext cx="8255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0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1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2" name="Picture 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3" name="Picture 8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74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219200"/>
            <a:ext cx="11222038" cy="510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/>
              <a:t>Click to edit the outline text format</a:t>
            </a:r>
          </a:p>
          <a:p>
            <a:pPr lvl="1"/>
            <a:r>
              <a:rPr lang="en-GB" altLang="zh-TW"/>
              <a:t>Second Outline Level</a:t>
            </a:r>
          </a:p>
          <a:p>
            <a:pPr lvl="2"/>
            <a:r>
              <a:rPr lang="en-GB" altLang="zh-TW"/>
              <a:t>Third Outline Level</a:t>
            </a:r>
          </a:p>
          <a:p>
            <a:pPr lvl="3"/>
            <a:r>
              <a:rPr lang="en-GB" altLang="zh-TW"/>
              <a:t>Fourth Outline Level</a:t>
            </a:r>
          </a:p>
          <a:p>
            <a:pPr lvl="4"/>
            <a:r>
              <a:rPr lang="en-GB" altLang="zh-TW"/>
              <a:t>Fifth Outline Level</a:t>
            </a:r>
          </a:p>
          <a:p>
            <a:pPr lvl="4"/>
            <a:r>
              <a:rPr lang="en-GB" altLang="zh-TW"/>
              <a:t>Sixth Outline Level</a:t>
            </a:r>
          </a:p>
          <a:p>
            <a:pPr lvl="4"/>
            <a:r>
              <a:rPr lang="en-GB" altLang="zh-TW"/>
              <a:t>Seventh Outline Level</a:t>
            </a:r>
          </a:p>
        </p:txBody>
      </p:sp>
      <p:sp>
        <p:nvSpPr>
          <p:cNvPr id="11275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228600"/>
            <a:ext cx="94440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/>
              <a:t>Click to edit the title text format</a:t>
            </a:r>
          </a:p>
        </p:txBody>
      </p:sp>
      <p:sp>
        <p:nvSpPr>
          <p:cNvPr id="2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5588000" y="6505575"/>
            <a:ext cx="111283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457200" algn="l"/>
                <a:tab pos="914400" algn="l"/>
              </a:tabLst>
              <a:defRPr sz="1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C7280BE-0400-465C-8E44-A66A303610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277" name="Text Box 12"/>
          <p:cNvSpPr txBox="1">
            <a:spLocks noChangeArrowheads="1"/>
          </p:cNvSpPr>
          <p:nvPr/>
        </p:nvSpPr>
        <p:spPr bwMode="auto">
          <a:xfrm>
            <a:off x="508000" y="6505575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rgbClr val="25557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11887200" y="914400"/>
            <a:ext cx="304800" cy="5943600"/>
          </a:xfrm>
          <a:prstGeom prst="rect">
            <a:avLst/>
          </a:prstGeom>
          <a:solidFill>
            <a:srgbClr val="25557B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12292" name="Freeform 3"/>
          <p:cNvSpPr>
            <a:spLocks noChangeArrowheads="1"/>
          </p:cNvSpPr>
          <p:nvPr/>
        </p:nvSpPr>
        <p:spPr bwMode="auto">
          <a:xfrm>
            <a:off x="-17463" y="342900"/>
            <a:ext cx="8043863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28600"/>
            <a:ext cx="8255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5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6" name="Picture 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7" name="Picture 8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219200"/>
            <a:ext cx="11222038" cy="510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/>
              <a:t>Click to edit the outline text format</a:t>
            </a:r>
          </a:p>
          <a:p>
            <a:pPr lvl="1"/>
            <a:r>
              <a:rPr lang="en-GB" altLang="zh-TW"/>
              <a:t>Second Outline Level</a:t>
            </a:r>
          </a:p>
          <a:p>
            <a:pPr lvl="2"/>
            <a:r>
              <a:rPr lang="en-GB" altLang="zh-TW"/>
              <a:t>Third Outline Level</a:t>
            </a:r>
          </a:p>
          <a:p>
            <a:pPr lvl="3"/>
            <a:r>
              <a:rPr lang="en-GB" altLang="zh-TW"/>
              <a:t>Fourth Outline Level</a:t>
            </a:r>
          </a:p>
          <a:p>
            <a:pPr lvl="4"/>
            <a:r>
              <a:rPr lang="en-GB" altLang="zh-TW"/>
              <a:t>Fifth Outline Level</a:t>
            </a:r>
          </a:p>
          <a:p>
            <a:pPr lvl="4"/>
            <a:r>
              <a:rPr lang="en-GB" altLang="zh-TW"/>
              <a:t>Sixth Outline Level</a:t>
            </a:r>
          </a:p>
          <a:p>
            <a:pPr lvl="4"/>
            <a:r>
              <a:rPr lang="en-GB" altLang="zh-TW"/>
              <a:t>Seventh Outline Level</a:t>
            </a:r>
          </a:p>
        </p:txBody>
      </p:sp>
      <p:sp>
        <p:nvSpPr>
          <p:cNvPr id="12299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228600"/>
            <a:ext cx="94440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/>
              <a:t>Click to edit the title text format</a:t>
            </a:r>
          </a:p>
        </p:txBody>
      </p:sp>
      <p:sp>
        <p:nvSpPr>
          <p:cNvPr id="2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5588000" y="6505575"/>
            <a:ext cx="111283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457200" algn="l"/>
                <a:tab pos="914400" algn="l"/>
              </a:tabLst>
              <a:defRPr sz="1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57A9C26-E68C-4B87-BC48-D16C24F5399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2301" name="Text Box 12"/>
          <p:cNvSpPr txBox="1">
            <a:spLocks noChangeArrowheads="1"/>
          </p:cNvSpPr>
          <p:nvPr/>
        </p:nvSpPr>
        <p:spPr bwMode="auto">
          <a:xfrm>
            <a:off x="508000" y="6505575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rgbClr val="25557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11887200" y="914400"/>
            <a:ext cx="304800" cy="5943600"/>
          </a:xfrm>
          <a:prstGeom prst="rect">
            <a:avLst/>
          </a:prstGeom>
          <a:solidFill>
            <a:srgbClr val="25557B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13316" name="Freeform 3"/>
          <p:cNvSpPr>
            <a:spLocks noChangeArrowheads="1"/>
          </p:cNvSpPr>
          <p:nvPr/>
        </p:nvSpPr>
        <p:spPr bwMode="auto">
          <a:xfrm>
            <a:off x="-17463" y="342900"/>
            <a:ext cx="8043863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28600"/>
            <a:ext cx="8255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8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9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20" name="Picture 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21" name="Picture 8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2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219200"/>
            <a:ext cx="11222038" cy="510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/>
              <a:t>Click to edit the outline text format</a:t>
            </a:r>
          </a:p>
          <a:p>
            <a:pPr lvl="1"/>
            <a:r>
              <a:rPr lang="en-GB" altLang="zh-TW"/>
              <a:t>Second Outline Level</a:t>
            </a:r>
          </a:p>
          <a:p>
            <a:pPr lvl="2"/>
            <a:r>
              <a:rPr lang="en-GB" altLang="zh-TW"/>
              <a:t>Third Outline Level</a:t>
            </a:r>
          </a:p>
          <a:p>
            <a:pPr lvl="3"/>
            <a:r>
              <a:rPr lang="en-GB" altLang="zh-TW"/>
              <a:t>Fourth Outline Level</a:t>
            </a:r>
          </a:p>
          <a:p>
            <a:pPr lvl="4"/>
            <a:r>
              <a:rPr lang="en-GB" altLang="zh-TW"/>
              <a:t>Fifth Outline Level</a:t>
            </a:r>
          </a:p>
          <a:p>
            <a:pPr lvl="4"/>
            <a:r>
              <a:rPr lang="en-GB" altLang="zh-TW"/>
              <a:t>Sixth Outline Level</a:t>
            </a:r>
          </a:p>
          <a:p>
            <a:pPr lvl="4"/>
            <a:r>
              <a:rPr lang="en-GB" altLang="zh-TW"/>
              <a:t>Seventh Outline Level</a:t>
            </a:r>
          </a:p>
        </p:txBody>
      </p:sp>
      <p:sp>
        <p:nvSpPr>
          <p:cNvPr id="1332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228600"/>
            <a:ext cx="94440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/>
              <a:t>Click to edit the title text format</a:t>
            </a:r>
          </a:p>
        </p:txBody>
      </p:sp>
      <p:sp>
        <p:nvSpPr>
          <p:cNvPr id="2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5588000" y="6505575"/>
            <a:ext cx="111283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457200" algn="l"/>
                <a:tab pos="914400" algn="l"/>
              </a:tabLst>
              <a:defRPr sz="1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E6E1395-9C60-4410-B288-41018828E08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3325" name="Text Box 12"/>
          <p:cNvSpPr txBox="1">
            <a:spLocks noChangeArrowheads="1"/>
          </p:cNvSpPr>
          <p:nvPr/>
        </p:nvSpPr>
        <p:spPr bwMode="auto">
          <a:xfrm>
            <a:off x="508000" y="6505575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rgbClr val="25557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11887200" y="914400"/>
            <a:ext cx="304800" cy="5943600"/>
          </a:xfrm>
          <a:prstGeom prst="rect">
            <a:avLst/>
          </a:prstGeom>
          <a:solidFill>
            <a:srgbClr val="25557B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14340" name="Freeform 3"/>
          <p:cNvSpPr>
            <a:spLocks noChangeArrowheads="1"/>
          </p:cNvSpPr>
          <p:nvPr/>
        </p:nvSpPr>
        <p:spPr bwMode="auto">
          <a:xfrm>
            <a:off x="-17463" y="342900"/>
            <a:ext cx="8043863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28600"/>
            <a:ext cx="8255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2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3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4" name="Picture 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5" name="Picture 8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6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219200"/>
            <a:ext cx="11222038" cy="510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/>
              <a:t>Click to edit the outline text format</a:t>
            </a:r>
          </a:p>
          <a:p>
            <a:pPr lvl="1"/>
            <a:r>
              <a:rPr lang="en-GB" altLang="zh-TW"/>
              <a:t>Second Outline Level</a:t>
            </a:r>
          </a:p>
          <a:p>
            <a:pPr lvl="2"/>
            <a:r>
              <a:rPr lang="en-GB" altLang="zh-TW"/>
              <a:t>Third Outline Level</a:t>
            </a:r>
          </a:p>
          <a:p>
            <a:pPr lvl="3"/>
            <a:r>
              <a:rPr lang="en-GB" altLang="zh-TW"/>
              <a:t>Fourth Outline Level</a:t>
            </a:r>
          </a:p>
          <a:p>
            <a:pPr lvl="4"/>
            <a:r>
              <a:rPr lang="en-GB" altLang="zh-TW"/>
              <a:t>Fifth Outline Level</a:t>
            </a:r>
          </a:p>
          <a:p>
            <a:pPr lvl="4"/>
            <a:r>
              <a:rPr lang="en-GB" altLang="zh-TW"/>
              <a:t>Sixth Outline Level</a:t>
            </a:r>
          </a:p>
          <a:p>
            <a:pPr lvl="4"/>
            <a:r>
              <a:rPr lang="en-GB" altLang="zh-TW"/>
              <a:t>Seventh Outline Level</a:t>
            </a:r>
          </a:p>
        </p:txBody>
      </p:sp>
      <p:sp>
        <p:nvSpPr>
          <p:cNvPr id="1434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228600"/>
            <a:ext cx="94440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/>
              <a:t>Click to edit the title text format</a:t>
            </a:r>
          </a:p>
        </p:txBody>
      </p:sp>
      <p:sp>
        <p:nvSpPr>
          <p:cNvPr id="2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5588000" y="6505575"/>
            <a:ext cx="111283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457200" algn="l"/>
                <a:tab pos="914400" algn="l"/>
              </a:tabLst>
              <a:defRPr sz="1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C5D27DC-9C4E-4F94-AECF-1D086308346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4349" name="Text Box 12"/>
          <p:cNvSpPr txBox="1">
            <a:spLocks noChangeArrowheads="1"/>
          </p:cNvSpPr>
          <p:nvPr/>
        </p:nvSpPr>
        <p:spPr bwMode="auto">
          <a:xfrm>
            <a:off x="508000" y="6505575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rgbClr val="25557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11887200" y="914400"/>
            <a:ext cx="304800" cy="5943600"/>
          </a:xfrm>
          <a:prstGeom prst="rect">
            <a:avLst/>
          </a:prstGeom>
          <a:solidFill>
            <a:srgbClr val="25557B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2052" name="Freeform 3"/>
          <p:cNvSpPr>
            <a:spLocks noChangeArrowheads="1"/>
          </p:cNvSpPr>
          <p:nvPr/>
        </p:nvSpPr>
        <p:spPr bwMode="auto">
          <a:xfrm>
            <a:off x="-17463" y="342900"/>
            <a:ext cx="8043863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2053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28600"/>
            <a:ext cx="8255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219200"/>
            <a:ext cx="11222038" cy="510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/>
              <a:t>Click to edit the outline text format</a:t>
            </a:r>
          </a:p>
          <a:p>
            <a:pPr lvl="1"/>
            <a:r>
              <a:rPr lang="en-GB" altLang="zh-TW"/>
              <a:t>Second Outline Level</a:t>
            </a:r>
          </a:p>
          <a:p>
            <a:pPr lvl="2"/>
            <a:r>
              <a:rPr lang="en-GB" altLang="zh-TW"/>
              <a:t>Third Outline Level</a:t>
            </a:r>
          </a:p>
          <a:p>
            <a:pPr lvl="3"/>
            <a:r>
              <a:rPr lang="en-GB" altLang="zh-TW"/>
              <a:t>Fourth Outline Level</a:t>
            </a:r>
          </a:p>
          <a:p>
            <a:pPr lvl="4"/>
            <a:r>
              <a:rPr lang="en-GB" altLang="zh-TW"/>
              <a:t>Fifth Outline Level</a:t>
            </a:r>
          </a:p>
          <a:p>
            <a:pPr lvl="4"/>
            <a:r>
              <a:rPr lang="en-GB" altLang="zh-TW"/>
              <a:t>Sixth Outline Level</a:t>
            </a:r>
          </a:p>
          <a:p>
            <a:pPr lvl="4"/>
            <a:r>
              <a:rPr lang="en-GB" altLang="zh-TW"/>
              <a:t>Seventh Outline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5588000" y="6505575"/>
            <a:ext cx="111283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457200" algn="l"/>
                <a:tab pos="914400" algn="l"/>
              </a:tabLst>
              <a:defRPr sz="1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CA5E84B-4EBA-4CE0-BC84-0E87BB5FD6F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508000" y="6505575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205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228600"/>
            <a:ext cx="94440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/>
              <a:t>Click to edit the title text format</a:t>
            </a:r>
          </a:p>
        </p:txBody>
      </p:sp>
      <p:pic>
        <p:nvPicPr>
          <p:cNvPr id="2058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9" name="Picture 1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60" name="Picture 11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61" name="Picture 1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rgbClr val="25557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11887200" y="914400"/>
            <a:ext cx="304800" cy="5943600"/>
          </a:xfrm>
          <a:prstGeom prst="rect">
            <a:avLst/>
          </a:prstGeom>
          <a:solidFill>
            <a:srgbClr val="25557B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3076" name="Freeform 3"/>
          <p:cNvSpPr>
            <a:spLocks noChangeArrowheads="1"/>
          </p:cNvSpPr>
          <p:nvPr/>
        </p:nvSpPr>
        <p:spPr bwMode="auto">
          <a:xfrm>
            <a:off x="-17463" y="342900"/>
            <a:ext cx="8043863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28600"/>
            <a:ext cx="8255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8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9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80" name="Picture 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81" name="Picture 8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82" name="Rectangle 9"/>
          <p:cNvSpPr>
            <a:spLocks noChangeArrowheads="1"/>
          </p:cNvSpPr>
          <p:nvPr/>
        </p:nvSpPr>
        <p:spPr bwMode="auto">
          <a:xfrm>
            <a:off x="4889500" y="4191000"/>
            <a:ext cx="2476500" cy="127635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3083" name="Rectangle 10"/>
          <p:cNvSpPr>
            <a:spLocks noChangeArrowheads="1"/>
          </p:cNvSpPr>
          <p:nvPr/>
        </p:nvSpPr>
        <p:spPr bwMode="auto">
          <a:xfrm>
            <a:off x="2432050" y="2957513"/>
            <a:ext cx="2444750" cy="1233487"/>
          </a:xfrm>
          <a:prstGeom prst="rect">
            <a:avLst/>
          </a:prstGeom>
          <a:solidFill>
            <a:srgbClr val="CF6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3084" name="Rectangle 11"/>
          <p:cNvSpPr>
            <a:spLocks noChangeArrowheads="1"/>
          </p:cNvSpPr>
          <p:nvPr/>
        </p:nvSpPr>
        <p:spPr bwMode="auto">
          <a:xfrm>
            <a:off x="0" y="4198938"/>
            <a:ext cx="2438400" cy="126841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3085" name="Rectangle 12"/>
          <p:cNvSpPr>
            <a:spLocks noChangeArrowheads="1"/>
          </p:cNvSpPr>
          <p:nvPr/>
        </p:nvSpPr>
        <p:spPr bwMode="auto">
          <a:xfrm>
            <a:off x="0" y="5461000"/>
            <a:ext cx="12192000" cy="1397000"/>
          </a:xfrm>
          <a:prstGeom prst="rect">
            <a:avLst/>
          </a:prstGeom>
          <a:solidFill>
            <a:srgbClr val="25557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3086" name="Rectangle 13"/>
          <p:cNvSpPr>
            <a:spLocks noChangeArrowheads="1"/>
          </p:cNvSpPr>
          <p:nvPr/>
        </p:nvSpPr>
        <p:spPr bwMode="auto">
          <a:xfrm>
            <a:off x="0" y="2957513"/>
            <a:ext cx="2438400" cy="1241425"/>
          </a:xfrm>
          <a:prstGeom prst="rect">
            <a:avLst/>
          </a:prstGeom>
          <a:blipFill dpi="0" rotWithShape="0">
            <a:blip r:embed="rId18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3087" name="Rectangle 14"/>
          <p:cNvSpPr>
            <a:spLocks noChangeArrowheads="1"/>
          </p:cNvSpPr>
          <p:nvPr/>
        </p:nvSpPr>
        <p:spPr bwMode="auto">
          <a:xfrm>
            <a:off x="0" y="4195763"/>
            <a:ext cx="2438400" cy="1268412"/>
          </a:xfrm>
          <a:prstGeom prst="rect">
            <a:avLst/>
          </a:prstGeom>
          <a:blipFill dpi="0" rotWithShape="0">
            <a:blip r:embed="rId19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3088" name="Rectangle 15"/>
          <p:cNvSpPr>
            <a:spLocks noChangeArrowheads="1"/>
          </p:cNvSpPr>
          <p:nvPr/>
        </p:nvSpPr>
        <p:spPr bwMode="auto">
          <a:xfrm>
            <a:off x="2438400" y="4191000"/>
            <a:ext cx="2451100" cy="1273175"/>
          </a:xfrm>
          <a:prstGeom prst="rect">
            <a:avLst/>
          </a:prstGeom>
          <a:blipFill dpi="0" rotWithShape="0">
            <a:blip r:embed="rId20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3089" name="Rectangle 16"/>
          <p:cNvSpPr>
            <a:spLocks noChangeArrowheads="1"/>
          </p:cNvSpPr>
          <p:nvPr/>
        </p:nvSpPr>
        <p:spPr bwMode="auto">
          <a:xfrm>
            <a:off x="4876800" y="2957513"/>
            <a:ext cx="2489200" cy="1243012"/>
          </a:xfrm>
          <a:prstGeom prst="rect">
            <a:avLst/>
          </a:prstGeom>
          <a:blipFill dpi="0" rotWithShape="0">
            <a:blip r:embed="rId21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3090" name="Rectangle 17"/>
          <p:cNvSpPr>
            <a:spLocks noChangeArrowheads="1"/>
          </p:cNvSpPr>
          <p:nvPr/>
        </p:nvSpPr>
        <p:spPr bwMode="auto">
          <a:xfrm>
            <a:off x="9804400" y="2967038"/>
            <a:ext cx="2387600" cy="1250950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3091" name="Rectangle 18"/>
          <p:cNvSpPr>
            <a:spLocks noChangeArrowheads="1"/>
          </p:cNvSpPr>
          <p:nvPr/>
        </p:nvSpPr>
        <p:spPr bwMode="auto">
          <a:xfrm>
            <a:off x="9805988" y="4206875"/>
            <a:ext cx="2386012" cy="1255713"/>
          </a:xfrm>
          <a:prstGeom prst="rect">
            <a:avLst/>
          </a:prstGeom>
          <a:blipFill dpi="0" rotWithShape="0">
            <a:blip r:embed="rId22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3092" name="Rectangle 19"/>
          <p:cNvSpPr>
            <a:spLocks noChangeArrowheads="1"/>
          </p:cNvSpPr>
          <p:nvPr/>
        </p:nvSpPr>
        <p:spPr bwMode="auto">
          <a:xfrm>
            <a:off x="7366000" y="2957513"/>
            <a:ext cx="2444750" cy="250507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3093" name="Rectangle 20"/>
          <p:cNvSpPr>
            <a:spLocks noChangeArrowheads="1"/>
          </p:cNvSpPr>
          <p:nvPr/>
        </p:nvSpPr>
        <p:spPr bwMode="auto">
          <a:xfrm>
            <a:off x="7366000" y="2962275"/>
            <a:ext cx="2444750" cy="2505075"/>
          </a:xfrm>
          <a:prstGeom prst="rect">
            <a:avLst/>
          </a:prstGeom>
          <a:blipFill dpi="0" rotWithShape="0">
            <a:blip r:embed="rId23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3094" name="Rectangle 21"/>
          <p:cNvSpPr>
            <a:spLocks noChangeArrowheads="1"/>
          </p:cNvSpPr>
          <p:nvPr/>
        </p:nvSpPr>
        <p:spPr bwMode="auto">
          <a:xfrm>
            <a:off x="9810750" y="2959100"/>
            <a:ext cx="2381250" cy="1250950"/>
          </a:xfrm>
          <a:prstGeom prst="rect">
            <a:avLst/>
          </a:prstGeom>
          <a:blipFill dpi="0" rotWithShape="0">
            <a:blip r:embed="rId24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3095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219200"/>
            <a:ext cx="11222038" cy="510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/>
              <a:t>Click to edit the outline text format</a:t>
            </a:r>
          </a:p>
          <a:p>
            <a:pPr lvl="1"/>
            <a:r>
              <a:rPr lang="en-GB" altLang="zh-TW"/>
              <a:t>Second Outline Level</a:t>
            </a:r>
          </a:p>
          <a:p>
            <a:pPr lvl="2"/>
            <a:r>
              <a:rPr lang="en-GB" altLang="zh-TW"/>
              <a:t>Third Outline Level</a:t>
            </a:r>
          </a:p>
          <a:p>
            <a:pPr lvl="3"/>
            <a:r>
              <a:rPr lang="en-GB" altLang="zh-TW"/>
              <a:t>Fourth Outline Level</a:t>
            </a:r>
          </a:p>
          <a:p>
            <a:pPr lvl="4"/>
            <a:r>
              <a:rPr lang="en-GB" altLang="zh-TW"/>
              <a:t>Fifth Outline Level</a:t>
            </a:r>
          </a:p>
          <a:p>
            <a:pPr lvl="4"/>
            <a:r>
              <a:rPr lang="en-GB" altLang="zh-TW"/>
              <a:t>Sixth Outline Level</a:t>
            </a:r>
          </a:p>
          <a:p>
            <a:pPr lvl="4"/>
            <a:r>
              <a:rPr lang="en-GB" altLang="zh-TW"/>
              <a:t>Seventh Outline Level</a:t>
            </a:r>
          </a:p>
        </p:txBody>
      </p:sp>
      <p:sp>
        <p:nvSpPr>
          <p:cNvPr id="3096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228600"/>
            <a:ext cx="94440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rgbClr val="25557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1887200" y="914400"/>
            <a:ext cx="304800" cy="5943600"/>
          </a:xfrm>
          <a:prstGeom prst="rect">
            <a:avLst/>
          </a:prstGeom>
          <a:solidFill>
            <a:srgbClr val="25557B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4100" name="Freeform 3"/>
          <p:cNvSpPr>
            <a:spLocks noChangeArrowheads="1"/>
          </p:cNvSpPr>
          <p:nvPr/>
        </p:nvSpPr>
        <p:spPr bwMode="auto">
          <a:xfrm>
            <a:off x="-17463" y="342900"/>
            <a:ext cx="8043863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28600"/>
            <a:ext cx="8255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2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3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4" name="Picture 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5" name="Picture 8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6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219200"/>
            <a:ext cx="11222038" cy="510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/>
              <a:t>Click to edit the outline text format</a:t>
            </a:r>
          </a:p>
          <a:p>
            <a:pPr lvl="1"/>
            <a:r>
              <a:rPr lang="en-GB" altLang="zh-TW"/>
              <a:t>Second Outline Level</a:t>
            </a:r>
          </a:p>
          <a:p>
            <a:pPr lvl="2"/>
            <a:r>
              <a:rPr lang="en-GB" altLang="zh-TW"/>
              <a:t>Third Outline Level</a:t>
            </a:r>
          </a:p>
          <a:p>
            <a:pPr lvl="3"/>
            <a:r>
              <a:rPr lang="en-GB" altLang="zh-TW"/>
              <a:t>Fourth Outline Level</a:t>
            </a:r>
          </a:p>
          <a:p>
            <a:pPr lvl="4"/>
            <a:r>
              <a:rPr lang="en-GB" altLang="zh-TW"/>
              <a:t>Fifth Outline Level</a:t>
            </a:r>
          </a:p>
          <a:p>
            <a:pPr lvl="4"/>
            <a:r>
              <a:rPr lang="en-GB" altLang="zh-TW"/>
              <a:t>Sixth Outline Level</a:t>
            </a:r>
          </a:p>
          <a:p>
            <a:pPr lvl="4"/>
            <a:r>
              <a:rPr lang="en-GB" altLang="zh-TW"/>
              <a:t>Seventh Outline Level</a:t>
            </a:r>
          </a:p>
        </p:txBody>
      </p:sp>
      <p:sp>
        <p:nvSpPr>
          <p:cNvPr id="410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228600"/>
            <a:ext cx="94440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/>
              <a:t>Click to edit the title text format</a:t>
            </a:r>
          </a:p>
        </p:txBody>
      </p:sp>
      <p:sp>
        <p:nvSpPr>
          <p:cNvPr id="2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11176000" y="6505575"/>
            <a:ext cx="111283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457200" algn="l"/>
                <a:tab pos="914400" algn="l"/>
              </a:tabLst>
              <a:defRPr sz="12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64D083F-EAC7-418C-8B1D-A62CA85104B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109" name="Text Box 12"/>
          <p:cNvSpPr txBox="1">
            <a:spLocks noChangeArrowheads="1"/>
          </p:cNvSpPr>
          <p:nvPr/>
        </p:nvSpPr>
        <p:spPr bwMode="auto">
          <a:xfrm>
            <a:off x="508000" y="6505575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rgbClr val="25557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1887200" y="914400"/>
            <a:ext cx="304800" cy="5943600"/>
          </a:xfrm>
          <a:prstGeom prst="rect">
            <a:avLst/>
          </a:prstGeom>
          <a:solidFill>
            <a:srgbClr val="25557B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5124" name="Freeform 3"/>
          <p:cNvSpPr>
            <a:spLocks noChangeArrowheads="1"/>
          </p:cNvSpPr>
          <p:nvPr/>
        </p:nvSpPr>
        <p:spPr bwMode="auto">
          <a:xfrm>
            <a:off x="-17463" y="342900"/>
            <a:ext cx="8043863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28600"/>
            <a:ext cx="8255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6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7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8" name="Picture 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9" name="Picture 8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30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219200"/>
            <a:ext cx="11222038" cy="510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/>
              <a:t>Click to edit the outline text format</a:t>
            </a:r>
          </a:p>
          <a:p>
            <a:pPr lvl="1"/>
            <a:r>
              <a:rPr lang="en-GB" altLang="zh-TW"/>
              <a:t>Second Outline Level</a:t>
            </a:r>
          </a:p>
          <a:p>
            <a:pPr lvl="2"/>
            <a:r>
              <a:rPr lang="en-GB" altLang="zh-TW"/>
              <a:t>Third Outline Level</a:t>
            </a:r>
          </a:p>
          <a:p>
            <a:pPr lvl="3"/>
            <a:r>
              <a:rPr lang="en-GB" altLang="zh-TW"/>
              <a:t>Fourth Outline Level</a:t>
            </a:r>
          </a:p>
          <a:p>
            <a:pPr lvl="4"/>
            <a:r>
              <a:rPr lang="en-GB" altLang="zh-TW"/>
              <a:t>Fifth Outline Level</a:t>
            </a:r>
          </a:p>
          <a:p>
            <a:pPr lvl="4"/>
            <a:r>
              <a:rPr lang="en-GB" altLang="zh-TW"/>
              <a:t>Sixth Outline Level</a:t>
            </a:r>
          </a:p>
          <a:p>
            <a:pPr lvl="4"/>
            <a:r>
              <a:rPr lang="en-GB" altLang="zh-TW"/>
              <a:t>Seventh Outline Level</a:t>
            </a:r>
          </a:p>
        </p:txBody>
      </p:sp>
      <p:sp>
        <p:nvSpPr>
          <p:cNvPr id="5131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228600"/>
            <a:ext cx="94440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/>
              <a:t>Click to edit the title text format</a:t>
            </a:r>
          </a:p>
        </p:txBody>
      </p:sp>
      <p:sp>
        <p:nvSpPr>
          <p:cNvPr id="2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5588000" y="6505575"/>
            <a:ext cx="111283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457200" algn="l"/>
                <a:tab pos="914400" algn="l"/>
              </a:tabLst>
              <a:defRPr sz="1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170B271-738E-4B88-AAD8-3B4483107C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133" name="Text Box 12"/>
          <p:cNvSpPr txBox="1">
            <a:spLocks noChangeArrowheads="1"/>
          </p:cNvSpPr>
          <p:nvPr/>
        </p:nvSpPr>
        <p:spPr bwMode="auto">
          <a:xfrm>
            <a:off x="508000" y="6505575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rgbClr val="25557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11887200" y="914400"/>
            <a:ext cx="304800" cy="5943600"/>
          </a:xfrm>
          <a:prstGeom prst="rect">
            <a:avLst/>
          </a:prstGeom>
          <a:solidFill>
            <a:srgbClr val="25557B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6148" name="Freeform 3"/>
          <p:cNvSpPr>
            <a:spLocks noChangeArrowheads="1"/>
          </p:cNvSpPr>
          <p:nvPr/>
        </p:nvSpPr>
        <p:spPr bwMode="auto">
          <a:xfrm>
            <a:off x="-17463" y="342900"/>
            <a:ext cx="8043863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28600"/>
            <a:ext cx="8255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50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51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52" name="Picture 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53" name="Picture 8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54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219200"/>
            <a:ext cx="11222038" cy="510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/>
              <a:t>Click to edit the outline text format</a:t>
            </a:r>
          </a:p>
          <a:p>
            <a:pPr lvl="1"/>
            <a:r>
              <a:rPr lang="en-GB" altLang="zh-TW"/>
              <a:t>Second Outline Level</a:t>
            </a:r>
          </a:p>
          <a:p>
            <a:pPr lvl="2"/>
            <a:r>
              <a:rPr lang="en-GB" altLang="zh-TW"/>
              <a:t>Third Outline Level</a:t>
            </a:r>
          </a:p>
          <a:p>
            <a:pPr lvl="3"/>
            <a:r>
              <a:rPr lang="en-GB" altLang="zh-TW"/>
              <a:t>Fourth Outline Level</a:t>
            </a:r>
          </a:p>
          <a:p>
            <a:pPr lvl="4"/>
            <a:r>
              <a:rPr lang="en-GB" altLang="zh-TW"/>
              <a:t>Fifth Outline Level</a:t>
            </a:r>
          </a:p>
          <a:p>
            <a:pPr lvl="4"/>
            <a:r>
              <a:rPr lang="en-GB" altLang="zh-TW"/>
              <a:t>Sixth Outline Level</a:t>
            </a:r>
          </a:p>
          <a:p>
            <a:pPr lvl="4"/>
            <a:r>
              <a:rPr lang="en-GB" altLang="zh-TW"/>
              <a:t>Seventh Outline Level</a:t>
            </a:r>
          </a:p>
        </p:txBody>
      </p:sp>
      <p:sp>
        <p:nvSpPr>
          <p:cNvPr id="6155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228600"/>
            <a:ext cx="94440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/>
              <a:t>Click to edit the title text format</a:t>
            </a:r>
          </a:p>
        </p:txBody>
      </p:sp>
      <p:sp>
        <p:nvSpPr>
          <p:cNvPr id="2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5588000" y="6505575"/>
            <a:ext cx="111283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457200" algn="l"/>
                <a:tab pos="914400" algn="l"/>
              </a:tabLst>
              <a:defRPr sz="1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77C2D17-090A-4C07-95C9-0FA69EC2F0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157" name="Text Box 12"/>
          <p:cNvSpPr txBox="1">
            <a:spLocks noChangeArrowheads="1"/>
          </p:cNvSpPr>
          <p:nvPr/>
        </p:nvSpPr>
        <p:spPr bwMode="auto">
          <a:xfrm>
            <a:off x="508000" y="6505575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rgbClr val="25557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11887200" y="914400"/>
            <a:ext cx="304800" cy="5943600"/>
          </a:xfrm>
          <a:prstGeom prst="rect">
            <a:avLst/>
          </a:prstGeom>
          <a:solidFill>
            <a:srgbClr val="25557B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7172" name="Freeform 3"/>
          <p:cNvSpPr>
            <a:spLocks noChangeArrowheads="1"/>
          </p:cNvSpPr>
          <p:nvPr/>
        </p:nvSpPr>
        <p:spPr bwMode="auto">
          <a:xfrm>
            <a:off x="-17463" y="342900"/>
            <a:ext cx="8043863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28600"/>
            <a:ext cx="8255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4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5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6" name="Picture 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7" name="Picture 8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219200"/>
            <a:ext cx="11222038" cy="510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/>
              <a:t>Click to edit the outline text format</a:t>
            </a:r>
          </a:p>
          <a:p>
            <a:pPr lvl="1"/>
            <a:r>
              <a:rPr lang="en-GB" altLang="zh-TW"/>
              <a:t>Second Outline Level</a:t>
            </a:r>
          </a:p>
          <a:p>
            <a:pPr lvl="2"/>
            <a:r>
              <a:rPr lang="en-GB" altLang="zh-TW"/>
              <a:t>Third Outline Level</a:t>
            </a:r>
          </a:p>
          <a:p>
            <a:pPr lvl="3"/>
            <a:r>
              <a:rPr lang="en-GB" altLang="zh-TW"/>
              <a:t>Fourth Outline Level</a:t>
            </a:r>
          </a:p>
          <a:p>
            <a:pPr lvl="4"/>
            <a:r>
              <a:rPr lang="en-GB" altLang="zh-TW"/>
              <a:t>Fifth Outline Level</a:t>
            </a:r>
          </a:p>
          <a:p>
            <a:pPr lvl="4"/>
            <a:r>
              <a:rPr lang="en-GB" altLang="zh-TW"/>
              <a:t>Sixth Outline Level</a:t>
            </a:r>
          </a:p>
          <a:p>
            <a:pPr lvl="4"/>
            <a:r>
              <a:rPr lang="en-GB" altLang="zh-TW"/>
              <a:t>Seventh Outline Level</a:t>
            </a:r>
          </a:p>
        </p:txBody>
      </p:sp>
      <p:sp>
        <p:nvSpPr>
          <p:cNvPr id="7179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228600"/>
            <a:ext cx="94440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/>
              <a:t>Click to edit the title text format</a:t>
            </a:r>
          </a:p>
        </p:txBody>
      </p:sp>
      <p:sp>
        <p:nvSpPr>
          <p:cNvPr id="2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5588000" y="6505575"/>
            <a:ext cx="111283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457200" algn="l"/>
                <a:tab pos="914400" algn="l"/>
              </a:tabLst>
              <a:defRPr sz="1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2307CEE-94FD-4336-B82A-1E2EF32E999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181" name="Text Box 12"/>
          <p:cNvSpPr txBox="1">
            <a:spLocks noChangeArrowheads="1"/>
          </p:cNvSpPr>
          <p:nvPr/>
        </p:nvSpPr>
        <p:spPr bwMode="auto">
          <a:xfrm>
            <a:off x="508000" y="6505575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rgbClr val="25557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1887200" y="914400"/>
            <a:ext cx="304800" cy="5943600"/>
          </a:xfrm>
          <a:prstGeom prst="rect">
            <a:avLst/>
          </a:prstGeom>
          <a:solidFill>
            <a:srgbClr val="25557B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8196" name="Freeform 3"/>
          <p:cNvSpPr>
            <a:spLocks noChangeArrowheads="1"/>
          </p:cNvSpPr>
          <p:nvPr/>
        </p:nvSpPr>
        <p:spPr bwMode="auto">
          <a:xfrm>
            <a:off x="-17463" y="342900"/>
            <a:ext cx="8043863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28600"/>
            <a:ext cx="8255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8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9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00" name="Picture 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01" name="Picture 8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20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219200"/>
            <a:ext cx="11222038" cy="510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/>
              <a:t>Click to edit the outline text format</a:t>
            </a:r>
          </a:p>
          <a:p>
            <a:pPr lvl="1"/>
            <a:r>
              <a:rPr lang="en-GB" altLang="zh-TW"/>
              <a:t>Second Outline Level</a:t>
            </a:r>
          </a:p>
          <a:p>
            <a:pPr lvl="2"/>
            <a:r>
              <a:rPr lang="en-GB" altLang="zh-TW"/>
              <a:t>Third Outline Level</a:t>
            </a:r>
          </a:p>
          <a:p>
            <a:pPr lvl="3"/>
            <a:r>
              <a:rPr lang="en-GB" altLang="zh-TW"/>
              <a:t>Fourth Outline Level</a:t>
            </a:r>
          </a:p>
          <a:p>
            <a:pPr lvl="4"/>
            <a:r>
              <a:rPr lang="en-GB" altLang="zh-TW"/>
              <a:t>Fifth Outline Level</a:t>
            </a:r>
          </a:p>
          <a:p>
            <a:pPr lvl="4"/>
            <a:r>
              <a:rPr lang="en-GB" altLang="zh-TW"/>
              <a:t>Sixth Outline Level</a:t>
            </a:r>
          </a:p>
          <a:p>
            <a:pPr lvl="4"/>
            <a:r>
              <a:rPr lang="en-GB" altLang="zh-TW"/>
              <a:t>Seventh Outline Level</a:t>
            </a:r>
          </a:p>
        </p:txBody>
      </p:sp>
      <p:sp>
        <p:nvSpPr>
          <p:cNvPr id="820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228600"/>
            <a:ext cx="94440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/>
              <a:t>Click to edit the title text format</a:t>
            </a:r>
          </a:p>
        </p:txBody>
      </p:sp>
      <p:sp>
        <p:nvSpPr>
          <p:cNvPr id="2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5588000" y="6505575"/>
            <a:ext cx="111283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457200" algn="l"/>
                <a:tab pos="914400" algn="l"/>
              </a:tabLst>
              <a:defRPr sz="1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C2AE345-E18D-4125-AEA7-332281CFBA4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205" name="Text Box 12"/>
          <p:cNvSpPr txBox="1">
            <a:spLocks noChangeArrowheads="1"/>
          </p:cNvSpPr>
          <p:nvPr/>
        </p:nvSpPr>
        <p:spPr bwMode="auto">
          <a:xfrm>
            <a:off x="508000" y="6505575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rgbClr val="25557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11887200" y="914400"/>
            <a:ext cx="304800" cy="5943600"/>
          </a:xfrm>
          <a:prstGeom prst="rect">
            <a:avLst/>
          </a:prstGeom>
          <a:solidFill>
            <a:srgbClr val="25557B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9220" name="Freeform 3"/>
          <p:cNvSpPr>
            <a:spLocks noChangeArrowheads="1"/>
          </p:cNvSpPr>
          <p:nvPr/>
        </p:nvSpPr>
        <p:spPr bwMode="auto">
          <a:xfrm>
            <a:off x="-17463" y="342900"/>
            <a:ext cx="8043863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28600"/>
            <a:ext cx="8255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2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3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4" name="Picture 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5" name="Picture 8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0" y="690563"/>
            <a:ext cx="673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6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219200"/>
            <a:ext cx="11222038" cy="510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/>
              <a:t>Click to edit the outline text format</a:t>
            </a:r>
          </a:p>
          <a:p>
            <a:pPr lvl="1"/>
            <a:r>
              <a:rPr lang="en-GB" altLang="zh-TW"/>
              <a:t>Second Outline Level</a:t>
            </a:r>
          </a:p>
          <a:p>
            <a:pPr lvl="2"/>
            <a:r>
              <a:rPr lang="en-GB" altLang="zh-TW"/>
              <a:t>Third Outline Level</a:t>
            </a:r>
          </a:p>
          <a:p>
            <a:pPr lvl="3"/>
            <a:r>
              <a:rPr lang="en-GB" altLang="zh-TW"/>
              <a:t>Fourth Outline Level</a:t>
            </a:r>
          </a:p>
          <a:p>
            <a:pPr lvl="4"/>
            <a:r>
              <a:rPr lang="en-GB" altLang="zh-TW"/>
              <a:t>Fifth Outline Level</a:t>
            </a:r>
          </a:p>
          <a:p>
            <a:pPr lvl="4"/>
            <a:r>
              <a:rPr lang="en-GB" altLang="zh-TW"/>
              <a:t>Sixth Outline Level</a:t>
            </a:r>
          </a:p>
          <a:p>
            <a:pPr lvl="4"/>
            <a:r>
              <a:rPr lang="en-GB" altLang="zh-TW"/>
              <a:t>Seventh Outline Level</a:t>
            </a:r>
          </a:p>
        </p:txBody>
      </p:sp>
      <p:sp>
        <p:nvSpPr>
          <p:cNvPr id="92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228600"/>
            <a:ext cx="94440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/>
              <a:t>Click to edit the title text format</a:t>
            </a:r>
          </a:p>
        </p:txBody>
      </p:sp>
      <p:sp>
        <p:nvSpPr>
          <p:cNvPr id="2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5588000" y="6505575"/>
            <a:ext cx="111283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457200" algn="l"/>
                <a:tab pos="914400" algn="l"/>
              </a:tabLst>
              <a:defRPr sz="1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684B14A-C3B0-4796-9297-402A489A912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229" name="Text Box 12"/>
          <p:cNvSpPr txBox="1">
            <a:spLocks noChangeArrowheads="1"/>
          </p:cNvSpPr>
          <p:nvPr/>
        </p:nvSpPr>
        <p:spPr bwMode="auto">
          <a:xfrm>
            <a:off x="508000" y="6505575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Arial" panose="020B0604020202020204" pitchFamily="34" charset="0"/>
          <a:ea typeface="Heiti TC Light" charset="0"/>
          <a:cs typeface="Heiti TC Light" charset="0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6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D6D85"/>
            </a:gs>
            <a:gs pos="100000">
              <a:srgbClr val="33425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588" y="2132856"/>
            <a:ext cx="12192000" cy="1415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800">
                <a:solidFill>
                  <a:srgbClr val="FFFFFF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400">
                <a:solidFill>
                  <a:srgbClr val="FFFFFF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 sz="2000">
                <a:solidFill>
                  <a:srgbClr val="FFFFFF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6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How to do a good research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6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Part I</a:t>
            </a:r>
          </a:p>
        </p:txBody>
      </p:sp>
      <p:sp>
        <p:nvSpPr>
          <p:cNvPr id="5" name="矩形 4"/>
          <p:cNvSpPr/>
          <p:nvPr/>
        </p:nvSpPr>
        <p:spPr>
          <a:xfrm>
            <a:off x="3116" y="3547939"/>
            <a:ext cx="121904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TW" sz="4000" dirty="0">
                <a:solidFill>
                  <a:srgbClr val="FFC000"/>
                </a:solidFill>
                <a:latin typeface="Arial Black" panose="020B0A04020102020204" pitchFamily="34" charset="0"/>
              </a:rPr>
              <a:t>Chun-Wei Tsai</a:t>
            </a:r>
            <a:endParaRPr lang="zh-TW" altLang="zh-TW" sz="40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1320800" y="228600"/>
            <a:ext cx="9448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4000" b="1" dirty="0">
                <a:solidFill>
                  <a:srgbClr val="FFFFFF"/>
                </a:solidFill>
                <a:ea typeface="新細明體" panose="02020500000000000000" pitchFamily="18" charset="-120"/>
              </a:rPr>
              <a:t>Three examples (2/6)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08000" y="1219200"/>
            <a:ext cx="11226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Simulation results on the traveling salesman problem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6196203-F153-4DCF-B027-BE3A4465A409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984226" y="2004218"/>
            <a:ext cx="6192688" cy="4670732"/>
            <a:chOff x="-68" y="1661"/>
            <a:chExt cx="2678" cy="2227"/>
          </a:xfrm>
        </p:grpSpPr>
        <p:pic>
          <p:nvPicPr>
            <p:cNvPr id="7" name="Picture 1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8" y="1661"/>
              <a:ext cx="2678" cy="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17"/>
            <p:cNvSpPr txBox="1">
              <a:spLocks noChangeArrowheads="1"/>
            </p:cNvSpPr>
            <p:nvPr/>
          </p:nvSpPr>
          <p:spPr bwMode="auto">
            <a:xfrm>
              <a:off x="686" y="3657"/>
              <a:ext cx="14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 b="0"/>
                <a:t>TSP problem pcb442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4001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1320800" y="228600"/>
            <a:ext cx="9448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4000" b="1" dirty="0">
                <a:solidFill>
                  <a:srgbClr val="FFFFFF"/>
                </a:solidFill>
                <a:ea typeface="新細明體" panose="02020500000000000000" pitchFamily="18" charset="-120"/>
              </a:rPr>
              <a:t>Three examples (3/6)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08000" y="1219200"/>
            <a:ext cx="11226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rgbClr val="C00000"/>
                </a:solidFill>
              </a:rPr>
              <a:t>Pattern Reduction</a:t>
            </a:r>
            <a:r>
              <a:rPr lang="en-US" altLang="zh-TW" sz="2800" dirty="0">
                <a:solidFill>
                  <a:schemeClr val="tx1"/>
                </a:solidFill>
              </a:rPr>
              <a:t>, 2007, PhD student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6196203-F153-4DCF-B027-BE3A4465A409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1199679" y="2233886"/>
            <a:ext cx="1268413" cy="565150"/>
            <a:chOff x="385" y="845"/>
            <a:chExt cx="999" cy="673"/>
          </a:xfrm>
        </p:grpSpPr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657" y="890"/>
              <a:ext cx="727" cy="227"/>
              <a:chOff x="657" y="890"/>
              <a:chExt cx="727" cy="227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657" y="890"/>
                <a:ext cx="182" cy="22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TW" sz="1100" b="0"/>
                  <a:t>0</a:t>
                </a:r>
              </a:p>
            </p:txBody>
          </p:sp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>
                <a:off x="839" y="890"/>
                <a:ext cx="182" cy="22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TW" sz="1100" b="0"/>
                  <a:t>0</a:t>
                </a:r>
              </a:p>
            </p:txBody>
          </p:sp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1020" y="890"/>
                <a:ext cx="182" cy="22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TW" sz="1100" b="0"/>
                  <a:t>1</a:t>
                </a:r>
              </a:p>
            </p:txBody>
          </p:sp>
          <p:sp>
            <p:nvSpPr>
              <p:cNvPr id="18" name="Rectangle 7"/>
              <p:cNvSpPr>
                <a:spLocks noChangeArrowheads="1"/>
              </p:cNvSpPr>
              <p:nvPr/>
            </p:nvSpPr>
            <p:spPr bwMode="auto">
              <a:xfrm>
                <a:off x="1202" y="890"/>
                <a:ext cx="182" cy="22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TW" sz="1100" b="0"/>
                  <a:t>0</a:t>
                </a:r>
              </a:p>
            </p:txBody>
          </p:sp>
        </p:grpSp>
        <p:grpSp>
          <p:nvGrpSpPr>
            <p:cNvPr id="8" name="Group 11"/>
            <p:cNvGrpSpPr>
              <a:grpSpLocks/>
            </p:cNvGrpSpPr>
            <p:nvPr/>
          </p:nvGrpSpPr>
          <p:grpSpPr bwMode="auto">
            <a:xfrm>
              <a:off x="657" y="1253"/>
              <a:ext cx="727" cy="227"/>
              <a:chOff x="657" y="890"/>
              <a:chExt cx="727" cy="227"/>
            </a:xfrm>
          </p:grpSpPr>
          <p:sp>
            <p:nvSpPr>
              <p:cNvPr id="11" name="Rectangle 12"/>
              <p:cNvSpPr>
                <a:spLocks noChangeArrowheads="1"/>
              </p:cNvSpPr>
              <p:nvPr/>
            </p:nvSpPr>
            <p:spPr bwMode="auto">
              <a:xfrm>
                <a:off x="657" y="890"/>
                <a:ext cx="182" cy="22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TW" sz="1100" b="0"/>
                  <a:t>1</a:t>
                </a:r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/>
            </p:nvSpPr>
            <p:spPr bwMode="auto">
              <a:xfrm>
                <a:off x="839" y="890"/>
                <a:ext cx="182" cy="22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TW" sz="1100" b="0"/>
                  <a:t>1</a:t>
                </a:r>
              </a:p>
            </p:txBody>
          </p:sp>
          <p:sp>
            <p:nvSpPr>
              <p:cNvPr id="13" name="Rectangle 14"/>
              <p:cNvSpPr>
                <a:spLocks noChangeArrowheads="1"/>
              </p:cNvSpPr>
              <p:nvPr/>
            </p:nvSpPr>
            <p:spPr bwMode="auto">
              <a:xfrm>
                <a:off x="1020" y="890"/>
                <a:ext cx="182" cy="22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TW" sz="1100" b="0"/>
                  <a:t>1</a:t>
                </a:r>
              </a:p>
            </p:txBody>
          </p:sp>
          <p:sp>
            <p:nvSpPr>
              <p:cNvPr id="14" name="Rectangle 15"/>
              <p:cNvSpPr>
                <a:spLocks noChangeArrowheads="1"/>
              </p:cNvSpPr>
              <p:nvPr/>
            </p:nvSpPr>
            <p:spPr bwMode="auto">
              <a:xfrm>
                <a:off x="1202" y="890"/>
                <a:ext cx="182" cy="22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TW" sz="1100" b="0"/>
                  <a:t>0</a:t>
                </a:r>
              </a:p>
            </p:txBody>
          </p:sp>
        </p:grp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385" y="845"/>
              <a:ext cx="26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100" b="0"/>
                <a:t>C</a:t>
              </a:r>
              <a:r>
                <a:rPr kumimoji="0" lang="en-US" altLang="zh-TW" sz="1100" b="0" baseline="-25000"/>
                <a:t>1</a:t>
              </a:r>
            </a:p>
          </p:txBody>
        </p: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385" y="1208"/>
              <a:ext cx="27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100" b="0"/>
                <a:t>C</a:t>
              </a:r>
              <a:r>
                <a:rPr kumimoji="0" lang="en-US" altLang="zh-TW" sz="1100" b="0" baseline="-25000"/>
                <a:t>2</a:t>
              </a:r>
            </a:p>
          </p:txBody>
        </p:sp>
      </p:grpSp>
      <p:sp>
        <p:nvSpPr>
          <p:cNvPr id="19" name="Text Box 45"/>
          <p:cNvSpPr txBox="1">
            <a:spLocks noChangeArrowheads="1"/>
          </p:cNvSpPr>
          <p:nvPr/>
        </p:nvSpPr>
        <p:spPr bwMode="auto">
          <a:xfrm>
            <a:off x="3145954" y="4350023"/>
            <a:ext cx="968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kumimoji="0" lang="zh-TW" altLang="en-US" sz="1100" b="0"/>
          </a:p>
        </p:txBody>
      </p:sp>
      <p:sp>
        <p:nvSpPr>
          <p:cNvPr id="20" name="Text Box 46"/>
          <p:cNvSpPr txBox="1">
            <a:spLocks noChangeArrowheads="1"/>
          </p:cNvSpPr>
          <p:nvPr/>
        </p:nvSpPr>
        <p:spPr bwMode="auto">
          <a:xfrm>
            <a:off x="1906117" y="3489598"/>
            <a:ext cx="18415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TW" sz="1100"/>
              <a:t>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TW" sz="1100"/>
              <a:t>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TW" sz="1100"/>
              <a:t>.</a:t>
            </a:r>
          </a:p>
        </p:txBody>
      </p:sp>
      <p:sp>
        <p:nvSpPr>
          <p:cNvPr id="21" name="Text Box 47"/>
          <p:cNvSpPr txBox="1">
            <a:spLocks noChangeArrowheads="1"/>
          </p:cNvSpPr>
          <p:nvPr/>
        </p:nvSpPr>
        <p:spPr bwMode="auto">
          <a:xfrm>
            <a:off x="2556992" y="2418036"/>
            <a:ext cx="8143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TW" sz="1100" b="0" i="1"/>
              <a:t>g </a:t>
            </a:r>
            <a:r>
              <a:rPr kumimoji="0" lang="en-US" altLang="zh-TW" sz="1100" b="0"/>
              <a:t>=1, </a:t>
            </a:r>
            <a:r>
              <a:rPr kumimoji="0" lang="en-US" altLang="zh-TW" sz="1100" b="0" i="1">
                <a:latin typeface="Monotype Corsiva" panose="03010101010201010101" pitchFamily="66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s </a:t>
            </a:r>
            <a:r>
              <a:rPr kumimoji="0" lang="en-US" altLang="zh-TW" sz="1100" b="0"/>
              <a:t>=4</a:t>
            </a:r>
          </a:p>
        </p:txBody>
      </p:sp>
      <p:sp>
        <p:nvSpPr>
          <p:cNvPr id="22" name="Text Box 48"/>
          <p:cNvSpPr txBox="1">
            <a:spLocks noChangeArrowheads="1"/>
          </p:cNvSpPr>
          <p:nvPr/>
        </p:nvSpPr>
        <p:spPr bwMode="auto">
          <a:xfrm>
            <a:off x="2556992" y="3060973"/>
            <a:ext cx="7858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TW" sz="1100" b="0" i="1"/>
              <a:t>g</a:t>
            </a:r>
            <a:r>
              <a:rPr kumimoji="0" lang="en-US" altLang="zh-TW" sz="1100" b="0" i="1">
                <a:latin typeface="Monotype Corsiva" panose="03010101010201010101" pitchFamily="66" charset="0"/>
              </a:rPr>
              <a:t> </a:t>
            </a:r>
            <a:r>
              <a:rPr kumimoji="0" lang="en-US" altLang="zh-TW" sz="1100" b="0"/>
              <a:t>=2, </a:t>
            </a:r>
            <a:r>
              <a:rPr kumimoji="0" lang="en-US" altLang="zh-TW" sz="1100" b="0" i="1">
                <a:latin typeface="Monotype Corsiva" panose="03010101010201010101" pitchFamily="66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s </a:t>
            </a:r>
            <a:r>
              <a:rPr kumimoji="0" lang="en-US" altLang="zh-TW" sz="1100" b="0"/>
              <a:t>=4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auto">
          <a:xfrm>
            <a:off x="2556992" y="4203973"/>
            <a:ext cx="8572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TW" sz="1100" b="0" i="1"/>
              <a:t>g </a:t>
            </a:r>
            <a:r>
              <a:rPr kumimoji="0" lang="en-US" altLang="zh-TW" sz="1100" b="0"/>
              <a:t>=</a:t>
            </a:r>
            <a:r>
              <a:rPr kumimoji="0" lang="en-US" altLang="zh-TW" sz="1100" b="0">
                <a:latin typeface="Monotype Corsiva" panose="03010101010201010101" pitchFamily="66" charset="0"/>
              </a:rPr>
              <a:t>n</a:t>
            </a:r>
            <a:r>
              <a:rPr kumimoji="0" lang="en-US" altLang="zh-TW" sz="1100" b="0"/>
              <a:t>, </a:t>
            </a:r>
            <a:r>
              <a:rPr kumimoji="0" lang="en-US" altLang="zh-TW" sz="1100" b="0" i="1">
                <a:latin typeface="Monotype Corsiva" panose="03010101010201010101" pitchFamily="66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s </a:t>
            </a:r>
            <a:r>
              <a:rPr kumimoji="0" lang="en-US" altLang="zh-TW" sz="1100" b="0"/>
              <a:t>=4</a:t>
            </a:r>
          </a:p>
        </p:txBody>
      </p:sp>
      <p:grpSp>
        <p:nvGrpSpPr>
          <p:cNvPr id="24" name="Group 50"/>
          <p:cNvGrpSpPr>
            <a:grpSpLocks/>
          </p:cNvGrpSpPr>
          <p:nvPr/>
        </p:nvGrpSpPr>
        <p:grpSpPr bwMode="auto">
          <a:xfrm>
            <a:off x="4368329" y="2170386"/>
            <a:ext cx="1357313" cy="565150"/>
            <a:chOff x="385" y="845"/>
            <a:chExt cx="999" cy="673"/>
          </a:xfrm>
        </p:grpSpPr>
        <p:grpSp>
          <p:nvGrpSpPr>
            <p:cNvPr id="25" name="Group 51"/>
            <p:cNvGrpSpPr>
              <a:grpSpLocks/>
            </p:cNvGrpSpPr>
            <p:nvPr/>
          </p:nvGrpSpPr>
          <p:grpSpPr bwMode="auto">
            <a:xfrm>
              <a:off x="657" y="890"/>
              <a:ext cx="727" cy="227"/>
              <a:chOff x="657" y="890"/>
              <a:chExt cx="727" cy="227"/>
            </a:xfrm>
          </p:grpSpPr>
          <p:sp>
            <p:nvSpPr>
              <p:cNvPr id="33" name="Rectangle 52"/>
              <p:cNvSpPr>
                <a:spLocks noChangeArrowheads="1"/>
              </p:cNvSpPr>
              <p:nvPr/>
            </p:nvSpPr>
            <p:spPr bwMode="auto">
              <a:xfrm>
                <a:off x="657" y="890"/>
                <a:ext cx="182" cy="22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TW" sz="1100" b="0"/>
                  <a:t>0</a:t>
                </a:r>
              </a:p>
            </p:txBody>
          </p:sp>
          <p:sp>
            <p:nvSpPr>
              <p:cNvPr id="34" name="Rectangle 53"/>
              <p:cNvSpPr>
                <a:spLocks noChangeArrowheads="1"/>
              </p:cNvSpPr>
              <p:nvPr/>
            </p:nvSpPr>
            <p:spPr bwMode="auto">
              <a:xfrm>
                <a:off x="839" y="890"/>
                <a:ext cx="182" cy="22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TW" sz="1100" b="0"/>
                  <a:t>0</a:t>
                </a:r>
              </a:p>
            </p:txBody>
          </p:sp>
          <p:sp>
            <p:nvSpPr>
              <p:cNvPr id="35" name="Rectangle 54"/>
              <p:cNvSpPr>
                <a:spLocks noChangeArrowheads="1"/>
              </p:cNvSpPr>
              <p:nvPr/>
            </p:nvSpPr>
            <p:spPr bwMode="auto">
              <a:xfrm>
                <a:off x="1020" y="890"/>
                <a:ext cx="182" cy="22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TW" sz="1100" b="0"/>
                  <a:t>1</a:t>
                </a:r>
              </a:p>
            </p:txBody>
          </p:sp>
          <p:sp>
            <p:nvSpPr>
              <p:cNvPr id="36" name="Rectangle 55"/>
              <p:cNvSpPr>
                <a:spLocks noChangeArrowheads="1"/>
              </p:cNvSpPr>
              <p:nvPr/>
            </p:nvSpPr>
            <p:spPr bwMode="auto">
              <a:xfrm>
                <a:off x="1202" y="890"/>
                <a:ext cx="182" cy="22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TW" sz="1100" b="0"/>
                  <a:t>0</a:t>
                </a:r>
              </a:p>
            </p:txBody>
          </p:sp>
        </p:grpSp>
        <p:grpSp>
          <p:nvGrpSpPr>
            <p:cNvPr id="26" name="Group 56"/>
            <p:cNvGrpSpPr>
              <a:grpSpLocks/>
            </p:cNvGrpSpPr>
            <p:nvPr/>
          </p:nvGrpSpPr>
          <p:grpSpPr bwMode="auto">
            <a:xfrm>
              <a:off x="657" y="1253"/>
              <a:ext cx="727" cy="227"/>
              <a:chOff x="657" y="890"/>
              <a:chExt cx="727" cy="227"/>
            </a:xfrm>
          </p:grpSpPr>
          <p:sp>
            <p:nvSpPr>
              <p:cNvPr id="29" name="Rectangle 57"/>
              <p:cNvSpPr>
                <a:spLocks noChangeArrowheads="1"/>
              </p:cNvSpPr>
              <p:nvPr/>
            </p:nvSpPr>
            <p:spPr bwMode="auto">
              <a:xfrm>
                <a:off x="657" y="890"/>
                <a:ext cx="182" cy="22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TW" sz="1100" b="0"/>
                  <a:t>1</a:t>
                </a:r>
              </a:p>
            </p:txBody>
          </p:sp>
          <p:sp>
            <p:nvSpPr>
              <p:cNvPr id="30" name="Rectangle 58"/>
              <p:cNvSpPr>
                <a:spLocks noChangeArrowheads="1"/>
              </p:cNvSpPr>
              <p:nvPr/>
            </p:nvSpPr>
            <p:spPr bwMode="auto">
              <a:xfrm>
                <a:off x="839" y="890"/>
                <a:ext cx="182" cy="22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TW" sz="1100" b="0"/>
                  <a:t>1</a:t>
                </a:r>
              </a:p>
            </p:txBody>
          </p:sp>
          <p:sp>
            <p:nvSpPr>
              <p:cNvPr id="31" name="Rectangle 59"/>
              <p:cNvSpPr>
                <a:spLocks noChangeArrowheads="1"/>
              </p:cNvSpPr>
              <p:nvPr/>
            </p:nvSpPr>
            <p:spPr bwMode="auto">
              <a:xfrm>
                <a:off x="1020" y="890"/>
                <a:ext cx="182" cy="22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TW" sz="1100" b="0"/>
                  <a:t>1</a:t>
                </a:r>
              </a:p>
            </p:txBody>
          </p:sp>
          <p:sp>
            <p:nvSpPr>
              <p:cNvPr id="32" name="Rectangle 60"/>
              <p:cNvSpPr>
                <a:spLocks noChangeArrowheads="1"/>
              </p:cNvSpPr>
              <p:nvPr/>
            </p:nvSpPr>
            <p:spPr bwMode="auto">
              <a:xfrm>
                <a:off x="1202" y="890"/>
                <a:ext cx="182" cy="22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TW" sz="1100" b="0"/>
                  <a:t>0</a:t>
                </a:r>
              </a:p>
            </p:txBody>
          </p:sp>
        </p:grpSp>
        <p:sp>
          <p:nvSpPr>
            <p:cNvPr id="27" name="Text Box 61"/>
            <p:cNvSpPr txBox="1">
              <a:spLocks noChangeArrowheads="1"/>
            </p:cNvSpPr>
            <p:nvPr/>
          </p:nvSpPr>
          <p:spPr bwMode="auto">
            <a:xfrm>
              <a:off x="385" y="845"/>
              <a:ext cx="24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100" b="0"/>
                <a:t>C</a:t>
              </a:r>
              <a:r>
                <a:rPr kumimoji="0" lang="en-US" altLang="zh-TW" sz="1100" b="0" baseline="-25000"/>
                <a:t>1</a:t>
              </a:r>
            </a:p>
          </p:txBody>
        </p:sp>
        <p:sp>
          <p:nvSpPr>
            <p:cNvPr id="28" name="Text Box 62"/>
            <p:cNvSpPr txBox="1">
              <a:spLocks noChangeArrowheads="1"/>
            </p:cNvSpPr>
            <p:nvPr/>
          </p:nvSpPr>
          <p:spPr bwMode="auto">
            <a:xfrm>
              <a:off x="385" y="1208"/>
              <a:ext cx="27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100" b="0"/>
                <a:t>C</a:t>
              </a:r>
              <a:r>
                <a:rPr kumimoji="0" lang="en-US" altLang="zh-TW" sz="1100" b="0" baseline="-25000"/>
                <a:t>2</a:t>
              </a:r>
            </a:p>
          </p:txBody>
        </p:sp>
      </p:grpSp>
      <p:sp>
        <p:nvSpPr>
          <p:cNvPr id="37" name="Text Box 91"/>
          <p:cNvSpPr txBox="1">
            <a:spLocks noChangeArrowheads="1"/>
          </p:cNvSpPr>
          <p:nvPr/>
        </p:nvSpPr>
        <p:spPr bwMode="auto">
          <a:xfrm>
            <a:off x="5868517" y="2275161"/>
            <a:ext cx="7842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TW" sz="1100" b="0" i="1"/>
              <a:t>g</a:t>
            </a:r>
            <a:r>
              <a:rPr kumimoji="0" lang="en-US" altLang="zh-TW" sz="1100" b="0"/>
              <a:t>=1, </a:t>
            </a:r>
            <a:r>
              <a:rPr kumimoji="0" lang="en-US" altLang="zh-TW" sz="1100" b="0" i="1">
                <a:latin typeface="Monotype Corsiva" panose="03010101010201010101" pitchFamily="66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s </a:t>
            </a:r>
            <a:r>
              <a:rPr kumimoji="0" lang="en-US" altLang="zh-TW" sz="1100" b="0"/>
              <a:t>=4</a:t>
            </a:r>
          </a:p>
        </p:txBody>
      </p:sp>
      <p:grpSp>
        <p:nvGrpSpPr>
          <p:cNvPr id="38" name="Group 99"/>
          <p:cNvGrpSpPr>
            <a:grpSpLocks/>
          </p:cNvGrpSpPr>
          <p:nvPr/>
        </p:nvGrpSpPr>
        <p:grpSpPr bwMode="auto">
          <a:xfrm>
            <a:off x="4368329" y="2918098"/>
            <a:ext cx="2273300" cy="1708150"/>
            <a:chOff x="2743" y="1660"/>
            <a:chExt cx="1646" cy="2034"/>
          </a:xfrm>
        </p:grpSpPr>
        <p:sp>
          <p:nvSpPr>
            <p:cNvPr id="39" name="Rectangle 65"/>
            <p:cNvSpPr>
              <a:spLocks noChangeArrowheads="1"/>
            </p:cNvSpPr>
            <p:nvPr/>
          </p:nvSpPr>
          <p:spPr bwMode="auto">
            <a:xfrm>
              <a:off x="3015" y="1705"/>
              <a:ext cx="182" cy="2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100" b="0"/>
                <a:t>0</a:t>
              </a:r>
            </a:p>
          </p:txBody>
        </p:sp>
        <p:sp>
          <p:nvSpPr>
            <p:cNvPr id="40" name="Rectangle 66"/>
            <p:cNvSpPr>
              <a:spLocks noChangeArrowheads="1"/>
            </p:cNvSpPr>
            <p:nvPr/>
          </p:nvSpPr>
          <p:spPr bwMode="auto">
            <a:xfrm>
              <a:off x="3197" y="1705"/>
              <a:ext cx="182" cy="2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100" b="0"/>
                <a:t>0</a:t>
              </a:r>
            </a:p>
          </p:txBody>
        </p:sp>
        <p:sp>
          <p:nvSpPr>
            <p:cNvPr id="41" name="Rectangle 70"/>
            <p:cNvSpPr>
              <a:spLocks noChangeArrowheads="1"/>
            </p:cNvSpPr>
            <p:nvPr/>
          </p:nvSpPr>
          <p:spPr bwMode="auto">
            <a:xfrm>
              <a:off x="3015" y="2068"/>
              <a:ext cx="182" cy="2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100" b="0"/>
                <a:t>1</a:t>
              </a:r>
            </a:p>
          </p:txBody>
        </p:sp>
        <p:sp>
          <p:nvSpPr>
            <p:cNvPr id="42" name="Rectangle 71"/>
            <p:cNvSpPr>
              <a:spLocks noChangeArrowheads="1"/>
            </p:cNvSpPr>
            <p:nvPr/>
          </p:nvSpPr>
          <p:spPr bwMode="auto">
            <a:xfrm>
              <a:off x="3197" y="2068"/>
              <a:ext cx="182" cy="2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100" b="0"/>
                <a:t>1</a:t>
              </a:r>
            </a:p>
          </p:txBody>
        </p:sp>
        <p:sp>
          <p:nvSpPr>
            <p:cNvPr id="43" name="Text Box 74"/>
            <p:cNvSpPr txBox="1">
              <a:spLocks noChangeArrowheads="1"/>
            </p:cNvSpPr>
            <p:nvPr/>
          </p:nvSpPr>
          <p:spPr bwMode="auto">
            <a:xfrm>
              <a:off x="2743" y="1660"/>
              <a:ext cx="24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100" b="0"/>
                <a:t>C</a:t>
              </a:r>
              <a:r>
                <a:rPr kumimoji="0" lang="en-US" altLang="zh-TW" sz="1100" b="0" baseline="-25000"/>
                <a:t>1</a:t>
              </a:r>
            </a:p>
          </p:txBody>
        </p:sp>
        <p:sp>
          <p:nvSpPr>
            <p:cNvPr id="44" name="Text Box 75"/>
            <p:cNvSpPr txBox="1">
              <a:spLocks noChangeArrowheads="1"/>
            </p:cNvSpPr>
            <p:nvPr/>
          </p:nvSpPr>
          <p:spPr bwMode="auto">
            <a:xfrm>
              <a:off x="2743" y="2023"/>
              <a:ext cx="27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100" b="0"/>
                <a:t>C</a:t>
              </a:r>
              <a:r>
                <a:rPr kumimoji="0" lang="en-US" altLang="zh-TW" sz="1100" b="0" baseline="-25000"/>
                <a:t>2</a:t>
              </a:r>
            </a:p>
          </p:txBody>
        </p:sp>
        <p:sp>
          <p:nvSpPr>
            <p:cNvPr id="45" name="Rectangle 78"/>
            <p:cNvSpPr>
              <a:spLocks noChangeArrowheads="1"/>
            </p:cNvSpPr>
            <p:nvPr/>
          </p:nvSpPr>
          <p:spPr bwMode="auto">
            <a:xfrm>
              <a:off x="3016" y="3066"/>
              <a:ext cx="182" cy="2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100" b="0"/>
                <a:t>0</a:t>
              </a:r>
            </a:p>
          </p:txBody>
        </p:sp>
        <p:sp>
          <p:nvSpPr>
            <p:cNvPr id="46" name="Rectangle 79"/>
            <p:cNvSpPr>
              <a:spLocks noChangeArrowheads="1"/>
            </p:cNvSpPr>
            <p:nvPr/>
          </p:nvSpPr>
          <p:spPr bwMode="auto">
            <a:xfrm>
              <a:off x="3198" y="3066"/>
              <a:ext cx="182" cy="2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100" b="0"/>
                <a:t>0</a:t>
              </a:r>
            </a:p>
          </p:txBody>
        </p:sp>
        <p:sp>
          <p:nvSpPr>
            <p:cNvPr id="47" name="Rectangle 83"/>
            <p:cNvSpPr>
              <a:spLocks noChangeArrowheads="1"/>
            </p:cNvSpPr>
            <p:nvPr/>
          </p:nvSpPr>
          <p:spPr bwMode="auto">
            <a:xfrm>
              <a:off x="3016" y="3429"/>
              <a:ext cx="182" cy="2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100" b="0"/>
                <a:t>1</a:t>
              </a:r>
            </a:p>
          </p:txBody>
        </p:sp>
        <p:sp>
          <p:nvSpPr>
            <p:cNvPr id="48" name="Rectangle 84"/>
            <p:cNvSpPr>
              <a:spLocks noChangeArrowheads="1"/>
            </p:cNvSpPr>
            <p:nvPr/>
          </p:nvSpPr>
          <p:spPr bwMode="auto">
            <a:xfrm>
              <a:off x="3198" y="3429"/>
              <a:ext cx="182" cy="2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100" b="0"/>
                <a:t>1</a:t>
              </a:r>
            </a:p>
          </p:txBody>
        </p:sp>
        <p:sp>
          <p:nvSpPr>
            <p:cNvPr id="49" name="Text Box 87"/>
            <p:cNvSpPr txBox="1">
              <a:spLocks noChangeArrowheads="1"/>
            </p:cNvSpPr>
            <p:nvPr/>
          </p:nvSpPr>
          <p:spPr bwMode="auto">
            <a:xfrm>
              <a:off x="2744" y="3021"/>
              <a:ext cx="24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100" b="0"/>
                <a:t>C</a:t>
              </a:r>
              <a:r>
                <a:rPr kumimoji="0" lang="en-US" altLang="zh-TW" sz="1100" b="0" baseline="-25000"/>
                <a:t>1</a:t>
              </a:r>
            </a:p>
          </p:txBody>
        </p:sp>
        <p:sp>
          <p:nvSpPr>
            <p:cNvPr id="50" name="Text Box 88"/>
            <p:cNvSpPr txBox="1">
              <a:spLocks noChangeArrowheads="1"/>
            </p:cNvSpPr>
            <p:nvPr/>
          </p:nvSpPr>
          <p:spPr bwMode="auto">
            <a:xfrm>
              <a:off x="2744" y="3384"/>
              <a:ext cx="27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100" b="0"/>
                <a:t>C</a:t>
              </a:r>
              <a:r>
                <a:rPr kumimoji="0" lang="en-US" altLang="zh-TW" sz="1100" b="0" baseline="-25000"/>
                <a:t>2</a:t>
              </a:r>
            </a:p>
          </p:txBody>
        </p:sp>
        <p:sp>
          <p:nvSpPr>
            <p:cNvPr id="51" name="Text Box 89"/>
            <p:cNvSpPr txBox="1">
              <a:spLocks noChangeArrowheads="1"/>
            </p:cNvSpPr>
            <p:nvPr/>
          </p:nvSpPr>
          <p:spPr bwMode="auto">
            <a:xfrm>
              <a:off x="4106" y="2335"/>
              <a:ext cx="13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endParaRPr kumimoji="0" lang="zh-TW" altLang="en-US" sz="1100" b="0"/>
            </a:p>
          </p:txBody>
        </p:sp>
        <p:sp>
          <p:nvSpPr>
            <p:cNvPr id="52" name="Text Box 90"/>
            <p:cNvSpPr txBox="1">
              <a:spLocks noChangeArrowheads="1"/>
            </p:cNvSpPr>
            <p:nvPr/>
          </p:nvSpPr>
          <p:spPr bwMode="auto">
            <a:xfrm>
              <a:off x="3107" y="2340"/>
              <a:ext cx="161" cy="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100"/>
                <a:t>.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100"/>
                <a:t>.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100"/>
                <a:t>.</a:t>
              </a:r>
            </a:p>
          </p:txBody>
        </p:sp>
        <p:sp>
          <p:nvSpPr>
            <p:cNvPr id="53" name="Text Box 92"/>
            <p:cNvSpPr txBox="1">
              <a:spLocks noChangeArrowheads="1"/>
            </p:cNvSpPr>
            <p:nvPr/>
          </p:nvSpPr>
          <p:spPr bwMode="auto">
            <a:xfrm>
              <a:off x="3833" y="1887"/>
              <a:ext cx="55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100" b="0" i="1"/>
                <a:t>g </a:t>
              </a:r>
              <a:r>
                <a:rPr kumimoji="0" lang="en-US" altLang="zh-TW" sz="1100" b="0"/>
                <a:t>=2, </a:t>
              </a:r>
              <a:r>
                <a:rPr kumimoji="0" lang="en-US" altLang="zh-TW" sz="1100" b="0" i="1">
                  <a:latin typeface="Monotype Corsiva" panose="03010101010201010101" pitchFamily="66" charset="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s </a:t>
              </a:r>
              <a:r>
                <a:rPr kumimoji="0" lang="en-US" altLang="zh-TW" sz="1100" b="0"/>
                <a:t>=2</a:t>
              </a:r>
            </a:p>
          </p:txBody>
        </p:sp>
        <p:sp>
          <p:nvSpPr>
            <p:cNvPr id="54" name="Text Box 93"/>
            <p:cNvSpPr txBox="1">
              <a:spLocks noChangeArrowheads="1"/>
            </p:cNvSpPr>
            <p:nvPr/>
          </p:nvSpPr>
          <p:spPr bwMode="auto">
            <a:xfrm>
              <a:off x="3833" y="3248"/>
              <a:ext cx="54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100" b="0" i="1"/>
                <a:t>g </a:t>
              </a:r>
              <a:r>
                <a:rPr kumimoji="0" lang="en-US" altLang="zh-TW" sz="1100" b="0"/>
                <a:t>=</a:t>
              </a:r>
              <a:r>
                <a:rPr kumimoji="0" lang="en-US" altLang="zh-TW" sz="1100" b="0">
                  <a:latin typeface="Monotype Corsiva" panose="03010101010201010101" pitchFamily="66" charset="0"/>
                </a:rPr>
                <a:t>n</a:t>
              </a:r>
              <a:r>
                <a:rPr kumimoji="0" lang="en-US" altLang="zh-TW" sz="1100" b="0"/>
                <a:t>, </a:t>
              </a:r>
              <a:r>
                <a:rPr kumimoji="0" lang="en-US" altLang="zh-TW" sz="1100" b="0" i="1">
                  <a:latin typeface="Monotype Corsiva" panose="03010101010201010101" pitchFamily="66" charset="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s </a:t>
              </a:r>
              <a:r>
                <a:rPr kumimoji="0" lang="en-US" altLang="zh-TW" sz="1100" b="0"/>
                <a:t>=2</a:t>
              </a:r>
            </a:p>
          </p:txBody>
        </p:sp>
      </p:grpSp>
      <p:sp>
        <p:nvSpPr>
          <p:cNvPr id="55" name="Rectangle 94"/>
          <p:cNvSpPr>
            <a:spLocks noChangeArrowheads="1"/>
          </p:cNvSpPr>
          <p:nvPr/>
        </p:nvSpPr>
        <p:spPr bwMode="auto">
          <a:xfrm>
            <a:off x="5297017" y="2132286"/>
            <a:ext cx="381000" cy="6096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TW" altLang="en-US" sz="1100" b="0"/>
          </a:p>
        </p:txBody>
      </p:sp>
      <p:sp>
        <p:nvSpPr>
          <p:cNvPr id="56" name="Rectangle 95"/>
          <p:cNvSpPr>
            <a:spLocks noChangeArrowheads="1"/>
          </p:cNvSpPr>
          <p:nvPr/>
        </p:nvSpPr>
        <p:spPr bwMode="auto">
          <a:xfrm>
            <a:off x="1128242" y="2060848"/>
            <a:ext cx="2214562" cy="26431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TW" altLang="en-US" sz="1100" b="0"/>
          </a:p>
        </p:txBody>
      </p:sp>
      <p:sp>
        <p:nvSpPr>
          <p:cNvPr id="57" name="Text Box 97"/>
          <p:cNvSpPr txBox="1">
            <a:spLocks noChangeArrowheads="1"/>
          </p:cNvSpPr>
          <p:nvPr/>
        </p:nvSpPr>
        <p:spPr bwMode="auto">
          <a:xfrm>
            <a:off x="1413992" y="4934223"/>
            <a:ext cx="178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/>
              <a:t>Metaheuristics</a:t>
            </a:r>
          </a:p>
        </p:txBody>
      </p:sp>
      <p:grpSp>
        <p:nvGrpSpPr>
          <p:cNvPr id="58" name="Group 90"/>
          <p:cNvGrpSpPr>
            <a:grpSpLocks/>
          </p:cNvGrpSpPr>
          <p:nvPr/>
        </p:nvGrpSpPr>
        <p:grpSpPr bwMode="auto">
          <a:xfrm>
            <a:off x="4203229" y="2060848"/>
            <a:ext cx="2457450" cy="3776663"/>
            <a:chOff x="2504" y="1298"/>
            <a:chExt cx="1548" cy="2379"/>
          </a:xfrm>
        </p:grpSpPr>
        <p:sp>
          <p:nvSpPr>
            <p:cNvPr id="59" name="Rectangle 96"/>
            <p:cNvSpPr>
              <a:spLocks noChangeArrowheads="1"/>
            </p:cNvSpPr>
            <p:nvPr/>
          </p:nvSpPr>
          <p:spPr bwMode="auto">
            <a:xfrm>
              <a:off x="2518" y="1298"/>
              <a:ext cx="1530" cy="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1100" b="0"/>
            </a:p>
          </p:txBody>
        </p:sp>
        <p:sp>
          <p:nvSpPr>
            <p:cNvPr id="60" name="Text Box 98"/>
            <p:cNvSpPr txBox="1">
              <a:spLocks noChangeArrowheads="1"/>
            </p:cNvSpPr>
            <p:nvPr/>
          </p:nvSpPr>
          <p:spPr bwMode="auto">
            <a:xfrm>
              <a:off x="2504" y="3100"/>
              <a:ext cx="154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800"/>
                <a:t>Metaheuristics 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800"/>
                <a:t>+ 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800"/>
                <a:t>Pattern Reduction</a:t>
              </a:r>
            </a:p>
          </p:txBody>
        </p:sp>
      </p:grpSp>
      <p:grpSp>
        <p:nvGrpSpPr>
          <p:cNvPr id="61" name="Group 18"/>
          <p:cNvGrpSpPr>
            <a:grpSpLocks/>
          </p:cNvGrpSpPr>
          <p:nvPr/>
        </p:nvGrpSpPr>
        <p:grpSpPr bwMode="auto">
          <a:xfrm>
            <a:off x="1199679" y="2918098"/>
            <a:ext cx="1268413" cy="565150"/>
            <a:chOff x="385" y="845"/>
            <a:chExt cx="999" cy="673"/>
          </a:xfrm>
        </p:grpSpPr>
        <p:grpSp>
          <p:nvGrpSpPr>
            <p:cNvPr id="62" name="Group 10"/>
            <p:cNvGrpSpPr>
              <a:grpSpLocks/>
            </p:cNvGrpSpPr>
            <p:nvPr/>
          </p:nvGrpSpPr>
          <p:grpSpPr bwMode="auto">
            <a:xfrm>
              <a:off x="657" y="890"/>
              <a:ext cx="727" cy="227"/>
              <a:chOff x="657" y="890"/>
              <a:chExt cx="727" cy="227"/>
            </a:xfrm>
          </p:grpSpPr>
          <p:sp>
            <p:nvSpPr>
              <p:cNvPr id="70" name="Rectangle 4"/>
              <p:cNvSpPr>
                <a:spLocks noChangeArrowheads="1"/>
              </p:cNvSpPr>
              <p:nvPr/>
            </p:nvSpPr>
            <p:spPr bwMode="auto">
              <a:xfrm>
                <a:off x="657" y="890"/>
                <a:ext cx="182" cy="22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TW" sz="1100" b="0"/>
                  <a:t>0</a:t>
                </a:r>
              </a:p>
            </p:txBody>
          </p:sp>
          <p:sp>
            <p:nvSpPr>
              <p:cNvPr id="71" name="Rectangle 5"/>
              <p:cNvSpPr>
                <a:spLocks noChangeArrowheads="1"/>
              </p:cNvSpPr>
              <p:nvPr/>
            </p:nvSpPr>
            <p:spPr bwMode="auto">
              <a:xfrm>
                <a:off x="839" y="890"/>
                <a:ext cx="182" cy="22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TW" sz="1100" b="0"/>
                  <a:t>0</a:t>
                </a:r>
              </a:p>
            </p:txBody>
          </p:sp>
          <p:sp>
            <p:nvSpPr>
              <p:cNvPr id="72" name="Rectangle 6"/>
              <p:cNvSpPr>
                <a:spLocks noChangeArrowheads="1"/>
              </p:cNvSpPr>
              <p:nvPr/>
            </p:nvSpPr>
            <p:spPr bwMode="auto">
              <a:xfrm>
                <a:off x="1020" y="890"/>
                <a:ext cx="182" cy="22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TW" sz="1100" b="0"/>
                  <a:t>1</a:t>
                </a:r>
              </a:p>
            </p:txBody>
          </p:sp>
          <p:sp>
            <p:nvSpPr>
              <p:cNvPr id="73" name="Rectangle 7"/>
              <p:cNvSpPr>
                <a:spLocks noChangeArrowheads="1"/>
              </p:cNvSpPr>
              <p:nvPr/>
            </p:nvSpPr>
            <p:spPr bwMode="auto">
              <a:xfrm>
                <a:off x="1202" y="890"/>
                <a:ext cx="182" cy="22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TW" sz="1100" b="0"/>
                  <a:t>0</a:t>
                </a:r>
              </a:p>
            </p:txBody>
          </p:sp>
        </p:grpSp>
        <p:grpSp>
          <p:nvGrpSpPr>
            <p:cNvPr id="63" name="Group 11"/>
            <p:cNvGrpSpPr>
              <a:grpSpLocks/>
            </p:cNvGrpSpPr>
            <p:nvPr/>
          </p:nvGrpSpPr>
          <p:grpSpPr bwMode="auto">
            <a:xfrm>
              <a:off x="657" y="1253"/>
              <a:ext cx="727" cy="227"/>
              <a:chOff x="657" y="890"/>
              <a:chExt cx="727" cy="227"/>
            </a:xfrm>
          </p:grpSpPr>
          <p:sp>
            <p:nvSpPr>
              <p:cNvPr id="66" name="Rectangle 12"/>
              <p:cNvSpPr>
                <a:spLocks noChangeArrowheads="1"/>
              </p:cNvSpPr>
              <p:nvPr/>
            </p:nvSpPr>
            <p:spPr bwMode="auto">
              <a:xfrm>
                <a:off x="657" y="890"/>
                <a:ext cx="182" cy="22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TW" sz="1100" b="0"/>
                  <a:t>1</a:t>
                </a:r>
              </a:p>
            </p:txBody>
          </p:sp>
          <p:sp>
            <p:nvSpPr>
              <p:cNvPr id="67" name="Rectangle 13"/>
              <p:cNvSpPr>
                <a:spLocks noChangeArrowheads="1"/>
              </p:cNvSpPr>
              <p:nvPr/>
            </p:nvSpPr>
            <p:spPr bwMode="auto">
              <a:xfrm>
                <a:off x="839" y="890"/>
                <a:ext cx="182" cy="22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TW" sz="1100" b="0"/>
                  <a:t>1</a:t>
                </a:r>
              </a:p>
            </p:txBody>
          </p:sp>
          <p:sp>
            <p:nvSpPr>
              <p:cNvPr id="68" name="Rectangle 14"/>
              <p:cNvSpPr>
                <a:spLocks noChangeArrowheads="1"/>
              </p:cNvSpPr>
              <p:nvPr/>
            </p:nvSpPr>
            <p:spPr bwMode="auto">
              <a:xfrm>
                <a:off x="1020" y="890"/>
                <a:ext cx="182" cy="22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TW" sz="1100" b="0"/>
                  <a:t>1</a:t>
                </a:r>
              </a:p>
            </p:txBody>
          </p:sp>
          <p:sp>
            <p:nvSpPr>
              <p:cNvPr id="69" name="Rectangle 15"/>
              <p:cNvSpPr>
                <a:spLocks noChangeArrowheads="1"/>
              </p:cNvSpPr>
              <p:nvPr/>
            </p:nvSpPr>
            <p:spPr bwMode="auto">
              <a:xfrm>
                <a:off x="1202" y="890"/>
                <a:ext cx="182" cy="22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TW" sz="1100" b="0"/>
                  <a:t>0</a:t>
                </a:r>
              </a:p>
            </p:txBody>
          </p:sp>
        </p:grpSp>
        <p:sp>
          <p:nvSpPr>
            <p:cNvPr id="64" name="Text Box 16"/>
            <p:cNvSpPr txBox="1">
              <a:spLocks noChangeArrowheads="1"/>
            </p:cNvSpPr>
            <p:nvPr/>
          </p:nvSpPr>
          <p:spPr bwMode="auto">
            <a:xfrm>
              <a:off x="385" y="845"/>
              <a:ext cx="26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100" b="0"/>
                <a:t>C</a:t>
              </a:r>
              <a:r>
                <a:rPr kumimoji="0" lang="en-US" altLang="zh-TW" sz="1100" b="0" baseline="-25000"/>
                <a:t>1</a:t>
              </a:r>
            </a:p>
          </p:txBody>
        </p:sp>
        <p:sp>
          <p:nvSpPr>
            <p:cNvPr id="65" name="Text Box 17"/>
            <p:cNvSpPr txBox="1">
              <a:spLocks noChangeArrowheads="1"/>
            </p:cNvSpPr>
            <p:nvPr/>
          </p:nvSpPr>
          <p:spPr bwMode="auto">
            <a:xfrm>
              <a:off x="385" y="1208"/>
              <a:ext cx="27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100" b="0"/>
                <a:t>C</a:t>
              </a:r>
              <a:r>
                <a:rPr kumimoji="0" lang="en-US" altLang="zh-TW" sz="1100" b="0" baseline="-25000"/>
                <a:t>2</a:t>
              </a:r>
            </a:p>
          </p:txBody>
        </p:sp>
      </p:grpSp>
      <p:grpSp>
        <p:nvGrpSpPr>
          <p:cNvPr id="74" name="Group 18"/>
          <p:cNvGrpSpPr>
            <a:grpSpLocks/>
          </p:cNvGrpSpPr>
          <p:nvPr/>
        </p:nvGrpSpPr>
        <p:grpSpPr bwMode="auto">
          <a:xfrm>
            <a:off x="1199679" y="4061098"/>
            <a:ext cx="1268413" cy="565150"/>
            <a:chOff x="385" y="845"/>
            <a:chExt cx="999" cy="673"/>
          </a:xfrm>
        </p:grpSpPr>
        <p:grpSp>
          <p:nvGrpSpPr>
            <p:cNvPr id="75" name="Group 10"/>
            <p:cNvGrpSpPr>
              <a:grpSpLocks/>
            </p:cNvGrpSpPr>
            <p:nvPr/>
          </p:nvGrpSpPr>
          <p:grpSpPr bwMode="auto">
            <a:xfrm>
              <a:off x="657" y="890"/>
              <a:ext cx="727" cy="227"/>
              <a:chOff x="657" y="890"/>
              <a:chExt cx="727" cy="227"/>
            </a:xfrm>
          </p:grpSpPr>
          <p:sp>
            <p:nvSpPr>
              <p:cNvPr id="83" name="Rectangle 4"/>
              <p:cNvSpPr>
                <a:spLocks noChangeArrowheads="1"/>
              </p:cNvSpPr>
              <p:nvPr/>
            </p:nvSpPr>
            <p:spPr bwMode="auto">
              <a:xfrm>
                <a:off x="657" y="890"/>
                <a:ext cx="182" cy="22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TW" sz="1100" b="0"/>
                  <a:t>0</a:t>
                </a:r>
              </a:p>
            </p:txBody>
          </p:sp>
          <p:sp>
            <p:nvSpPr>
              <p:cNvPr id="84" name="Rectangle 5"/>
              <p:cNvSpPr>
                <a:spLocks noChangeArrowheads="1"/>
              </p:cNvSpPr>
              <p:nvPr/>
            </p:nvSpPr>
            <p:spPr bwMode="auto">
              <a:xfrm>
                <a:off x="839" y="890"/>
                <a:ext cx="182" cy="22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TW" sz="1100" b="0"/>
                  <a:t>0</a:t>
                </a:r>
              </a:p>
            </p:txBody>
          </p:sp>
          <p:sp>
            <p:nvSpPr>
              <p:cNvPr id="85" name="Rectangle 6"/>
              <p:cNvSpPr>
                <a:spLocks noChangeArrowheads="1"/>
              </p:cNvSpPr>
              <p:nvPr/>
            </p:nvSpPr>
            <p:spPr bwMode="auto">
              <a:xfrm>
                <a:off x="1020" y="890"/>
                <a:ext cx="182" cy="22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TW" sz="1100" b="0"/>
                  <a:t>1</a:t>
                </a:r>
              </a:p>
            </p:txBody>
          </p:sp>
          <p:sp>
            <p:nvSpPr>
              <p:cNvPr id="86" name="Rectangle 7"/>
              <p:cNvSpPr>
                <a:spLocks noChangeArrowheads="1"/>
              </p:cNvSpPr>
              <p:nvPr/>
            </p:nvSpPr>
            <p:spPr bwMode="auto">
              <a:xfrm>
                <a:off x="1202" y="890"/>
                <a:ext cx="182" cy="22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TW" sz="1100" b="0"/>
                  <a:t>0</a:t>
                </a:r>
              </a:p>
            </p:txBody>
          </p:sp>
        </p:grpSp>
        <p:grpSp>
          <p:nvGrpSpPr>
            <p:cNvPr id="76" name="Group 11"/>
            <p:cNvGrpSpPr>
              <a:grpSpLocks/>
            </p:cNvGrpSpPr>
            <p:nvPr/>
          </p:nvGrpSpPr>
          <p:grpSpPr bwMode="auto">
            <a:xfrm>
              <a:off x="657" y="1253"/>
              <a:ext cx="727" cy="227"/>
              <a:chOff x="657" y="890"/>
              <a:chExt cx="727" cy="227"/>
            </a:xfrm>
          </p:grpSpPr>
          <p:sp>
            <p:nvSpPr>
              <p:cNvPr id="79" name="Rectangle 12"/>
              <p:cNvSpPr>
                <a:spLocks noChangeArrowheads="1"/>
              </p:cNvSpPr>
              <p:nvPr/>
            </p:nvSpPr>
            <p:spPr bwMode="auto">
              <a:xfrm>
                <a:off x="657" y="890"/>
                <a:ext cx="182" cy="22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TW" sz="1100" b="0"/>
                  <a:t>1</a:t>
                </a:r>
              </a:p>
            </p:txBody>
          </p:sp>
          <p:sp>
            <p:nvSpPr>
              <p:cNvPr id="80" name="Rectangle 13"/>
              <p:cNvSpPr>
                <a:spLocks noChangeArrowheads="1"/>
              </p:cNvSpPr>
              <p:nvPr/>
            </p:nvSpPr>
            <p:spPr bwMode="auto">
              <a:xfrm>
                <a:off x="839" y="890"/>
                <a:ext cx="182" cy="22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TW" sz="1100" b="0"/>
                  <a:t>1</a:t>
                </a:r>
              </a:p>
            </p:txBody>
          </p:sp>
          <p:sp>
            <p:nvSpPr>
              <p:cNvPr id="81" name="Rectangle 14"/>
              <p:cNvSpPr>
                <a:spLocks noChangeArrowheads="1"/>
              </p:cNvSpPr>
              <p:nvPr/>
            </p:nvSpPr>
            <p:spPr bwMode="auto">
              <a:xfrm>
                <a:off x="1020" y="890"/>
                <a:ext cx="182" cy="22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TW" sz="1100" b="0"/>
                  <a:t>1</a:t>
                </a:r>
              </a:p>
            </p:txBody>
          </p:sp>
          <p:sp>
            <p:nvSpPr>
              <p:cNvPr id="82" name="Rectangle 15"/>
              <p:cNvSpPr>
                <a:spLocks noChangeArrowheads="1"/>
              </p:cNvSpPr>
              <p:nvPr/>
            </p:nvSpPr>
            <p:spPr bwMode="auto">
              <a:xfrm>
                <a:off x="1202" y="890"/>
                <a:ext cx="182" cy="22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TW" sz="1100" b="0"/>
                  <a:t>0</a:t>
                </a:r>
              </a:p>
            </p:txBody>
          </p:sp>
        </p:grpSp>
        <p:sp>
          <p:nvSpPr>
            <p:cNvPr id="77" name="Text Box 16"/>
            <p:cNvSpPr txBox="1">
              <a:spLocks noChangeArrowheads="1"/>
            </p:cNvSpPr>
            <p:nvPr/>
          </p:nvSpPr>
          <p:spPr bwMode="auto">
            <a:xfrm>
              <a:off x="385" y="845"/>
              <a:ext cx="26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100" b="0"/>
                <a:t>C</a:t>
              </a:r>
              <a:r>
                <a:rPr kumimoji="0" lang="en-US" altLang="zh-TW" sz="1100" b="0" baseline="-25000"/>
                <a:t>1</a:t>
              </a:r>
            </a:p>
          </p:txBody>
        </p:sp>
        <p:sp>
          <p:nvSpPr>
            <p:cNvPr id="78" name="Text Box 17"/>
            <p:cNvSpPr txBox="1">
              <a:spLocks noChangeArrowheads="1"/>
            </p:cNvSpPr>
            <p:nvPr/>
          </p:nvSpPr>
          <p:spPr bwMode="auto">
            <a:xfrm>
              <a:off x="385" y="1208"/>
              <a:ext cx="27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100" b="0"/>
                <a:t>C</a:t>
              </a:r>
              <a:r>
                <a:rPr kumimoji="0" lang="en-US" altLang="zh-TW" sz="1100" b="0" baseline="-250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55384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1320800" y="228600"/>
            <a:ext cx="9448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4000" b="1" dirty="0">
                <a:solidFill>
                  <a:srgbClr val="FFFFFF"/>
                </a:solidFill>
                <a:ea typeface="新細明體" panose="02020500000000000000" pitchFamily="18" charset="-120"/>
              </a:rPr>
              <a:t>Three examples (4/6)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08000" y="1219200"/>
            <a:ext cx="11226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Simulation results on the traveling salesman problem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6196203-F153-4DCF-B027-BE3A4465A409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18" y="1816100"/>
            <a:ext cx="7920038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Rectangle 7"/>
          <p:cNvSpPr>
            <a:spLocks noChangeArrowheads="1"/>
          </p:cNvSpPr>
          <p:nvPr/>
        </p:nvSpPr>
        <p:spPr bwMode="auto">
          <a:xfrm>
            <a:off x="1918693" y="4335462"/>
            <a:ext cx="646113" cy="1728788"/>
          </a:xfrm>
          <a:prstGeom prst="rect">
            <a:avLst/>
          </a:prstGeom>
          <a:noFill/>
          <a:ln w="25400" algn="ctr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800">
              <a:solidFill>
                <a:srgbClr val="000000"/>
              </a:solidFill>
            </a:endParaRPr>
          </a:p>
        </p:txBody>
      </p:sp>
      <p:sp>
        <p:nvSpPr>
          <p:cNvPr id="89" name="Rectangle 11"/>
          <p:cNvSpPr>
            <a:spLocks noChangeArrowheads="1"/>
          </p:cNvSpPr>
          <p:nvPr/>
        </p:nvSpPr>
        <p:spPr bwMode="auto">
          <a:xfrm>
            <a:off x="3718918" y="4335462"/>
            <a:ext cx="646113" cy="1728788"/>
          </a:xfrm>
          <a:prstGeom prst="rect">
            <a:avLst/>
          </a:prstGeom>
          <a:noFill/>
          <a:ln w="25400" algn="ctr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800">
              <a:solidFill>
                <a:srgbClr val="000000"/>
              </a:solidFill>
            </a:endParaRPr>
          </a:p>
        </p:txBody>
      </p:sp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5593756" y="4335462"/>
            <a:ext cx="646112" cy="1728788"/>
          </a:xfrm>
          <a:prstGeom prst="rect">
            <a:avLst/>
          </a:prstGeom>
          <a:noFill/>
          <a:ln w="25400" algn="ctr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800">
              <a:solidFill>
                <a:srgbClr val="000000"/>
              </a:solidFill>
            </a:endParaRPr>
          </a:p>
        </p:txBody>
      </p:sp>
      <p:sp>
        <p:nvSpPr>
          <p:cNvPr id="91" name="Rectangle 13"/>
          <p:cNvSpPr>
            <a:spLocks noChangeArrowheads="1"/>
          </p:cNvSpPr>
          <p:nvPr/>
        </p:nvSpPr>
        <p:spPr bwMode="auto">
          <a:xfrm>
            <a:off x="7249518" y="4335462"/>
            <a:ext cx="646113" cy="1728788"/>
          </a:xfrm>
          <a:prstGeom prst="rect">
            <a:avLst/>
          </a:prstGeom>
          <a:noFill/>
          <a:ln w="25400" algn="ctr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800">
              <a:solidFill>
                <a:srgbClr val="000000"/>
              </a:solidFill>
            </a:endParaRPr>
          </a:p>
        </p:txBody>
      </p:sp>
      <p:sp>
        <p:nvSpPr>
          <p:cNvPr id="92" name="Rectangle 14"/>
          <p:cNvSpPr>
            <a:spLocks noChangeArrowheads="1"/>
          </p:cNvSpPr>
          <p:nvPr/>
        </p:nvSpPr>
        <p:spPr bwMode="auto">
          <a:xfrm>
            <a:off x="2782293" y="4335462"/>
            <a:ext cx="720725" cy="1728788"/>
          </a:xfrm>
          <a:prstGeom prst="rect">
            <a:avLst/>
          </a:prstGeom>
          <a:noFill/>
          <a:ln w="254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800">
              <a:solidFill>
                <a:srgbClr val="000000"/>
              </a:solidFill>
            </a:endParaRPr>
          </a:p>
        </p:txBody>
      </p:sp>
      <p:sp>
        <p:nvSpPr>
          <p:cNvPr id="93" name="Rectangle 15"/>
          <p:cNvSpPr>
            <a:spLocks noChangeArrowheads="1"/>
          </p:cNvSpPr>
          <p:nvPr/>
        </p:nvSpPr>
        <p:spPr bwMode="auto">
          <a:xfrm>
            <a:off x="4582518" y="4335462"/>
            <a:ext cx="720725" cy="1728788"/>
          </a:xfrm>
          <a:prstGeom prst="rect">
            <a:avLst/>
          </a:prstGeom>
          <a:noFill/>
          <a:ln w="254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800">
              <a:solidFill>
                <a:srgbClr val="000000"/>
              </a:solidFill>
            </a:endParaRPr>
          </a:p>
        </p:txBody>
      </p:sp>
      <p:sp>
        <p:nvSpPr>
          <p:cNvPr id="94" name="Rectangle 16"/>
          <p:cNvSpPr>
            <a:spLocks noChangeArrowheads="1"/>
          </p:cNvSpPr>
          <p:nvPr/>
        </p:nvSpPr>
        <p:spPr bwMode="auto">
          <a:xfrm>
            <a:off x="6382743" y="4335462"/>
            <a:ext cx="720725" cy="1728788"/>
          </a:xfrm>
          <a:prstGeom prst="rect">
            <a:avLst/>
          </a:prstGeom>
          <a:noFill/>
          <a:ln w="254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800">
              <a:solidFill>
                <a:srgbClr val="000000"/>
              </a:solidFill>
            </a:endParaRPr>
          </a:p>
        </p:txBody>
      </p:sp>
      <p:sp>
        <p:nvSpPr>
          <p:cNvPr id="95" name="Rectangle 17"/>
          <p:cNvSpPr>
            <a:spLocks noChangeArrowheads="1"/>
          </p:cNvSpPr>
          <p:nvPr/>
        </p:nvSpPr>
        <p:spPr bwMode="auto">
          <a:xfrm>
            <a:off x="8111531" y="4335462"/>
            <a:ext cx="720725" cy="1728788"/>
          </a:xfrm>
          <a:prstGeom prst="rect">
            <a:avLst/>
          </a:prstGeom>
          <a:noFill/>
          <a:ln w="254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231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3" grpId="0" animBg="1"/>
      <p:bldP spid="94" grpId="0" animBg="1"/>
      <p:bldP spid="9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1320800" y="228600"/>
            <a:ext cx="9448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4000" b="1" dirty="0">
                <a:solidFill>
                  <a:srgbClr val="FFFFFF"/>
                </a:solidFill>
                <a:ea typeface="新細明體" panose="02020500000000000000" pitchFamily="18" charset="-120"/>
              </a:rPr>
              <a:t>Three examples (5/6)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08000" y="1219200"/>
            <a:ext cx="11226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rgbClr val="7030A0"/>
                </a:solidFill>
              </a:rPr>
              <a:t>Search Economics</a:t>
            </a:r>
            <a:r>
              <a:rPr lang="en-US" altLang="zh-TW" sz="2800" dirty="0">
                <a:solidFill>
                  <a:schemeClr val="tx1"/>
                </a:solidFill>
              </a:rPr>
              <a:t>, 2015, Assistant Professor. 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6196203-F153-4DCF-B027-BE3A4465A409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87" name="Line 4"/>
          <p:cNvSpPr>
            <a:spLocks noChangeShapeType="1"/>
          </p:cNvSpPr>
          <p:nvPr/>
        </p:nvSpPr>
        <p:spPr bwMode="auto">
          <a:xfrm>
            <a:off x="1585913" y="2000250"/>
            <a:ext cx="1587" cy="3822700"/>
          </a:xfrm>
          <a:prstGeom prst="line">
            <a:avLst/>
          </a:prstGeom>
          <a:noFill/>
          <a:ln w="22320" cap="sq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" name="Line 5"/>
          <p:cNvSpPr>
            <a:spLocks noChangeShapeType="1"/>
          </p:cNvSpPr>
          <p:nvPr/>
        </p:nvSpPr>
        <p:spPr bwMode="auto">
          <a:xfrm>
            <a:off x="1585913" y="5822950"/>
            <a:ext cx="9028112" cy="1588"/>
          </a:xfrm>
          <a:prstGeom prst="line">
            <a:avLst/>
          </a:prstGeom>
          <a:noFill/>
          <a:ln w="22320" cap="sq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9" name="Text Box 6"/>
          <p:cNvSpPr txBox="1">
            <a:spLocks noChangeArrowheads="1"/>
          </p:cNvSpPr>
          <p:nvPr/>
        </p:nvSpPr>
        <p:spPr bwMode="auto">
          <a:xfrm>
            <a:off x="5581650" y="5822950"/>
            <a:ext cx="9921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solidFill>
                  <a:srgbClr val="FFFFFF"/>
                </a:solidFill>
                <a:ea typeface="新細明體" panose="02020500000000000000" pitchFamily="18" charset="-120"/>
              </a:rPr>
              <a:t>iteration</a:t>
            </a:r>
          </a:p>
        </p:txBody>
      </p:sp>
      <p:sp>
        <p:nvSpPr>
          <p:cNvPr id="90" name="Text Box 7"/>
          <p:cNvSpPr txBox="1">
            <a:spLocks noChangeArrowheads="1"/>
          </p:cNvSpPr>
          <p:nvPr/>
        </p:nvSpPr>
        <p:spPr bwMode="auto">
          <a:xfrm rot="-5400000">
            <a:off x="677069" y="3736182"/>
            <a:ext cx="1449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solidFill>
                  <a:srgbClr val="FFFFFF"/>
                </a:solidFill>
                <a:ea typeface="新細明體" panose="02020500000000000000" pitchFamily="18" charset="-120"/>
              </a:rPr>
              <a:t>fitness value</a:t>
            </a:r>
          </a:p>
        </p:txBody>
      </p:sp>
      <p:sp>
        <p:nvSpPr>
          <p:cNvPr id="91" name="Line 8"/>
          <p:cNvSpPr>
            <a:spLocks noChangeShapeType="1"/>
          </p:cNvSpPr>
          <p:nvPr/>
        </p:nvSpPr>
        <p:spPr bwMode="auto">
          <a:xfrm>
            <a:off x="1585913" y="2243138"/>
            <a:ext cx="8997950" cy="1587"/>
          </a:xfrm>
          <a:prstGeom prst="line">
            <a:avLst/>
          </a:prstGeom>
          <a:noFill/>
          <a:ln w="15840" cap="sq">
            <a:solidFill>
              <a:srgbClr val="333333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981200"/>
            <a:ext cx="12144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3" name="Freeform 10"/>
          <p:cNvSpPr>
            <a:spLocks noChangeArrowheads="1"/>
          </p:cNvSpPr>
          <p:nvPr/>
        </p:nvSpPr>
        <p:spPr bwMode="auto">
          <a:xfrm>
            <a:off x="1585913" y="2243138"/>
            <a:ext cx="9015412" cy="3579812"/>
          </a:xfrm>
          <a:custGeom>
            <a:avLst/>
            <a:gdLst>
              <a:gd name="T0" fmla="*/ 52596 w 8997351"/>
              <a:gd name="T1" fmla="*/ 3635711 h 3546540"/>
              <a:gd name="T2" fmla="*/ 105191 w 8997351"/>
              <a:gd name="T3" fmla="*/ 3394028 h 3546540"/>
              <a:gd name="T4" fmla="*/ 140255 w 8997351"/>
              <a:gd name="T5" fmla="*/ 3236006 h 3546540"/>
              <a:gd name="T6" fmla="*/ 175319 w 8997351"/>
              <a:gd name="T7" fmla="*/ 3124459 h 3546540"/>
              <a:gd name="T8" fmla="*/ 271743 w 8997351"/>
              <a:gd name="T9" fmla="*/ 2864183 h 3546540"/>
              <a:gd name="T10" fmla="*/ 333105 w 8997351"/>
              <a:gd name="T11" fmla="*/ 2724751 h 3546540"/>
              <a:gd name="T12" fmla="*/ 376936 w 8997351"/>
              <a:gd name="T13" fmla="*/ 2613206 h 3546540"/>
              <a:gd name="T14" fmla="*/ 464594 w 8997351"/>
              <a:gd name="T15" fmla="*/ 2455181 h 3546540"/>
              <a:gd name="T16" fmla="*/ 569785 w 8997351"/>
              <a:gd name="T17" fmla="*/ 2306455 h 3546540"/>
              <a:gd name="T18" fmla="*/ 639913 w 8997351"/>
              <a:gd name="T19" fmla="*/ 2222794 h 3546540"/>
              <a:gd name="T20" fmla="*/ 710040 w 8997351"/>
              <a:gd name="T21" fmla="*/ 2111250 h 3546540"/>
              <a:gd name="T22" fmla="*/ 806466 w 8997351"/>
              <a:gd name="T23" fmla="*/ 1999702 h 3546540"/>
              <a:gd name="T24" fmla="*/ 955486 w 8997351"/>
              <a:gd name="T25" fmla="*/ 1869565 h 3546540"/>
              <a:gd name="T26" fmla="*/ 1034379 w 8997351"/>
              <a:gd name="T27" fmla="*/ 1813791 h 3546540"/>
              <a:gd name="T28" fmla="*/ 1183400 w 8997351"/>
              <a:gd name="T29" fmla="*/ 1739428 h 3546540"/>
              <a:gd name="T30" fmla="*/ 1271059 w 8997351"/>
              <a:gd name="T31" fmla="*/ 1683655 h 3546540"/>
              <a:gd name="T32" fmla="*/ 1376252 w 8997351"/>
              <a:gd name="T33" fmla="*/ 1627881 h 3546540"/>
              <a:gd name="T34" fmla="*/ 1507737 w 8997351"/>
              <a:gd name="T35" fmla="*/ 1553518 h 3546540"/>
              <a:gd name="T36" fmla="*/ 1683058 w 8997351"/>
              <a:gd name="T37" fmla="*/ 1488449 h 3546540"/>
              <a:gd name="T38" fmla="*/ 1849610 w 8997351"/>
              <a:gd name="T39" fmla="*/ 1432676 h 3546540"/>
              <a:gd name="T40" fmla="*/ 1937269 w 8997351"/>
              <a:gd name="T41" fmla="*/ 1386198 h 3546540"/>
              <a:gd name="T42" fmla="*/ 2173948 w 8997351"/>
              <a:gd name="T43" fmla="*/ 1302539 h 3546540"/>
              <a:gd name="T44" fmla="*/ 2349268 w 8997351"/>
              <a:gd name="T45" fmla="*/ 1228175 h 3546540"/>
              <a:gd name="T46" fmla="*/ 2542119 w 8997351"/>
              <a:gd name="T47" fmla="*/ 1144517 h 3546540"/>
              <a:gd name="T48" fmla="*/ 2752499 w 8997351"/>
              <a:gd name="T49" fmla="*/ 1023673 h 3546540"/>
              <a:gd name="T50" fmla="*/ 2848925 w 8997351"/>
              <a:gd name="T51" fmla="*/ 977195 h 3546540"/>
              <a:gd name="T52" fmla="*/ 2954116 w 8997351"/>
              <a:gd name="T53" fmla="*/ 949309 h 3546540"/>
              <a:gd name="T54" fmla="*/ 3111903 w 8997351"/>
              <a:gd name="T55" fmla="*/ 893535 h 3546540"/>
              <a:gd name="T56" fmla="*/ 3252156 w 8997351"/>
              <a:gd name="T57" fmla="*/ 856354 h 3546540"/>
              <a:gd name="T58" fmla="*/ 3523900 w 8997351"/>
              <a:gd name="T59" fmla="*/ 754103 h 3546540"/>
              <a:gd name="T60" fmla="*/ 3813178 w 8997351"/>
              <a:gd name="T61" fmla="*/ 698331 h 3546540"/>
              <a:gd name="T62" fmla="*/ 4198878 w 8997351"/>
              <a:gd name="T63" fmla="*/ 614671 h 3546540"/>
              <a:gd name="T64" fmla="*/ 4488152 w 8997351"/>
              <a:gd name="T65" fmla="*/ 521716 h 3546540"/>
              <a:gd name="T66" fmla="*/ 4821258 w 8997351"/>
              <a:gd name="T67" fmla="*/ 465944 h 3546540"/>
              <a:gd name="T68" fmla="*/ 5242025 w 8997351"/>
              <a:gd name="T69" fmla="*/ 326510 h 3546540"/>
              <a:gd name="T70" fmla="*/ 5452405 w 8997351"/>
              <a:gd name="T71" fmla="*/ 289328 h 3546540"/>
              <a:gd name="T72" fmla="*/ 5829339 w 8997351"/>
              <a:gd name="T73" fmla="*/ 252148 h 3546540"/>
              <a:gd name="T74" fmla="*/ 6066019 w 8997351"/>
              <a:gd name="T75" fmla="*/ 187079 h 3546540"/>
              <a:gd name="T76" fmla="*/ 6390358 w 8997351"/>
              <a:gd name="T77" fmla="*/ 122008 h 3546540"/>
              <a:gd name="T78" fmla="*/ 7661417 w 8997351"/>
              <a:gd name="T79" fmla="*/ 94124 h 3546540"/>
              <a:gd name="T80" fmla="*/ 8169841 w 8997351"/>
              <a:gd name="T81" fmla="*/ 47648 h 3546540"/>
              <a:gd name="T82" fmla="*/ 8748392 w 8997351"/>
              <a:gd name="T83" fmla="*/ 19759 h 3546540"/>
              <a:gd name="T84" fmla="*/ 9142858 w 8997351"/>
              <a:gd name="T85" fmla="*/ 1168 h 354654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8997351" h="3546540">
                <a:moveTo>
                  <a:pt x="0" y="3546540"/>
                </a:moveTo>
                <a:cubicBezTo>
                  <a:pt x="8627" y="3532163"/>
                  <a:pt x="21062" y="3519468"/>
                  <a:pt x="25880" y="3503408"/>
                </a:cubicBezTo>
                <a:cubicBezTo>
                  <a:pt x="38519" y="3461277"/>
                  <a:pt x="43133" y="3417144"/>
                  <a:pt x="51759" y="3374012"/>
                </a:cubicBezTo>
                <a:cubicBezTo>
                  <a:pt x="73060" y="3267504"/>
                  <a:pt x="46946" y="3400486"/>
                  <a:pt x="69012" y="3279121"/>
                </a:cubicBezTo>
                <a:cubicBezTo>
                  <a:pt x="72804" y="3258268"/>
                  <a:pt x="79871" y="3222798"/>
                  <a:pt x="86265" y="3201484"/>
                </a:cubicBezTo>
                <a:cubicBezTo>
                  <a:pt x="91491" y="3184065"/>
                  <a:pt x="103517" y="3149725"/>
                  <a:pt x="103517" y="3149725"/>
                </a:cubicBezTo>
                <a:cubicBezTo>
                  <a:pt x="106393" y="3129597"/>
                  <a:pt x="106794" y="3108956"/>
                  <a:pt x="112144" y="3089340"/>
                </a:cubicBezTo>
                <a:cubicBezTo>
                  <a:pt x="115528" y="3076934"/>
                  <a:pt x="125702" y="3067152"/>
                  <a:pt x="129397" y="3054835"/>
                </a:cubicBezTo>
                <a:cubicBezTo>
                  <a:pt x="134423" y="3038082"/>
                  <a:pt x="133421" y="3019951"/>
                  <a:pt x="138023" y="3003076"/>
                </a:cubicBezTo>
                <a:cubicBezTo>
                  <a:pt x="142097" y="2988137"/>
                  <a:pt x="149839" y="2974443"/>
                  <a:pt x="155276" y="2959944"/>
                </a:cubicBezTo>
                <a:cubicBezTo>
                  <a:pt x="158469" y="2951430"/>
                  <a:pt x="161404" y="2942808"/>
                  <a:pt x="163902" y="2934065"/>
                </a:cubicBezTo>
                <a:cubicBezTo>
                  <a:pt x="167159" y="2922665"/>
                  <a:pt x="168366" y="2910660"/>
                  <a:pt x="172529" y="2899559"/>
                </a:cubicBezTo>
                <a:cubicBezTo>
                  <a:pt x="177044" y="2887518"/>
                  <a:pt x="184031" y="2876555"/>
                  <a:pt x="189782" y="2865053"/>
                </a:cubicBezTo>
                <a:cubicBezTo>
                  <a:pt x="192515" y="2851385"/>
                  <a:pt x="201497" y="2802920"/>
                  <a:pt x="207034" y="2787416"/>
                </a:cubicBezTo>
                <a:cubicBezTo>
                  <a:pt x="236984" y="2703557"/>
                  <a:pt x="231445" y="2717978"/>
                  <a:pt x="267419" y="2658019"/>
                </a:cubicBezTo>
                <a:cubicBezTo>
                  <a:pt x="269286" y="2650553"/>
                  <a:pt x="279174" y="2607257"/>
                  <a:pt x="284672" y="2597635"/>
                </a:cubicBezTo>
                <a:cubicBezTo>
                  <a:pt x="291805" y="2585152"/>
                  <a:pt x="302931" y="2575321"/>
                  <a:pt x="310551" y="2563129"/>
                </a:cubicBezTo>
                <a:cubicBezTo>
                  <a:pt x="317367" y="2552224"/>
                  <a:pt x="321424" y="2539788"/>
                  <a:pt x="327804" y="2528623"/>
                </a:cubicBezTo>
                <a:cubicBezTo>
                  <a:pt x="332948" y="2519621"/>
                  <a:pt x="339306" y="2511370"/>
                  <a:pt x="345057" y="2502744"/>
                </a:cubicBezTo>
                <a:cubicBezTo>
                  <a:pt x="347932" y="2488367"/>
                  <a:pt x="349047" y="2473522"/>
                  <a:pt x="353683" y="2459612"/>
                </a:cubicBezTo>
                <a:cubicBezTo>
                  <a:pt x="357750" y="2447412"/>
                  <a:pt x="364691" y="2436347"/>
                  <a:pt x="370936" y="2425106"/>
                </a:cubicBezTo>
                <a:cubicBezTo>
                  <a:pt x="379079" y="2410449"/>
                  <a:pt x="387929" y="2396192"/>
                  <a:pt x="396815" y="2381974"/>
                </a:cubicBezTo>
                <a:cubicBezTo>
                  <a:pt x="402310" y="2373182"/>
                  <a:pt x="408924" y="2365097"/>
                  <a:pt x="414068" y="2356095"/>
                </a:cubicBezTo>
                <a:cubicBezTo>
                  <a:pt x="431697" y="2325245"/>
                  <a:pt x="433992" y="2308296"/>
                  <a:pt x="457200" y="2278457"/>
                </a:cubicBezTo>
                <a:cubicBezTo>
                  <a:pt x="467186" y="2265617"/>
                  <a:pt x="480204" y="2255454"/>
                  <a:pt x="491706" y="2243952"/>
                </a:cubicBezTo>
                <a:cubicBezTo>
                  <a:pt x="532848" y="2161669"/>
                  <a:pt x="482379" y="2253512"/>
                  <a:pt x="534838" y="2183567"/>
                </a:cubicBezTo>
                <a:cubicBezTo>
                  <a:pt x="544898" y="2170154"/>
                  <a:pt x="550657" y="2153848"/>
                  <a:pt x="560717" y="2140435"/>
                </a:cubicBezTo>
                <a:cubicBezTo>
                  <a:pt x="568037" y="2130675"/>
                  <a:pt x="578787" y="2123927"/>
                  <a:pt x="586597" y="2114555"/>
                </a:cubicBezTo>
                <a:cubicBezTo>
                  <a:pt x="593234" y="2106590"/>
                  <a:pt x="597212" y="2096640"/>
                  <a:pt x="603849" y="2088676"/>
                </a:cubicBezTo>
                <a:cubicBezTo>
                  <a:pt x="611659" y="2079304"/>
                  <a:pt x="622239" y="2072427"/>
                  <a:pt x="629729" y="2062797"/>
                </a:cubicBezTo>
                <a:cubicBezTo>
                  <a:pt x="642459" y="2046430"/>
                  <a:pt x="652732" y="2028291"/>
                  <a:pt x="664234" y="2011038"/>
                </a:cubicBezTo>
                <a:lnTo>
                  <a:pt x="681487" y="1985159"/>
                </a:lnTo>
                <a:cubicBezTo>
                  <a:pt x="687238" y="1976533"/>
                  <a:pt x="690114" y="1965031"/>
                  <a:pt x="698740" y="1959280"/>
                </a:cubicBezTo>
                <a:lnTo>
                  <a:pt x="724619" y="1942027"/>
                </a:lnTo>
                <a:cubicBezTo>
                  <a:pt x="788041" y="1836326"/>
                  <a:pt x="716633" y="1941387"/>
                  <a:pt x="776378" y="1881642"/>
                </a:cubicBezTo>
                <a:cubicBezTo>
                  <a:pt x="783709" y="1874311"/>
                  <a:pt x="786743" y="1863512"/>
                  <a:pt x="793631" y="1855763"/>
                </a:cubicBezTo>
                <a:cubicBezTo>
                  <a:pt x="836607" y="1807414"/>
                  <a:pt x="831934" y="1812974"/>
                  <a:pt x="871268" y="1786752"/>
                </a:cubicBezTo>
                <a:cubicBezTo>
                  <a:pt x="877019" y="1778125"/>
                  <a:pt x="881190" y="1768203"/>
                  <a:pt x="888521" y="1760872"/>
                </a:cubicBezTo>
                <a:cubicBezTo>
                  <a:pt x="905244" y="1744148"/>
                  <a:pt x="919231" y="1742009"/>
                  <a:pt x="940280" y="1734993"/>
                </a:cubicBezTo>
                <a:cubicBezTo>
                  <a:pt x="948906" y="1729242"/>
                  <a:pt x="958194" y="1724377"/>
                  <a:pt x="966159" y="1717740"/>
                </a:cubicBezTo>
                <a:cubicBezTo>
                  <a:pt x="975531" y="1709930"/>
                  <a:pt x="981887" y="1698628"/>
                  <a:pt x="992038" y="1691861"/>
                </a:cubicBezTo>
                <a:cubicBezTo>
                  <a:pt x="999604" y="1686817"/>
                  <a:pt x="1009559" y="1686817"/>
                  <a:pt x="1017917" y="1683235"/>
                </a:cubicBezTo>
                <a:cubicBezTo>
                  <a:pt x="1070054" y="1660891"/>
                  <a:pt x="1034985" y="1673482"/>
                  <a:pt x="1078302" y="1648729"/>
                </a:cubicBezTo>
                <a:cubicBezTo>
                  <a:pt x="1089467" y="1642349"/>
                  <a:pt x="1100868" y="1636252"/>
                  <a:pt x="1112808" y="1631476"/>
                </a:cubicBezTo>
                <a:cubicBezTo>
                  <a:pt x="1129693" y="1624722"/>
                  <a:pt x="1149434" y="1624311"/>
                  <a:pt x="1164566" y="1614223"/>
                </a:cubicBezTo>
                <a:cubicBezTo>
                  <a:pt x="1173193" y="1608472"/>
                  <a:pt x="1182481" y="1603607"/>
                  <a:pt x="1190446" y="1596970"/>
                </a:cubicBezTo>
                <a:cubicBezTo>
                  <a:pt x="1199818" y="1589160"/>
                  <a:pt x="1205733" y="1577144"/>
                  <a:pt x="1216325" y="1571091"/>
                </a:cubicBezTo>
                <a:cubicBezTo>
                  <a:pt x="1226619" y="1565209"/>
                  <a:pt x="1239329" y="1565340"/>
                  <a:pt x="1250831" y="1562465"/>
                </a:cubicBezTo>
                <a:cubicBezTo>
                  <a:pt x="1259457" y="1556714"/>
                  <a:pt x="1267236" y="1549423"/>
                  <a:pt x="1276710" y="1545212"/>
                </a:cubicBezTo>
                <a:cubicBezTo>
                  <a:pt x="1293328" y="1537826"/>
                  <a:pt x="1328468" y="1527959"/>
                  <a:pt x="1328468" y="1527959"/>
                </a:cubicBezTo>
                <a:cubicBezTo>
                  <a:pt x="1337095" y="1522208"/>
                  <a:pt x="1345075" y="1515343"/>
                  <a:pt x="1354348" y="1510706"/>
                </a:cubicBezTo>
                <a:cubicBezTo>
                  <a:pt x="1362481" y="1506640"/>
                  <a:pt x="1372661" y="1507124"/>
                  <a:pt x="1380227" y="1502080"/>
                </a:cubicBezTo>
                <a:cubicBezTo>
                  <a:pt x="1442366" y="1460655"/>
                  <a:pt x="1363025" y="1484818"/>
                  <a:pt x="1449238" y="1467574"/>
                </a:cubicBezTo>
                <a:cubicBezTo>
                  <a:pt x="1460740" y="1458948"/>
                  <a:pt x="1470884" y="1448125"/>
                  <a:pt x="1483744" y="1441695"/>
                </a:cubicBezTo>
                <a:cubicBezTo>
                  <a:pt x="1491871" y="1437632"/>
                  <a:pt x="1556838" y="1425351"/>
                  <a:pt x="1561382" y="1424442"/>
                </a:cubicBezTo>
                <a:cubicBezTo>
                  <a:pt x="1582833" y="1410141"/>
                  <a:pt x="1596751" y="1399316"/>
                  <a:pt x="1621766" y="1389936"/>
                </a:cubicBezTo>
                <a:cubicBezTo>
                  <a:pt x="1632867" y="1385773"/>
                  <a:pt x="1644770" y="1384185"/>
                  <a:pt x="1656272" y="1381310"/>
                </a:cubicBezTo>
                <a:cubicBezTo>
                  <a:pt x="1694982" y="1361955"/>
                  <a:pt x="1695636" y="1359595"/>
                  <a:pt x="1742536" y="1346804"/>
                </a:cubicBezTo>
                <a:cubicBezTo>
                  <a:pt x="1756681" y="1342946"/>
                  <a:pt x="1771355" y="1341358"/>
                  <a:pt x="1785668" y="1338178"/>
                </a:cubicBezTo>
                <a:cubicBezTo>
                  <a:pt x="1797242" y="1335606"/>
                  <a:pt x="1808672" y="1332427"/>
                  <a:pt x="1820174" y="1329552"/>
                </a:cubicBezTo>
                <a:cubicBezTo>
                  <a:pt x="1831676" y="1323801"/>
                  <a:pt x="1842860" y="1317365"/>
                  <a:pt x="1854680" y="1312299"/>
                </a:cubicBezTo>
                <a:cubicBezTo>
                  <a:pt x="1863038" y="1308717"/>
                  <a:pt x="1872426" y="1307739"/>
                  <a:pt x="1880559" y="1303672"/>
                </a:cubicBezTo>
                <a:cubicBezTo>
                  <a:pt x="1889832" y="1299035"/>
                  <a:pt x="1896730" y="1290059"/>
                  <a:pt x="1906438" y="1286419"/>
                </a:cubicBezTo>
                <a:cubicBezTo>
                  <a:pt x="1916083" y="1282802"/>
                  <a:pt x="1995516" y="1270136"/>
                  <a:pt x="2001329" y="1269167"/>
                </a:cubicBezTo>
                <a:cubicBezTo>
                  <a:pt x="2047297" y="1241585"/>
                  <a:pt x="2049871" y="1237399"/>
                  <a:pt x="2104846" y="1217408"/>
                </a:cubicBezTo>
                <a:cubicBezTo>
                  <a:pt x="2115988" y="1213356"/>
                  <a:pt x="2127849" y="1211657"/>
                  <a:pt x="2139351" y="1208782"/>
                </a:cubicBezTo>
                <a:cubicBezTo>
                  <a:pt x="2150853" y="1203031"/>
                  <a:pt x="2161917" y="1196305"/>
                  <a:pt x="2173857" y="1191529"/>
                </a:cubicBezTo>
                <a:cubicBezTo>
                  <a:pt x="2208864" y="1177526"/>
                  <a:pt x="2226225" y="1174124"/>
                  <a:pt x="2260121" y="1165650"/>
                </a:cubicBezTo>
                <a:cubicBezTo>
                  <a:pt x="2309850" y="1132497"/>
                  <a:pt x="2261882" y="1161198"/>
                  <a:pt x="2311880" y="1139770"/>
                </a:cubicBezTo>
                <a:cubicBezTo>
                  <a:pt x="2323699" y="1134705"/>
                  <a:pt x="2334446" y="1127294"/>
                  <a:pt x="2346385" y="1122518"/>
                </a:cubicBezTo>
                <a:cubicBezTo>
                  <a:pt x="2363271" y="1115764"/>
                  <a:pt x="2381878" y="1113398"/>
                  <a:pt x="2398144" y="1105265"/>
                </a:cubicBezTo>
                <a:cubicBezTo>
                  <a:pt x="2477759" y="1065457"/>
                  <a:pt x="2442204" y="1076996"/>
                  <a:pt x="2501661" y="1062133"/>
                </a:cubicBezTo>
                <a:cubicBezTo>
                  <a:pt x="2513163" y="1056382"/>
                  <a:pt x="2525001" y="1051260"/>
                  <a:pt x="2536166" y="1044880"/>
                </a:cubicBezTo>
                <a:cubicBezTo>
                  <a:pt x="2565281" y="1028242"/>
                  <a:pt x="2592437" y="1008118"/>
                  <a:pt x="2622431" y="993121"/>
                </a:cubicBezTo>
                <a:lnTo>
                  <a:pt x="2708695" y="949989"/>
                </a:lnTo>
                <a:cubicBezTo>
                  <a:pt x="2720197" y="944238"/>
                  <a:pt x="2730725" y="935855"/>
                  <a:pt x="2743200" y="932736"/>
                </a:cubicBezTo>
                <a:lnTo>
                  <a:pt x="2777706" y="924110"/>
                </a:lnTo>
                <a:cubicBezTo>
                  <a:pt x="2786332" y="918359"/>
                  <a:pt x="2794056" y="910941"/>
                  <a:pt x="2803585" y="906857"/>
                </a:cubicBezTo>
                <a:cubicBezTo>
                  <a:pt x="2814482" y="902187"/>
                  <a:pt x="2826691" y="901488"/>
                  <a:pt x="2838091" y="898231"/>
                </a:cubicBezTo>
                <a:cubicBezTo>
                  <a:pt x="2846834" y="895733"/>
                  <a:pt x="2855148" y="891809"/>
                  <a:pt x="2863970" y="889604"/>
                </a:cubicBezTo>
                <a:cubicBezTo>
                  <a:pt x="2878194" y="886048"/>
                  <a:pt x="2892957" y="884836"/>
                  <a:pt x="2907102" y="880978"/>
                </a:cubicBezTo>
                <a:cubicBezTo>
                  <a:pt x="2924647" y="876193"/>
                  <a:pt x="2941218" y="868136"/>
                  <a:pt x="2958861" y="863725"/>
                </a:cubicBezTo>
                <a:cubicBezTo>
                  <a:pt x="2986057" y="856926"/>
                  <a:pt x="2994491" y="855755"/>
                  <a:pt x="3019246" y="846472"/>
                </a:cubicBezTo>
                <a:cubicBezTo>
                  <a:pt x="3033745" y="841035"/>
                  <a:pt x="3048228" y="835508"/>
                  <a:pt x="3062378" y="829219"/>
                </a:cubicBezTo>
                <a:cubicBezTo>
                  <a:pt x="3074129" y="823996"/>
                  <a:pt x="3084477" y="815350"/>
                  <a:pt x="3096883" y="811967"/>
                </a:cubicBezTo>
                <a:cubicBezTo>
                  <a:pt x="3116499" y="806617"/>
                  <a:pt x="3137212" y="806683"/>
                  <a:pt x="3157268" y="803340"/>
                </a:cubicBezTo>
                <a:cubicBezTo>
                  <a:pt x="3171731" y="800930"/>
                  <a:pt x="3186023" y="797589"/>
                  <a:pt x="3200400" y="794714"/>
                </a:cubicBezTo>
                <a:cubicBezTo>
                  <a:pt x="3246428" y="764029"/>
                  <a:pt x="3207645" y="786606"/>
                  <a:pt x="3278038" y="760208"/>
                </a:cubicBezTo>
                <a:cubicBezTo>
                  <a:pt x="3298925" y="752375"/>
                  <a:pt x="3356596" y="726672"/>
                  <a:pt x="3390182" y="717076"/>
                </a:cubicBezTo>
                <a:cubicBezTo>
                  <a:pt x="3418605" y="708956"/>
                  <a:pt x="3438175" y="705752"/>
                  <a:pt x="3467819" y="699823"/>
                </a:cubicBezTo>
                <a:cubicBezTo>
                  <a:pt x="3524091" y="671687"/>
                  <a:pt x="3487706" y="685094"/>
                  <a:pt x="3571336" y="673944"/>
                </a:cubicBezTo>
                <a:cubicBezTo>
                  <a:pt x="3780022" y="646120"/>
                  <a:pt x="3498985" y="683048"/>
                  <a:pt x="3683480" y="656691"/>
                </a:cubicBezTo>
                <a:cubicBezTo>
                  <a:pt x="3706430" y="653412"/>
                  <a:pt x="3729487" y="650940"/>
                  <a:pt x="3752491" y="648065"/>
                </a:cubicBezTo>
                <a:cubicBezTo>
                  <a:pt x="3975710" y="592259"/>
                  <a:pt x="3644138" y="671615"/>
                  <a:pt x="3907766" y="622185"/>
                </a:cubicBezTo>
                <a:cubicBezTo>
                  <a:pt x="3925641" y="618834"/>
                  <a:pt x="3941772" y="608878"/>
                  <a:pt x="3959525" y="604933"/>
                </a:cubicBezTo>
                <a:cubicBezTo>
                  <a:pt x="4129584" y="567143"/>
                  <a:pt x="3999854" y="607443"/>
                  <a:pt x="4132053" y="570427"/>
                </a:cubicBezTo>
                <a:cubicBezTo>
                  <a:pt x="4181119" y="556688"/>
                  <a:pt x="4278702" y="527295"/>
                  <a:pt x="4278702" y="527295"/>
                </a:cubicBezTo>
                <a:cubicBezTo>
                  <a:pt x="4287329" y="521544"/>
                  <a:pt x="4295108" y="514253"/>
                  <a:pt x="4304582" y="510042"/>
                </a:cubicBezTo>
                <a:cubicBezTo>
                  <a:pt x="4346361" y="491473"/>
                  <a:pt x="4371060" y="489643"/>
                  <a:pt x="4416725" y="484163"/>
                </a:cubicBezTo>
                <a:cubicBezTo>
                  <a:pt x="4518987" y="471892"/>
                  <a:pt x="4565538" y="467556"/>
                  <a:pt x="4658265" y="458284"/>
                </a:cubicBezTo>
                <a:cubicBezTo>
                  <a:pt x="4675518" y="452533"/>
                  <a:pt x="4692604" y="446257"/>
                  <a:pt x="4710023" y="441031"/>
                </a:cubicBezTo>
                <a:cubicBezTo>
                  <a:pt x="4721379" y="437624"/>
                  <a:pt x="4733281" y="436153"/>
                  <a:pt x="4744529" y="432404"/>
                </a:cubicBezTo>
                <a:cubicBezTo>
                  <a:pt x="4778556" y="421062"/>
                  <a:pt x="4783276" y="414596"/>
                  <a:pt x="4813540" y="406525"/>
                </a:cubicBezTo>
                <a:cubicBezTo>
                  <a:pt x="4856356" y="395107"/>
                  <a:pt x="5002123" y="361442"/>
                  <a:pt x="5037827" y="346140"/>
                </a:cubicBezTo>
                <a:cubicBezTo>
                  <a:pt x="5083374" y="326620"/>
                  <a:pt x="5109733" y="312316"/>
                  <a:pt x="5158597" y="303008"/>
                </a:cubicBezTo>
                <a:cubicBezTo>
                  <a:pt x="5198544" y="295399"/>
                  <a:pt x="5239254" y="292440"/>
                  <a:pt x="5279366" y="285755"/>
                </a:cubicBezTo>
                <a:cubicBezTo>
                  <a:pt x="5296619" y="282880"/>
                  <a:pt x="5313974" y="280559"/>
                  <a:pt x="5331125" y="277129"/>
                </a:cubicBezTo>
                <a:cubicBezTo>
                  <a:pt x="5342751" y="274804"/>
                  <a:pt x="5353824" y="269575"/>
                  <a:pt x="5365631" y="268502"/>
                </a:cubicBezTo>
                <a:cubicBezTo>
                  <a:pt x="5417256" y="263809"/>
                  <a:pt x="5469213" y="263753"/>
                  <a:pt x="5520906" y="259876"/>
                </a:cubicBezTo>
                <a:cubicBezTo>
                  <a:pt x="5584249" y="255125"/>
                  <a:pt x="5710687" y="242623"/>
                  <a:pt x="5710687" y="242623"/>
                </a:cubicBezTo>
                <a:cubicBezTo>
                  <a:pt x="5719313" y="239748"/>
                  <a:pt x="5727745" y="236202"/>
                  <a:pt x="5736566" y="233997"/>
                </a:cubicBezTo>
                <a:cubicBezTo>
                  <a:pt x="5763902" y="227163"/>
                  <a:pt x="5787648" y="225596"/>
                  <a:pt x="5814204" y="216744"/>
                </a:cubicBezTo>
                <a:cubicBezTo>
                  <a:pt x="5828894" y="211847"/>
                  <a:pt x="5842447" y="203745"/>
                  <a:pt x="5857336" y="199491"/>
                </a:cubicBezTo>
                <a:cubicBezTo>
                  <a:pt x="5894224" y="188952"/>
                  <a:pt x="5932813" y="184894"/>
                  <a:pt x="5969480" y="173612"/>
                </a:cubicBezTo>
                <a:cubicBezTo>
                  <a:pt x="6083097" y="138653"/>
                  <a:pt x="6008162" y="152603"/>
                  <a:pt x="6116129" y="139106"/>
                </a:cubicBezTo>
                <a:cubicBezTo>
                  <a:pt x="6183126" y="116775"/>
                  <a:pt x="6110057" y="138805"/>
                  <a:pt x="6254151" y="121853"/>
                </a:cubicBezTo>
                <a:cubicBezTo>
                  <a:pt x="6265926" y="120468"/>
                  <a:pt x="6276850" y="114300"/>
                  <a:pt x="6288657" y="113227"/>
                </a:cubicBezTo>
                <a:cubicBezTo>
                  <a:pt x="6431535" y="100239"/>
                  <a:pt x="6776392" y="97527"/>
                  <a:pt x="6849374" y="95974"/>
                </a:cubicBezTo>
                <a:lnTo>
                  <a:pt x="7289321" y="104601"/>
                </a:lnTo>
                <a:cubicBezTo>
                  <a:pt x="7491326" y="104601"/>
                  <a:pt x="7403050" y="97843"/>
                  <a:pt x="7539487" y="87348"/>
                </a:cubicBezTo>
                <a:cubicBezTo>
                  <a:pt x="7588310" y="83592"/>
                  <a:pt x="7637253" y="81597"/>
                  <a:pt x="7686136" y="78721"/>
                </a:cubicBezTo>
                <a:cubicBezTo>
                  <a:pt x="7783410" y="62510"/>
                  <a:pt x="7770138" y="63478"/>
                  <a:pt x="7919049" y="52842"/>
                </a:cubicBezTo>
                <a:lnTo>
                  <a:pt x="8039819" y="44216"/>
                </a:lnTo>
                <a:cubicBezTo>
                  <a:pt x="8062907" y="42117"/>
                  <a:pt x="8085665" y="36480"/>
                  <a:pt x="8108831" y="35589"/>
                </a:cubicBezTo>
                <a:cubicBezTo>
                  <a:pt x="8235291" y="30725"/>
                  <a:pt x="8361872" y="29838"/>
                  <a:pt x="8488393" y="26963"/>
                </a:cubicBezTo>
                <a:cubicBezTo>
                  <a:pt x="8528650" y="24087"/>
                  <a:pt x="8568857" y="20403"/>
                  <a:pt x="8609163" y="18336"/>
                </a:cubicBezTo>
                <a:cubicBezTo>
                  <a:pt x="8681013" y="14651"/>
                  <a:pt x="8753062" y="14836"/>
                  <a:pt x="8824823" y="9710"/>
                </a:cubicBezTo>
                <a:cubicBezTo>
                  <a:pt x="8833893" y="9062"/>
                  <a:pt x="8841620" y="1538"/>
                  <a:pt x="8850702" y="1084"/>
                </a:cubicBezTo>
                <a:cubicBezTo>
                  <a:pt x="8899524" y="-1357"/>
                  <a:pt x="8948468" y="1084"/>
                  <a:pt x="8997351" y="1084"/>
                </a:cubicBezTo>
              </a:path>
            </a:pathLst>
          </a:custGeom>
          <a:noFill/>
          <a:ln w="31680" cap="flat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94" name="Group 11"/>
          <p:cNvGrpSpPr>
            <a:grpSpLocks/>
          </p:cNvGrpSpPr>
          <p:nvPr/>
        </p:nvGrpSpPr>
        <p:grpSpPr bwMode="auto">
          <a:xfrm>
            <a:off x="1577975" y="2863850"/>
            <a:ext cx="9001125" cy="2962275"/>
            <a:chOff x="994" y="1804"/>
            <a:chExt cx="5670" cy="1866"/>
          </a:xfrm>
        </p:grpSpPr>
        <p:sp>
          <p:nvSpPr>
            <p:cNvPr id="95" name="Freeform 12"/>
            <p:cNvSpPr>
              <a:spLocks noChangeArrowheads="1"/>
            </p:cNvSpPr>
            <p:nvPr/>
          </p:nvSpPr>
          <p:spPr bwMode="auto">
            <a:xfrm>
              <a:off x="994" y="1804"/>
              <a:ext cx="3893" cy="1866"/>
            </a:xfrm>
            <a:custGeom>
              <a:avLst/>
              <a:gdLst>
                <a:gd name="T0" fmla="*/ 0 w 6185140"/>
                <a:gd name="T1" fmla="*/ 0 h 3157294"/>
                <a:gd name="T2" fmla="*/ 0 w 6185140"/>
                <a:gd name="T3" fmla="*/ 0 h 3157294"/>
                <a:gd name="T4" fmla="*/ 0 w 6185140"/>
                <a:gd name="T5" fmla="*/ 0 h 3157294"/>
                <a:gd name="T6" fmla="*/ 0 w 6185140"/>
                <a:gd name="T7" fmla="*/ 0 h 3157294"/>
                <a:gd name="T8" fmla="*/ 0 w 6185140"/>
                <a:gd name="T9" fmla="*/ 0 h 3157294"/>
                <a:gd name="T10" fmla="*/ 0 w 6185140"/>
                <a:gd name="T11" fmla="*/ 0 h 3157294"/>
                <a:gd name="T12" fmla="*/ 0 w 6185140"/>
                <a:gd name="T13" fmla="*/ 0 h 3157294"/>
                <a:gd name="T14" fmla="*/ 0 w 6185140"/>
                <a:gd name="T15" fmla="*/ 0 h 3157294"/>
                <a:gd name="T16" fmla="*/ 0 w 6185140"/>
                <a:gd name="T17" fmla="*/ 0 h 3157294"/>
                <a:gd name="T18" fmla="*/ 0 w 6185140"/>
                <a:gd name="T19" fmla="*/ 0 h 3157294"/>
                <a:gd name="T20" fmla="*/ 0 w 6185140"/>
                <a:gd name="T21" fmla="*/ 0 h 3157294"/>
                <a:gd name="T22" fmla="*/ 0 w 6185140"/>
                <a:gd name="T23" fmla="*/ 0 h 3157294"/>
                <a:gd name="T24" fmla="*/ 0 w 6185140"/>
                <a:gd name="T25" fmla="*/ 0 h 3157294"/>
                <a:gd name="T26" fmla="*/ 0 w 6185140"/>
                <a:gd name="T27" fmla="*/ 0 h 3157294"/>
                <a:gd name="T28" fmla="*/ 0 w 6185140"/>
                <a:gd name="T29" fmla="*/ 0 h 3157294"/>
                <a:gd name="T30" fmla="*/ 0 w 6185140"/>
                <a:gd name="T31" fmla="*/ 0 h 3157294"/>
                <a:gd name="T32" fmla="*/ 0 w 6185140"/>
                <a:gd name="T33" fmla="*/ 0 h 3157294"/>
                <a:gd name="T34" fmla="*/ 0 w 6185140"/>
                <a:gd name="T35" fmla="*/ 0 h 3157294"/>
                <a:gd name="T36" fmla="*/ 0 w 6185140"/>
                <a:gd name="T37" fmla="*/ 0 h 3157294"/>
                <a:gd name="T38" fmla="*/ 0 w 6185140"/>
                <a:gd name="T39" fmla="*/ 0 h 3157294"/>
                <a:gd name="T40" fmla="*/ 0 w 6185140"/>
                <a:gd name="T41" fmla="*/ 0 h 3157294"/>
                <a:gd name="T42" fmla="*/ 0 w 6185140"/>
                <a:gd name="T43" fmla="*/ 0 h 3157294"/>
                <a:gd name="T44" fmla="*/ 0 w 6185140"/>
                <a:gd name="T45" fmla="*/ 0 h 3157294"/>
                <a:gd name="T46" fmla="*/ 0 w 6185140"/>
                <a:gd name="T47" fmla="*/ 0 h 3157294"/>
                <a:gd name="T48" fmla="*/ 0 w 6185140"/>
                <a:gd name="T49" fmla="*/ 0 h 3157294"/>
                <a:gd name="T50" fmla="*/ 0 w 6185140"/>
                <a:gd name="T51" fmla="*/ 0 h 3157294"/>
                <a:gd name="T52" fmla="*/ 0 w 6185140"/>
                <a:gd name="T53" fmla="*/ 0 h 3157294"/>
                <a:gd name="T54" fmla="*/ 0 w 6185140"/>
                <a:gd name="T55" fmla="*/ 0 h 3157294"/>
                <a:gd name="T56" fmla="*/ 0 w 6185140"/>
                <a:gd name="T57" fmla="*/ 0 h 3157294"/>
                <a:gd name="T58" fmla="*/ 0 w 6185140"/>
                <a:gd name="T59" fmla="*/ 0 h 3157294"/>
                <a:gd name="T60" fmla="*/ 0 w 6185140"/>
                <a:gd name="T61" fmla="*/ 0 h 3157294"/>
                <a:gd name="T62" fmla="*/ 0 w 6185140"/>
                <a:gd name="T63" fmla="*/ 0 h 3157294"/>
                <a:gd name="T64" fmla="*/ 0 w 6185140"/>
                <a:gd name="T65" fmla="*/ 0 h 3157294"/>
                <a:gd name="T66" fmla="*/ 0 w 6185140"/>
                <a:gd name="T67" fmla="*/ 0 h 3157294"/>
                <a:gd name="T68" fmla="*/ 0 w 6185140"/>
                <a:gd name="T69" fmla="*/ 0 h 3157294"/>
                <a:gd name="T70" fmla="*/ 0 w 6185140"/>
                <a:gd name="T71" fmla="*/ 0 h 3157294"/>
                <a:gd name="T72" fmla="*/ 0 w 6185140"/>
                <a:gd name="T73" fmla="*/ 0 h 3157294"/>
                <a:gd name="T74" fmla="*/ 0 w 6185140"/>
                <a:gd name="T75" fmla="*/ 0 h 3157294"/>
                <a:gd name="T76" fmla="*/ 0 w 6185140"/>
                <a:gd name="T77" fmla="*/ 0 h 3157294"/>
                <a:gd name="T78" fmla="*/ 0 w 6185140"/>
                <a:gd name="T79" fmla="*/ 0 h 3157294"/>
                <a:gd name="T80" fmla="*/ 0 w 6185140"/>
                <a:gd name="T81" fmla="*/ 0 h 3157294"/>
                <a:gd name="T82" fmla="*/ 0 w 6185140"/>
                <a:gd name="T83" fmla="*/ 0 h 3157294"/>
                <a:gd name="T84" fmla="*/ 0 w 6185140"/>
                <a:gd name="T85" fmla="*/ 0 h 3157294"/>
                <a:gd name="T86" fmla="*/ 0 w 6185140"/>
                <a:gd name="T87" fmla="*/ 0 h 3157294"/>
                <a:gd name="T88" fmla="*/ 0 w 6185140"/>
                <a:gd name="T89" fmla="*/ 0 h 3157294"/>
                <a:gd name="T90" fmla="*/ 0 w 6185140"/>
                <a:gd name="T91" fmla="*/ 0 h 3157294"/>
                <a:gd name="T92" fmla="*/ 0 w 6185140"/>
                <a:gd name="T93" fmla="*/ 0 h 3157294"/>
                <a:gd name="T94" fmla="*/ 0 w 6185140"/>
                <a:gd name="T95" fmla="*/ 0 h 3157294"/>
                <a:gd name="T96" fmla="*/ 0 w 6185140"/>
                <a:gd name="T97" fmla="*/ 0 h 3157294"/>
                <a:gd name="T98" fmla="*/ 0 w 6185140"/>
                <a:gd name="T99" fmla="*/ 0 h 3157294"/>
                <a:gd name="T100" fmla="*/ 0 w 6185140"/>
                <a:gd name="T101" fmla="*/ 0 h 3157294"/>
                <a:gd name="T102" fmla="*/ 0 w 6185140"/>
                <a:gd name="T103" fmla="*/ 0 h 3157294"/>
                <a:gd name="T104" fmla="*/ 0 w 6185140"/>
                <a:gd name="T105" fmla="*/ 0 h 3157294"/>
                <a:gd name="T106" fmla="*/ 0 w 6185140"/>
                <a:gd name="T107" fmla="*/ 0 h 3157294"/>
                <a:gd name="T108" fmla="*/ 0 w 6185140"/>
                <a:gd name="T109" fmla="*/ 0 h 315729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6185140" h="3157294">
                  <a:moveTo>
                    <a:pt x="0" y="3157294"/>
                  </a:moveTo>
                  <a:cubicBezTo>
                    <a:pt x="28863" y="3012991"/>
                    <a:pt x="-2282" y="3181139"/>
                    <a:pt x="17253" y="2829490"/>
                  </a:cubicBezTo>
                  <a:cubicBezTo>
                    <a:pt x="17757" y="2820411"/>
                    <a:pt x="23674" y="2812432"/>
                    <a:pt x="25879" y="2803611"/>
                  </a:cubicBezTo>
                  <a:cubicBezTo>
                    <a:pt x="29435" y="2789387"/>
                    <a:pt x="30648" y="2774624"/>
                    <a:pt x="34506" y="2760479"/>
                  </a:cubicBezTo>
                  <a:cubicBezTo>
                    <a:pt x="39291" y="2742934"/>
                    <a:pt x="46008" y="2725973"/>
                    <a:pt x="51759" y="2708720"/>
                  </a:cubicBezTo>
                  <a:lnTo>
                    <a:pt x="69011" y="2656962"/>
                  </a:lnTo>
                  <a:lnTo>
                    <a:pt x="77638" y="2631082"/>
                  </a:lnTo>
                  <a:cubicBezTo>
                    <a:pt x="80513" y="2622456"/>
                    <a:pt x="81220" y="2612769"/>
                    <a:pt x="86264" y="2605203"/>
                  </a:cubicBezTo>
                  <a:lnTo>
                    <a:pt x="120770" y="2553445"/>
                  </a:lnTo>
                  <a:lnTo>
                    <a:pt x="138023" y="2527565"/>
                  </a:lnTo>
                  <a:cubicBezTo>
                    <a:pt x="140898" y="2518939"/>
                    <a:pt x="142583" y="2509819"/>
                    <a:pt x="146649" y="2501686"/>
                  </a:cubicBezTo>
                  <a:cubicBezTo>
                    <a:pt x="158658" y="2477667"/>
                    <a:pt x="170704" y="2469005"/>
                    <a:pt x="189781" y="2449928"/>
                  </a:cubicBezTo>
                  <a:cubicBezTo>
                    <a:pt x="209366" y="2391175"/>
                    <a:pt x="184709" y="2463455"/>
                    <a:pt x="215661" y="2380916"/>
                  </a:cubicBezTo>
                  <a:cubicBezTo>
                    <a:pt x="224081" y="2358463"/>
                    <a:pt x="223216" y="2347482"/>
                    <a:pt x="241540" y="2329158"/>
                  </a:cubicBezTo>
                  <a:cubicBezTo>
                    <a:pt x="248871" y="2321827"/>
                    <a:pt x="258793" y="2317656"/>
                    <a:pt x="267419" y="2311905"/>
                  </a:cubicBezTo>
                  <a:cubicBezTo>
                    <a:pt x="273170" y="2294652"/>
                    <a:pt x="271812" y="2273006"/>
                    <a:pt x="284672" y="2260146"/>
                  </a:cubicBezTo>
                  <a:cubicBezTo>
                    <a:pt x="317882" y="2226936"/>
                    <a:pt x="303784" y="2244418"/>
                    <a:pt x="327804" y="2208388"/>
                  </a:cubicBezTo>
                  <a:cubicBezTo>
                    <a:pt x="330679" y="2199762"/>
                    <a:pt x="332364" y="2190642"/>
                    <a:pt x="336430" y="2182509"/>
                  </a:cubicBezTo>
                  <a:cubicBezTo>
                    <a:pt x="341067" y="2173236"/>
                    <a:pt x="348188" y="2165421"/>
                    <a:pt x="353683" y="2156629"/>
                  </a:cubicBezTo>
                  <a:cubicBezTo>
                    <a:pt x="362569" y="2142411"/>
                    <a:pt x="372064" y="2128494"/>
                    <a:pt x="379562" y="2113497"/>
                  </a:cubicBezTo>
                  <a:cubicBezTo>
                    <a:pt x="383629" y="2105364"/>
                    <a:pt x="383773" y="2095567"/>
                    <a:pt x="388189" y="2087618"/>
                  </a:cubicBezTo>
                  <a:cubicBezTo>
                    <a:pt x="440645" y="1993199"/>
                    <a:pt x="403336" y="2073734"/>
                    <a:pt x="448574" y="2001354"/>
                  </a:cubicBezTo>
                  <a:cubicBezTo>
                    <a:pt x="455390" y="1990449"/>
                    <a:pt x="459211" y="1977875"/>
                    <a:pt x="465827" y="1966848"/>
                  </a:cubicBezTo>
                  <a:cubicBezTo>
                    <a:pt x="476495" y="1949068"/>
                    <a:pt x="493775" y="1934761"/>
                    <a:pt x="500332" y="1915090"/>
                  </a:cubicBezTo>
                  <a:cubicBezTo>
                    <a:pt x="503208" y="1906464"/>
                    <a:pt x="504543" y="1897160"/>
                    <a:pt x="508959" y="1889211"/>
                  </a:cubicBezTo>
                  <a:cubicBezTo>
                    <a:pt x="519029" y="1871085"/>
                    <a:pt x="534191" y="1855998"/>
                    <a:pt x="543464" y="1837452"/>
                  </a:cubicBezTo>
                  <a:cubicBezTo>
                    <a:pt x="549215" y="1825950"/>
                    <a:pt x="553001" y="1813234"/>
                    <a:pt x="560717" y="1802946"/>
                  </a:cubicBezTo>
                  <a:cubicBezTo>
                    <a:pt x="570477" y="1789933"/>
                    <a:pt x="583721" y="1779943"/>
                    <a:pt x="595223" y="1768441"/>
                  </a:cubicBezTo>
                  <a:cubicBezTo>
                    <a:pt x="600974" y="1754064"/>
                    <a:pt x="604269" y="1738440"/>
                    <a:pt x="612476" y="1725309"/>
                  </a:cubicBezTo>
                  <a:cubicBezTo>
                    <a:pt x="618942" y="1714964"/>
                    <a:pt x="630545" y="1708801"/>
                    <a:pt x="638355" y="1699429"/>
                  </a:cubicBezTo>
                  <a:cubicBezTo>
                    <a:pt x="644992" y="1691464"/>
                    <a:pt x="649857" y="1682176"/>
                    <a:pt x="655608" y="1673550"/>
                  </a:cubicBezTo>
                  <a:cubicBezTo>
                    <a:pt x="672401" y="1623170"/>
                    <a:pt x="651095" y="1669436"/>
                    <a:pt x="690113" y="1630418"/>
                  </a:cubicBezTo>
                  <a:cubicBezTo>
                    <a:pt x="697444" y="1623087"/>
                    <a:pt x="700729" y="1612504"/>
                    <a:pt x="707366" y="1604539"/>
                  </a:cubicBezTo>
                  <a:cubicBezTo>
                    <a:pt x="715176" y="1595167"/>
                    <a:pt x="725755" y="1588290"/>
                    <a:pt x="733245" y="1578660"/>
                  </a:cubicBezTo>
                  <a:cubicBezTo>
                    <a:pt x="787437" y="1508984"/>
                    <a:pt x="743531" y="1543048"/>
                    <a:pt x="793630" y="1509648"/>
                  </a:cubicBezTo>
                  <a:cubicBezTo>
                    <a:pt x="800647" y="1488600"/>
                    <a:pt x="802788" y="1474612"/>
                    <a:pt x="819510" y="1457890"/>
                  </a:cubicBezTo>
                  <a:cubicBezTo>
                    <a:pt x="826841" y="1450559"/>
                    <a:pt x="836763" y="1446388"/>
                    <a:pt x="845389" y="1440637"/>
                  </a:cubicBezTo>
                  <a:cubicBezTo>
                    <a:pt x="891397" y="1371626"/>
                    <a:pt x="831012" y="1455014"/>
                    <a:pt x="888521" y="1397505"/>
                  </a:cubicBezTo>
                  <a:cubicBezTo>
                    <a:pt x="946030" y="1339996"/>
                    <a:pt x="862642" y="1400381"/>
                    <a:pt x="931653" y="1354373"/>
                  </a:cubicBezTo>
                  <a:cubicBezTo>
                    <a:pt x="937404" y="1345747"/>
                    <a:pt x="940810" y="1334971"/>
                    <a:pt x="948906" y="1328494"/>
                  </a:cubicBezTo>
                  <a:cubicBezTo>
                    <a:pt x="956006" y="1322814"/>
                    <a:pt x="968355" y="1326297"/>
                    <a:pt x="974785" y="1319867"/>
                  </a:cubicBezTo>
                  <a:cubicBezTo>
                    <a:pt x="1026544" y="1268108"/>
                    <a:pt x="986287" y="1275298"/>
                    <a:pt x="1035170" y="1250856"/>
                  </a:cubicBezTo>
                  <a:cubicBezTo>
                    <a:pt x="1043303" y="1246789"/>
                    <a:pt x="1052423" y="1245105"/>
                    <a:pt x="1061049" y="1242229"/>
                  </a:cubicBezTo>
                  <a:cubicBezTo>
                    <a:pt x="1094622" y="1191871"/>
                    <a:pt x="1057102" y="1235577"/>
                    <a:pt x="1112808" y="1207724"/>
                  </a:cubicBezTo>
                  <a:cubicBezTo>
                    <a:pt x="1131354" y="1198451"/>
                    <a:pt x="1149904" y="1187880"/>
                    <a:pt x="1164566" y="1173218"/>
                  </a:cubicBezTo>
                  <a:cubicBezTo>
                    <a:pt x="1173192" y="1164592"/>
                    <a:pt x="1180294" y="1154106"/>
                    <a:pt x="1190445" y="1147339"/>
                  </a:cubicBezTo>
                  <a:cubicBezTo>
                    <a:pt x="1268246" y="1095472"/>
                    <a:pt x="1160776" y="1189317"/>
                    <a:pt x="1242204" y="1121460"/>
                  </a:cubicBezTo>
                  <a:cubicBezTo>
                    <a:pt x="1323292" y="1053886"/>
                    <a:pt x="1189016" y="1148292"/>
                    <a:pt x="1319842" y="1061075"/>
                  </a:cubicBezTo>
                  <a:lnTo>
                    <a:pt x="1345721" y="1043822"/>
                  </a:lnTo>
                  <a:cubicBezTo>
                    <a:pt x="1351472" y="1035196"/>
                    <a:pt x="1354878" y="1024420"/>
                    <a:pt x="1362974" y="1017943"/>
                  </a:cubicBezTo>
                  <a:cubicBezTo>
                    <a:pt x="1370074" y="1012263"/>
                    <a:pt x="1380720" y="1013383"/>
                    <a:pt x="1388853" y="1009316"/>
                  </a:cubicBezTo>
                  <a:cubicBezTo>
                    <a:pt x="1455735" y="975874"/>
                    <a:pt x="1375570" y="1005116"/>
                    <a:pt x="1440611" y="983437"/>
                  </a:cubicBezTo>
                  <a:cubicBezTo>
                    <a:pt x="1449238" y="977686"/>
                    <a:pt x="1457218" y="970821"/>
                    <a:pt x="1466491" y="966184"/>
                  </a:cubicBezTo>
                  <a:cubicBezTo>
                    <a:pt x="1474624" y="962118"/>
                    <a:pt x="1485270" y="963238"/>
                    <a:pt x="1492370" y="957558"/>
                  </a:cubicBezTo>
                  <a:cubicBezTo>
                    <a:pt x="1500466" y="951081"/>
                    <a:pt x="1500350" y="936316"/>
                    <a:pt x="1509623" y="931679"/>
                  </a:cubicBezTo>
                  <a:cubicBezTo>
                    <a:pt x="1525267" y="923857"/>
                    <a:pt x="1544413" y="927294"/>
                    <a:pt x="1561381" y="923052"/>
                  </a:cubicBezTo>
                  <a:cubicBezTo>
                    <a:pt x="1579024" y="918641"/>
                    <a:pt x="1598008" y="915887"/>
                    <a:pt x="1613140" y="905799"/>
                  </a:cubicBezTo>
                  <a:cubicBezTo>
                    <a:pt x="1646585" y="883502"/>
                    <a:pt x="1629183" y="891824"/>
                    <a:pt x="1664898" y="879920"/>
                  </a:cubicBezTo>
                  <a:cubicBezTo>
                    <a:pt x="1705909" y="852580"/>
                    <a:pt x="1680943" y="865945"/>
                    <a:pt x="1742536" y="845414"/>
                  </a:cubicBezTo>
                  <a:lnTo>
                    <a:pt x="1768415" y="836788"/>
                  </a:lnTo>
                  <a:lnTo>
                    <a:pt x="1794294" y="828162"/>
                  </a:lnTo>
                  <a:cubicBezTo>
                    <a:pt x="1835306" y="800821"/>
                    <a:pt x="1810337" y="814188"/>
                    <a:pt x="1871932" y="793656"/>
                  </a:cubicBezTo>
                  <a:cubicBezTo>
                    <a:pt x="1880558" y="790780"/>
                    <a:pt x="1890245" y="790073"/>
                    <a:pt x="1897811" y="785029"/>
                  </a:cubicBezTo>
                  <a:cubicBezTo>
                    <a:pt x="1906438" y="779278"/>
                    <a:pt x="1914217" y="771988"/>
                    <a:pt x="1923691" y="767777"/>
                  </a:cubicBezTo>
                  <a:cubicBezTo>
                    <a:pt x="1940310" y="760391"/>
                    <a:pt x="1975449" y="750524"/>
                    <a:pt x="1975449" y="750524"/>
                  </a:cubicBezTo>
                  <a:cubicBezTo>
                    <a:pt x="1992702" y="739022"/>
                    <a:pt x="2007537" y="722575"/>
                    <a:pt x="2027208" y="716018"/>
                  </a:cubicBezTo>
                  <a:lnTo>
                    <a:pt x="2104845" y="690139"/>
                  </a:lnTo>
                  <a:cubicBezTo>
                    <a:pt x="2113472" y="687263"/>
                    <a:pt x="2121903" y="683717"/>
                    <a:pt x="2130725" y="681512"/>
                  </a:cubicBezTo>
                  <a:cubicBezTo>
                    <a:pt x="2142227" y="678637"/>
                    <a:pt x="2153874" y="676293"/>
                    <a:pt x="2165230" y="672886"/>
                  </a:cubicBezTo>
                  <a:cubicBezTo>
                    <a:pt x="2182649" y="667660"/>
                    <a:pt x="2199736" y="661384"/>
                    <a:pt x="2216989" y="655633"/>
                  </a:cubicBezTo>
                  <a:lnTo>
                    <a:pt x="2242868" y="647007"/>
                  </a:lnTo>
                  <a:lnTo>
                    <a:pt x="2320506" y="621128"/>
                  </a:lnTo>
                  <a:lnTo>
                    <a:pt x="2346385" y="612501"/>
                  </a:lnTo>
                  <a:lnTo>
                    <a:pt x="2372264" y="603875"/>
                  </a:lnTo>
                  <a:cubicBezTo>
                    <a:pt x="2380891" y="598124"/>
                    <a:pt x="2388400" y="590165"/>
                    <a:pt x="2398144" y="586622"/>
                  </a:cubicBezTo>
                  <a:cubicBezTo>
                    <a:pt x="2420428" y="578519"/>
                    <a:pt x="2444660" y="576867"/>
                    <a:pt x="2467155" y="569369"/>
                  </a:cubicBezTo>
                  <a:lnTo>
                    <a:pt x="2518913" y="552116"/>
                  </a:lnTo>
                  <a:cubicBezTo>
                    <a:pt x="2577680" y="532527"/>
                    <a:pt x="2505364" y="557197"/>
                    <a:pt x="2587925" y="526237"/>
                  </a:cubicBezTo>
                  <a:cubicBezTo>
                    <a:pt x="2596439" y="523044"/>
                    <a:pt x="2605446" y="521193"/>
                    <a:pt x="2613804" y="517611"/>
                  </a:cubicBezTo>
                  <a:cubicBezTo>
                    <a:pt x="2625624" y="512545"/>
                    <a:pt x="2636269" y="504873"/>
                    <a:pt x="2648310" y="500358"/>
                  </a:cubicBezTo>
                  <a:cubicBezTo>
                    <a:pt x="2659411" y="496195"/>
                    <a:pt x="2671415" y="494988"/>
                    <a:pt x="2682815" y="491731"/>
                  </a:cubicBezTo>
                  <a:cubicBezTo>
                    <a:pt x="2744694" y="474051"/>
                    <a:pt x="2664157" y="492012"/>
                    <a:pt x="2751827" y="474479"/>
                  </a:cubicBezTo>
                  <a:cubicBezTo>
                    <a:pt x="2763329" y="468728"/>
                    <a:pt x="2774291" y="461741"/>
                    <a:pt x="2786332" y="457226"/>
                  </a:cubicBezTo>
                  <a:cubicBezTo>
                    <a:pt x="2797433" y="453063"/>
                    <a:pt x="2809941" y="453269"/>
                    <a:pt x="2820838" y="448599"/>
                  </a:cubicBezTo>
                  <a:cubicBezTo>
                    <a:pt x="2898578" y="415281"/>
                    <a:pt x="2780461" y="444597"/>
                    <a:pt x="2889849" y="422720"/>
                  </a:cubicBezTo>
                  <a:cubicBezTo>
                    <a:pt x="2943003" y="387283"/>
                    <a:pt x="2884242" y="421714"/>
                    <a:pt x="2958861" y="396841"/>
                  </a:cubicBezTo>
                  <a:cubicBezTo>
                    <a:pt x="2971060" y="392775"/>
                    <a:pt x="2981496" y="384534"/>
                    <a:pt x="2993366" y="379588"/>
                  </a:cubicBezTo>
                  <a:cubicBezTo>
                    <a:pt x="3016044" y="370139"/>
                    <a:pt x="3038928" y="361037"/>
                    <a:pt x="3062378" y="353709"/>
                  </a:cubicBezTo>
                  <a:cubicBezTo>
                    <a:pt x="3148251" y="326874"/>
                    <a:pt x="3106507" y="344833"/>
                    <a:pt x="3174521" y="327829"/>
                  </a:cubicBezTo>
                  <a:cubicBezTo>
                    <a:pt x="3183342" y="325624"/>
                    <a:pt x="3191627" y="321595"/>
                    <a:pt x="3200400" y="319203"/>
                  </a:cubicBezTo>
                  <a:cubicBezTo>
                    <a:pt x="3223276" y="312964"/>
                    <a:pt x="3247395" y="310756"/>
                    <a:pt x="3269411" y="301950"/>
                  </a:cubicBezTo>
                  <a:cubicBezTo>
                    <a:pt x="3313444" y="284337"/>
                    <a:pt x="3305260" y="285357"/>
                    <a:pt x="3347049" y="276071"/>
                  </a:cubicBezTo>
                  <a:cubicBezTo>
                    <a:pt x="3415336" y="260897"/>
                    <a:pt x="3381863" y="270641"/>
                    <a:pt x="3476445" y="258818"/>
                  </a:cubicBezTo>
                  <a:cubicBezTo>
                    <a:pt x="3493801" y="256648"/>
                    <a:pt x="3510951" y="253067"/>
                    <a:pt x="3528204" y="250192"/>
                  </a:cubicBezTo>
                  <a:cubicBezTo>
                    <a:pt x="3583830" y="231648"/>
                    <a:pt x="3530598" y="247385"/>
                    <a:pt x="3631721" y="232939"/>
                  </a:cubicBezTo>
                  <a:cubicBezTo>
                    <a:pt x="3646236" y="230865"/>
                    <a:pt x="3660427" y="226935"/>
                    <a:pt x="3674853" y="224312"/>
                  </a:cubicBezTo>
                  <a:cubicBezTo>
                    <a:pt x="3729570" y="214363"/>
                    <a:pt x="3735644" y="214557"/>
                    <a:pt x="3795623" y="207060"/>
                  </a:cubicBezTo>
                  <a:cubicBezTo>
                    <a:pt x="3859054" y="185915"/>
                    <a:pt x="3794529" y="205159"/>
                    <a:pt x="3925019" y="189807"/>
                  </a:cubicBezTo>
                  <a:cubicBezTo>
                    <a:pt x="3939581" y="188094"/>
                    <a:pt x="3953838" y="184361"/>
                    <a:pt x="3968151" y="181180"/>
                  </a:cubicBezTo>
                  <a:cubicBezTo>
                    <a:pt x="3979725" y="178608"/>
                    <a:pt x="3990905" y="174121"/>
                    <a:pt x="4002657" y="172554"/>
                  </a:cubicBezTo>
                  <a:cubicBezTo>
                    <a:pt x="4034139" y="168357"/>
                    <a:pt x="4065917" y="166803"/>
                    <a:pt x="4097547" y="163928"/>
                  </a:cubicBezTo>
                  <a:cubicBezTo>
                    <a:pt x="4189050" y="141052"/>
                    <a:pt x="4143030" y="149616"/>
                    <a:pt x="4235570" y="138048"/>
                  </a:cubicBezTo>
                  <a:cubicBezTo>
                    <a:pt x="4296409" y="117769"/>
                    <a:pt x="4244348" y="132857"/>
                    <a:pt x="4364966" y="120795"/>
                  </a:cubicBezTo>
                  <a:cubicBezTo>
                    <a:pt x="4388034" y="118488"/>
                    <a:pt x="4411110" y="115980"/>
                    <a:pt x="4433978" y="112169"/>
                  </a:cubicBezTo>
                  <a:cubicBezTo>
                    <a:pt x="4480150" y="104474"/>
                    <a:pt x="4525367" y="90345"/>
                    <a:pt x="4572000" y="86290"/>
                  </a:cubicBezTo>
                  <a:lnTo>
                    <a:pt x="4882551" y="60411"/>
                  </a:lnTo>
                  <a:cubicBezTo>
                    <a:pt x="5084660" y="50552"/>
                    <a:pt x="5347522" y="47129"/>
                    <a:pt x="5538159" y="43158"/>
                  </a:cubicBezTo>
                  <a:cubicBezTo>
                    <a:pt x="5748385" y="19798"/>
                    <a:pt x="5430638" y="53111"/>
                    <a:pt x="5865962" y="25905"/>
                  </a:cubicBezTo>
                  <a:cubicBezTo>
                    <a:pt x="5875038" y="25338"/>
                    <a:pt x="5882855" y="18662"/>
                    <a:pt x="5891842" y="17279"/>
                  </a:cubicBezTo>
                  <a:cubicBezTo>
                    <a:pt x="5920404" y="12885"/>
                    <a:pt x="5949281" y="10711"/>
                    <a:pt x="5978106" y="8652"/>
                  </a:cubicBezTo>
                  <a:cubicBezTo>
                    <a:pt x="6112266" y="-931"/>
                    <a:pt x="6094304" y="26"/>
                    <a:pt x="6185140" y="26"/>
                  </a:cubicBezTo>
                </a:path>
              </a:pathLst>
            </a:custGeom>
            <a:noFill/>
            <a:ln w="25560" cap="flat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6" name="Line 13"/>
            <p:cNvSpPr>
              <a:spLocks noChangeShapeType="1"/>
            </p:cNvSpPr>
            <p:nvPr/>
          </p:nvSpPr>
          <p:spPr bwMode="auto">
            <a:xfrm>
              <a:off x="4890" y="1804"/>
              <a:ext cx="1774" cy="0"/>
            </a:xfrm>
            <a:prstGeom prst="line">
              <a:avLst/>
            </a:prstGeom>
            <a:noFill/>
            <a:ln w="25560" cap="sq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cxnSp>
        <p:nvCxnSpPr>
          <p:cNvPr id="97" name="AutoShape 14"/>
          <p:cNvCxnSpPr>
            <a:cxnSpLocks noChangeShapeType="1"/>
          </p:cNvCxnSpPr>
          <p:nvPr/>
        </p:nvCxnSpPr>
        <p:spPr bwMode="auto">
          <a:xfrm>
            <a:off x="10601325" y="2243138"/>
            <a:ext cx="3175" cy="620712"/>
          </a:xfrm>
          <a:prstGeom prst="straightConnector1">
            <a:avLst/>
          </a:prstGeom>
          <a:noFill/>
          <a:ln w="9360" cap="sq">
            <a:solidFill>
              <a:srgbClr val="333333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8" name="Line 15"/>
          <p:cNvSpPr>
            <a:spLocks noChangeShapeType="1"/>
          </p:cNvSpPr>
          <p:nvPr/>
        </p:nvSpPr>
        <p:spPr bwMode="auto">
          <a:xfrm flipV="1">
            <a:off x="1577975" y="2238375"/>
            <a:ext cx="9013825" cy="3597275"/>
          </a:xfrm>
          <a:prstGeom prst="line">
            <a:avLst/>
          </a:prstGeom>
          <a:noFill/>
          <a:ln w="2232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99" name="Group 16"/>
          <p:cNvGrpSpPr>
            <a:grpSpLocks/>
          </p:cNvGrpSpPr>
          <p:nvPr/>
        </p:nvGrpSpPr>
        <p:grpSpPr bwMode="auto">
          <a:xfrm>
            <a:off x="8805863" y="5940425"/>
            <a:ext cx="2078037" cy="365125"/>
            <a:chOff x="5547" y="3742"/>
            <a:chExt cx="1309" cy="230"/>
          </a:xfrm>
        </p:grpSpPr>
        <p:sp>
          <p:nvSpPr>
            <p:cNvPr id="100" name="Line 17"/>
            <p:cNvSpPr>
              <a:spLocks noChangeShapeType="1"/>
            </p:cNvSpPr>
            <p:nvPr/>
          </p:nvSpPr>
          <p:spPr bwMode="auto">
            <a:xfrm>
              <a:off x="6502" y="3842"/>
              <a:ext cx="354" cy="0"/>
            </a:xfrm>
            <a:prstGeom prst="line">
              <a:avLst/>
            </a:prstGeom>
            <a:noFill/>
            <a:ln w="2556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pic>
          <p:nvPicPr>
            <p:cNvPr id="101" name="Picture 1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7" y="3742"/>
              <a:ext cx="100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02" name="Group 19"/>
          <p:cNvGrpSpPr>
            <a:grpSpLocks/>
          </p:cNvGrpSpPr>
          <p:nvPr/>
        </p:nvGrpSpPr>
        <p:grpSpPr bwMode="auto">
          <a:xfrm>
            <a:off x="7205663" y="6191250"/>
            <a:ext cx="3678237" cy="365125"/>
            <a:chOff x="4539" y="3900"/>
            <a:chExt cx="2317" cy="230"/>
          </a:xfrm>
        </p:grpSpPr>
        <p:sp>
          <p:nvSpPr>
            <p:cNvPr id="103" name="Line 20"/>
            <p:cNvSpPr>
              <a:spLocks noChangeShapeType="1"/>
            </p:cNvSpPr>
            <p:nvPr/>
          </p:nvSpPr>
          <p:spPr bwMode="auto">
            <a:xfrm>
              <a:off x="6490" y="4004"/>
              <a:ext cx="366" cy="0"/>
            </a:xfrm>
            <a:prstGeom prst="line">
              <a:avLst/>
            </a:prstGeom>
            <a:noFill/>
            <a:ln w="25560" cap="sq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pic>
          <p:nvPicPr>
            <p:cNvPr id="104" name="Picture 2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9" y="3900"/>
              <a:ext cx="202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05" name="Group 22"/>
          <p:cNvGrpSpPr>
            <a:grpSpLocks/>
          </p:cNvGrpSpPr>
          <p:nvPr/>
        </p:nvGrpSpPr>
        <p:grpSpPr bwMode="auto">
          <a:xfrm>
            <a:off x="7793038" y="6488113"/>
            <a:ext cx="3090862" cy="365125"/>
            <a:chOff x="4909" y="4087"/>
            <a:chExt cx="1947" cy="230"/>
          </a:xfrm>
        </p:grpSpPr>
        <p:sp>
          <p:nvSpPr>
            <p:cNvPr id="106" name="Line 23"/>
            <p:cNvSpPr>
              <a:spLocks noChangeShapeType="1"/>
            </p:cNvSpPr>
            <p:nvPr/>
          </p:nvSpPr>
          <p:spPr bwMode="auto">
            <a:xfrm>
              <a:off x="6490" y="4188"/>
              <a:ext cx="366" cy="0"/>
            </a:xfrm>
            <a:prstGeom prst="line">
              <a:avLst/>
            </a:prstGeom>
            <a:noFill/>
            <a:ln w="25560" cap="sq">
              <a:solidFill>
                <a:srgbClr val="00B05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pic>
          <p:nvPicPr>
            <p:cNvPr id="107" name="Picture 2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9" y="4087"/>
              <a:ext cx="161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08" name="Group 32"/>
          <p:cNvGrpSpPr>
            <a:grpSpLocks/>
          </p:cNvGrpSpPr>
          <p:nvPr/>
        </p:nvGrpSpPr>
        <p:grpSpPr bwMode="auto">
          <a:xfrm>
            <a:off x="7770813" y="2863850"/>
            <a:ext cx="3159125" cy="3178175"/>
            <a:chOff x="4895" y="1804"/>
            <a:chExt cx="1990" cy="2002"/>
          </a:xfrm>
        </p:grpSpPr>
        <p:sp>
          <p:nvSpPr>
            <p:cNvPr id="109" name="Text Box 33"/>
            <p:cNvSpPr txBox="1">
              <a:spLocks noChangeArrowheads="1"/>
            </p:cNvSpPr>
            <p:nvPr/>
          </p:nvSpPr>
          <p:spPr bwMode="auto">
            <a:xfrm>
              <a:off x="6686" y="3551"/>
              <a:ext cx="199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333333"/>
                  </a:solidFill>
                  <a:latin typeface="Arial" panose="020B0604020202020204" pitchFamily="34" charset="0"/>
                  <a:ea typeface="Heiti TC Light" charset="0"/>
                  <a:cs typeface="Heiti TC Light" charset="0"/>
                </a:defRPr>
              </a:lvl1pPr>
              <a:lvl2pPr>
                <a:spcBef>
                  <a:spcPts val="6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600">
                  <a:solidFill>
                    <a:srgbClr val="333333"/>
                  </a:solidFill>
                  <a:latin typeface="Arial" panose="020B0604020202020204" pitchFamily="34" charset="0"/>
                  <a:ea typeface="Heiti TC Light" charset="0"/>
                  <a:cs typeface="Heiti TC Light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33333"/>
                  </a:solidFill>
                  <a:latin typeface="Arial" panose="020B0604020202020204" pitchFamily="34" charset="0"/>
                  <a:ea typeface="Heiti TC Light" charset="0"/>
                  <a:cs typeface="Heiti TC Light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333333"/>
                  </a:solidFill>
                  <a:latin typeface="Arial" panose="020B0604020202020204" pitchFamily="34" charset="0"/>
                  <a:ea typeface="Heiti TC Light" charset="0"/>
                  <a:cs typeface="Heiti TC Light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333333"/>
                  </a:solidFill>
                  <a:latin typeface="Arial" panose="020B0604020202020204" pitchFamily="34" charset="0"/>
                  <a:ea typeface="Heiti TC Light" charset="0"/>
                  <a:cs typeface="Heiti TC Light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333333"/>
                  </a:solidFill>
                  <a:latin typeface="Arial" panose="020B0604020202020204" pitchFamily="34" charset="0"/>
                  <a:ea typeface="Heiti TC Light" charset="0"/>
                  <a:cs typeface="Heiti TC Light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333333"/>
                  </a:solidFill>
                  <a:latin typeface="Arial" panose="020B0604020202020204" pitchFamily="34" charset="0"/>
                  <a:ea typeface="Heiti TC Light" charset="0"/>
                  <a:cs typeface="Heiti TC Light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333333"/>
                  </a:solidFill>
                  <a:latin typeface="Arial" panose="020B0604020202020204" pitchFamily="34" charset="0"/>
                  <a:ea typeface="Heiti TC Light" charset="0"/>
                  <a:cs typeface="Heiti TC Light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333333"/>
                  </a:solidFill>
                  <a:latin typeface="Arial" panose="020B0604020202020204" pitchFamily="34" charset="0"/>
                  <a:ea typeface="Heiti TC Light" charset="0"/>
                  <a:cs typeface="Heiti TC Light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 i="1">
                  <a:solidFill>
                    <a:srgbClr val="FFFFFF"/>
                  </a:solidFill>
                  <a:ea typeface="新細明體" panose="02020500000000000000" pitchFamily="18" charset="-120"/>
                </a:rPr>
                <a:t>t</a:t>
              </a:r>
              <a:r>
                <a:rPr lang="en-US" altLang="zh-TW" sz="1800" baseline="-25000">
                  <a:solidFill>
                    <a:srgbClr val="FFFFFF"/>
                  </a:solidFill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10" name="Line 34"/>
            <p:cNvSpPr>
              <a:spLocks noChangeShapeType="1"/>
            </p:cNvSpPr>
            <p:nvPr/>
          </p:nvSpPr>
          <p:spPr bwMode="auto">
            <a:xfrm>
              <a:off x="6678" y="1804"/>
              <a:ext cx="5" cy="1861"/>
            </a:xfrm>
            <a:prstGeom prst="line">
              <a:avLst/>
            </a:prstGeom>
            <a:noFill/>
            <a:ln w="19080" cap="sq">
              <a:solidFill>
                <a:srgbClr val="333333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11" name="AutoShape 35"/>
            <p:cNvCxnSpPr>
              <a:cxnSpLocks noChangeShapeType="1"/>
            </p:cNvCxnSpPr>
            <p:nvPr/>
          </p:nvCxnSpPr>
          <p:spPr bwMode="auto">
            <a:xfrm>
              <a:off x="4895" y="2773"/>
              <a:ext cx="1793" cy="0"/>
            </a:xfrm>
            <a:prstGeom prst="straightConnector1">
              <a:avLst/>
            </a:prstGeom>
            <a:noFill/>
            <a:ln w="22320" cap="sq">
              <a:solidFill>
                <a:srgbClr val="3333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5579735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 animBg="1"/>
      <p:bldP spid="9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1320800" y="228600"/>
            <a:ext cx="9448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4000" b="1" dirty="0">
                <a:solidFill>
                  <a:srgbClr val="FFFFFF"/>
                </a:solidFill>
                <a:ea typeface="新細明體" panose="02020500000000000000" pitchFamily="18" charset="-120"/>
              </a:rPr>
              <a:t>Three examples (6/6)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08000" y="1219200"/>
            <a:ext cx="11226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Simulation Results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6196203-F153-4DCF-B027-BE3A4465A409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11176000" y="6505575"/>
            <a:ext cx="11176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F679FA81-B071-46B6-AAE6-211CA90E381D}" type="slidenum">
              <a:rPr lang="en-US" altLang="zh-TW" sz="1200">
                <a:ea typeface="新細明體" panose="02020500000000000000" pitchFamily="18" charset="-120"/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TW" sz="1200">
              <a:ea typeface="新細明體" panose="02020500000000000000" pitchFamily="18" charset="-120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623219"/>
            <a:ext cx="7277100" cy="400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3" y="2454275"/>
            <a:ext cx="7421562" cy="404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7800975" y="1400175"/>
            <a:ext cx="36449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solidFill>
                  <a:srgbClr val="0070C0"/>
                </a:solidFill>
                <a:ea typeface="新細明體" panose="02020500000000000000" pitchFamily="18" charset="-120"/>
              </a:rPr>
              <a:t>SE can find  the optimum solution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solidFill>
                  <a:srgbClr val="0070C0"/>
                </a:solidFill>
                <a:ea typeface="新細明體" panose="02020500000000000000" pitchFamily="18" charset="-120"/>
              </a:rPr>
              <a:t>in 4,895 iterations on average.</a:t>
            </a:r>
          </a:p>
        </p:txBody>
      </p:sp>
      <p:cxnSp>
        <p:nvCxnSpPr>
          <p:cNvPr id="38" name="AutoShape 6"/>
          <p:cNvCxnSpPr>
            <a:cxnSpLocks noChangeShapeType="1"/>
          </p:cNvCxnSpPr>
          <p:nvPr/>
        </p:nvCxnSpPr>
        <p:spPr bwMode="auto">
          <a:xfrm>
            <a:off x="9982200" y="2066925"/>
            <a:ext cx="1255713" cy="642938"/>
          </a:xfrm>
          <a:prstGeom prst="straightConnector1">
            <a:avLst/>
          </a:prstGeom>
          <a:noFill/>
          <a:ln w="19080" cap="sq">
            <a:solidFill>
              <a:srgbClr val="5E9DCE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-20638" y="6029325"/>
            <a:ext cx="6096001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solidFill>
                  <a:schemeClr val="tx1"/>
                </a:solidFill>
                <a:ea typeface="新細明體" panose="02020500000000000000" pitchFamily="18" charset="-120"/>
              </a:rPr>
              <a:t>Chun-Wei Tsai, “Search Economics: A Solution Space and Computing Resource Aware Search Method,” </a:t>
            </a:r>
            <a:r>
              <a:rPr lang="en-US" altLang="zh-TW" sz="1400" i="1">
                <a:solidFill>
                  <a:schemeClr val="tx1"/>
                </a:solidFill>
                <a:ea typeface="新細明體" panose="02020500000000000000" pitchFamily="18" charset="-120"/>
              </a:rPr>
              <a:t>IEEE International Conference on Systems, Man and Cybernetics</a:t>
            </a:r>
            <a:r>
              <a:rPr lang="en-US" altLang="zh-TW" sz="1400">
                <a:solidFill>
                  <a:schemeClr val="tx1"/>
                </a:solidFill>
                <a:ea typeface="新細明體" panose="02020500000000000000" pitchFamily="18" charset="-120"/>
              </a:rPr>
              <a:t> (SMC 2015), pp. 2555-2560, 2015. </a:t>
            </a:r>
          </a:p>
        </p:txBody>
      </p:sp>
    </p:spTree>
    <p:extLst>
      <p:ext uri="{BB962C8B-B14F-4D97-AF65-F5344CB8AC3E}">
        <p14:creationId xmlns:p14="http://schemas.microsoft.com/office/powerpoint/2010/main" val="4025401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D6D85"/>
            </a:gs>
            <a:gs pos="100000">
              <a:srgbClr val="33425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92896"/>
            <a:ext cx="121935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TW" sz="4800" dirty="0">
                <a:solidFill>
                  <a:srgbClr val="FFFFFF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2.</a:t>
            </a:r>
            <a:r>
              <a:rPr lang="zh-TW" altLang="en-US" sz="4800" dirty="0">
                <a:solidFill>
                  <a:srgbClr val="FFFFFF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4800" dirty="0">
                <a:solidFill>
                  <a:srgbClr val="FFFFFF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How to write a good paper</a:t>
            </a:r>
          </a:p>
        </p:txBody>
      </p:sp>
    </p:spTree>
    <p:extLst>
      <p:ext uri="{BB962C8B-B14F-4D97-AF65-F5344CB8AC3E}">
        <p14:creationId xmlns:p14="http://schemas.microsoft.com/office/powerpoint/2010/main" val="1263826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1320800" y="228600"/>
            <a:ext cx="9448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4000" b="1" dirty="0">
                <a:solidFill>
                  <a:srgbClr val="FFFFFF"/>
                </a:solidFill>
                <a:ea typeface="新細明體" panose="02020500000000000000" pitchFamily="18" charset="-120"/>
              </a:rPr>
              <a:t>Abstract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08000" y="1219200"/>
            <a:ext cx="11226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Problem</a:t>
            </a:r>
          </a:p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Solution</a:t>
            </a:r>
          </a:p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6196203-F153-4DCF-B027-BE3A4465A409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2218" y="2852936"/>
            <a:ext cx="10590084" cy="3384376"/>
          </a:xfrm>
          <a:prstGeom prst="rect">
            <a:avLst/>
          </a:prstGeom>
        </p:spPr>
      </p:pic>
      <p:cxnSp>
        <p:nvCxnSpPr>
          <p:cNvPr id="10" name="直線接點 9"/>
          <p:cNvCxnSpPr/>
          <p:nvPr/>
        </p:nvCxnSpPr>
        <p:spPr bwMode="auto">
          <a:xfrm>
            <a:off x="912218" y="2852936"/>
            <a:ext cx="0" cy="1152128"/>
          </a:xfrm>
          <a:prstGeom prst="line">
            <a:avLst/>
          </a:prstGeom>
          <a:ln w="412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 bwMode="auto">
          <a:xfrm>
            <a:off x="11446332" y="2852936"/>
            <a:ext cx="0" cy="864096"/>
          </a:xfrm>
          <a:prstGeom prst="line">
            <a:avLst/>
          </a:prstGeom>
          <a:ln w="412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 bwMode="auto">
          <a:xfrm>
            <a:off x="912218" y="2852936"/>
            <a:ext cx="10534114" cy="0"/>
          </a:xfrm>
          <a:prstGeom prst="line">
            <a:avLst/>
          </a:prstGeom>
          <a:ln w="412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 bwMode="auto">
          <a:xfrm>
            <a:off x="7680970" y="3717032"/>
            <a:ext cx="3765362" cy="0"/>
          </a:xfrm>
          <a:prstGeom prst="line">
            <a:avLst/>
          </a:prstGeom>
          <a:ln w="412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 bwMode="auto">
          <a:xfrm>
            <a:off x="7680970" y="3717032"/>
            <a:ext cx="0" cy="288032"/>
          </a:xfrm>
          <a:prstGeom prst="line">
            <a:avLst/>
          </a:prstGeom>
          <a:ln w="41275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 bwMode="auto">
          <a:xfrm>
            <a:off x="912218" y="3933056"/>
            <a:ext cx="6768752" cy="22244"/>
          </a:xfrm>
          <a:prstGeom prst="line">
            <a:avLst/>
          </a:prstGeom>
          <a:ln w="412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 bwMode="auto">
          <a:xfrm>
            <a:off x="912216" y="4797152"/>
            <a:ext cx="5295044" cy="0"/>
          </a:xfrm>
          <a:prstGeom prst="line">
            <a:avLst/>
          </a:prstGeom>
          <a:ln w="412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 bwMode="auto">
          <a:xfrm>
            <a:off x="912218" y="4032992"/>
            <a:ext cx="6768752" cy="4515"/>
          </a:xfrm>
          <a:prstGeom prst="line">
            <a:avLst/>
          </a:prstGeom>
          <a:ln w="412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 bwMode="auto">
          <a:xfrm>
            <a:off x="912217" y="4041652"/>
            <a:ext cx="0" cy="755499"/>
          </a:xfrm>
          <a:prstGeom prst="line">
            <a:avLst/>
          </a:prstGeom>
          <a:ln w="412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 bwMode="auto">
          <a:xfrm>
            <a:off x="11444149" y="3749609"/>
            <a:ext cx="0" cy="795515"/>
          </a:xfrm>
          <a:prstGeom prst="line">
            <a:avLst/>
          </a:prstGeom>
          <a:ln w="412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 bwMode="auto">
          <a:xfrm>
            <a:off x="6207260" y="4540744"/>
            <a:ext cx="5251003" cy="0"/>
          </a:xfrm>
          <a:prstGeom prst="line">
            <a:avLst/>
          </a:prstGeom>
          <a:ln w="412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 bwMode="auto">
          <a:xfrm>
            <a:off x="6221409" y="4540744"/>
            <a:ext cx="0" cy="256407"/>
          </a:xfrm>
          <a:prstGeom prst="line">
            <a:avLst/>
          </a:prstGeom>
          <a:ln w="412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 bwMode="auto">
          <a:xfrm>
            <a:off x="7680970" y="3732844"/>
            <a:ext cx="0" cy="256407"/>
          </a:xfrm>
          <a:prstGeom prst="line">
            <a:avLst/>
          </a:prstGeom>
          <a:ln w="412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 bwMode="auto">
          <a:xfrm>
            <a:off x="7695084" y="3749609"/>
            <a:ext cx="3763179" cy="0"/>
          </a:xfrm>
          <a:prstGeom prst="line">
            <a:avLst/>
          </a:prstGeom>
          <a:ln w="412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 bwMode="auto">
          <a:xfrm>
            <a:off x="912217" y="6237312"/>
            <a:ext cx="2952329" cy="0"/>
          </a:xfrm>
          <a:prstGeom prst="line">
            <a:avLst/>
          </a:prstGeom>
          <a:ln w="412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 bwMode="auto">
          <a:xfrm flipV="1">
            <a:off x="912216" y="4855543"/>
            <a:ext cx="5335678" cy="13617"/>
          </a:xfrm>
          <a:prstGeom prst="line">
            <a:avLst/>
          </a:prstGeom>
          <a:ln w="412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endCxn id="2" idx="3"/>
          </p:cNvCxnSpPr>
          <p:nvPr/>
        </p:nvCxnSpPr>
        <p:spPr bwMode="auto">
          <a:xfrm flipV="1">
            <a:off x="6221409" y="4545124"/>
            <a:ext cx="5280893" cy="14874"/>
          </a:xfrm>
          <a:prstGeom prst="line">
            <a:avLst/>
          </a:prstGeom>
          <a:ln w="412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 bwMode="auto">
          <a:xfrm>
            <a:off x="912216" y="4869160"/>
            <a:ext cx="0" cy="1368152"/>
          </a:xfrm>
          <a:prstGeom prst="line">
            <a:avLst/>
          </a:prstGeom>
          <a:ln w="412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 bwMode="auto">
          <a:xfrm>
            <a:off x="11444149" y="4540744"/>
            <a:ext cx="0" cy="1368152"/>
          </a:xfrm>
          <a:prstGeom prst="line">
            <a:avLst/>
          </a:prstGeom>
          <a:ln w="412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 bwMode="auto">
          <a:xfrm flipV="1">
            <a:off x="3864545" y="5927891"/>
            <a:ext cx="7593718" cy="21388"/>
          </a:xfrm>
          <a:prstGeom prst="line">
            <a:avLst/>
          </a:prstGeom>
          <a:ln w="412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 bwMode="auto">
          <a:xfrm>
            <a:off x="3864545" y="5938585"/>
            <a:ext cx="5184" cy="298727"/>
          </a:xfrm>
          <a:prstGeom prst="line">
            <a:avLst/>
          </a:prstGeom>
          <a:ln w="412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 bwMode="auto">
          <a:xfrm>
            <a:off x="6247894" y="4537821"/>
            <a:ext cx="5184" cy="298727"/>
          </a:xfrm>
          <a:prstGeom prst="line">
            <a:avLst/>
          </a:prstGeom>
          <a:ln w="412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23829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1320800" y="228600"/>
            <a:ext cx="9448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4000" b="1" dirty="0">
                <a:solidFill>
                  <a:srgbClr val="FFFFFF"/>
                </a:solidFill>
                <a:ea typeface="新細明體" panose="02020500000000000000" pitchFamily="18" charset="-120"/>
              </a:rPr>
              <a:t>Introduction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08000" y="1219200"/>
            <a:ext cx="11226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An overall description of the research topic</a:t>
            </a:r>
          </a:p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Its importance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Marketing, applications, hot research topics, etc.</a:t>
            </a:r>
          </a:p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Which problem of this research topic needs to be solved</a:t>
            </a:r>
          </a:p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Your main contribution</a:t>
            </a:r>
          </a:p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Organization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6196203-F153-4DCF-B027-BE3A4465A409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40928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1320800" y="228600"/>
            <a:ext cx="9448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4000" b="1" dirty="0">
                <a:solidFill>
                  <a:srgbClr val="FFFFFF"/>
                </a:solidFill>
                <a:ea typeface="新細明體" panose="02020500000000000000" pitchFamily="18" charset="-120"/>
              </a:rPr>
              <a:t>Related Work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08000" y="1219200"/>
            <a:ext cx="11226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Notations</a:t>
            </a:r>
          </a:p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Problem definition</a:t>
            </a:r>
          </a:p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Discussions of relevant works</a:t>
            </a:r>
          </a:p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6196203-F153-4DCF-B027-BE3A4465A409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87182" y="1452390"/>
            <a:ext cx="5563126" cy="33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576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1320800" y="228600"/>
            <a:ext cx="9448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4000" b="1" dirty="0">
                <a:solidFill>
                  <a:srgbClr val="FFFFFF"/>
                </a:solidFill>
                <a:ea typeface="新細明體" panose="02020500000000000000" pitchFamily="18" charset="-120"/>
              </a:rPr>
              <a:t>The Proposed Algorithm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08000" y="1219200"/>
            <a:ext cx="11226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The basic idea</a:t>
            </a:r>
          </a:p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The proposed algorithm</a:t>
            </a:r>
          </a:p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A simple example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6196203-F153-4DCF-B027-BE3A4465A409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6674" y="1219199"/>
            <a:ext cx="4248472" cy="529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1923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1320800" y="228600"/>
            <a:ext cx="9448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4000" b="1" dirty="0">
                <a:solidFill>
                  <a:srgbClr val="FFFFFF"/>
                </a:solidFill>
                <a:ea typeface="新細明體" panose="02020500000000000000" pitchFamily="18" charset="-120"/>
              </a:rPr>
              <a:t>Online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08000" y="1219200"/>
            <a:ext cx="11226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Before you start writing a paper</a:t>
            </a:r>
          </a:p>
          <a:p>
            <a:pPr marL="914400" lvl="1" indent="-45720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Do a survey and make a note that is a summary of the survey</a:t>
            </a:r>
          </a:p>
          <a:p>
            <a:pPr marL="914400" lvl="1" indent="-45720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Come up with a plan for your research career</a:t>
            </a:r>
          </a:p>
          <a:p>
            <a:pPr marL="914400" lvl="1" indent="-45720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zh-TW" sz="2800" dirty="0">
              <a:solidFill>
                <a:schemeClr val="tx1"/>
              </a:solidFill>
            </a:endParaRPr>
          </a:p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How to write a good paper</a:t>
            </a:r>
          </a:p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endParaRPr lang="en-US" altLang="zh-TW" sz="2800" dirty="0">
              <a:solidFill>
                <a:schemeClr val="tx1"/>
              </a:solidFill>
            </a:endParaRPr>
          </a:p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What is next?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6196203-F153-4DCF-B027-BE3A4465A409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817307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1320800" y="228600"/>
            <a:ext cx="9448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4000" b="1" dirty="0">
                <a:solidFill>
                  <a:srgbClr val="FFFFFF"/>
                </a:solidFill>
                <a:ea typeface="新細明體" panose="02020500000000000000" pitchFamily="18" charset="-120"/>
              </a:rPr>
              <a:t>Simulation Results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08000" y="1219200"/>
            <a:ext cx="11226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Environment</a:t>
            </a:r>
          </a:p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Data sets and parameter settings</a:t>
            </a:r>
          </a:p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Impact of parameters</a:t>
            </a:r>
          </a:p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Results</a:t>
            </a:r>
          </a:p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Complexity analysis</a:t>
            </a:r>
            <a:endParaRPr lang="en-US" altLang="zh-TW" sz="2600" dirty="0">
              <a:solidFill>
                <a:schemeClr val="tx1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6196203-F153-4DCF-B027-BE3A4465A409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56834" y="1484784"/>
            <a:ext cx="5023697" cy="223273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95309" y="3857236"/>
            <a:ext cx="7618100" cy="265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7775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1320800" y="228600"/>
            <a:ext cx="9448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4000" b="1" dirty="0">
                <a:solidFill>
                  <a:srgbClr val="FFFFFF"/>
                </a:solidFill>
                <a:ea typeface="新細明體" panose="02020500000000000000" pitchFamily="18" charset="-120"/>
              </a:rPr>
              <a:t>Conclusion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08000" y="1219200"/>
            <a:ext cx="11226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Summarization</a:t>
            </a:r>
          </a:p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Future work </a:t>
            </a:r>
            <a:endParaRPr lang="en-US" altLang="zh-TW" sz="2600" dirty="0">
              <a:solidFill>
                <a:schemeClr val="tx1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6196203-F153-4DCF-B027-BE3A4465A409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746956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1320800" y="228600"/>
            <a:ext cx="9448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4000" b="1" dirty="0">
                <a:solidFill>
                  <a:srgbClr val="FFFFFF"/>
                </a:solidFill>
                <a:ea typeface="新細明體" panose="02020500000000000000" pitchFamily="18" charset="-120"/>
              </a:rPr>
              <a:t>References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08000" y="1219200"/>
            <a:ext cx="11226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Journal</a:t>
            </a:r>
          </a:p>
          <a:p>
            <a:pPr marL="919162" lvl="2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600" dirty="0">
                <a:solidFill>
                  <a:schemeClr val="tx1"/>
                </a:solidFill>
              </a:rPr>
              <a:t>Authors’ Name, “Title,” </a:t>
            </a:r>
            <a:r>
              <a:rPr lang="en-US" altLang="zh-TW" sz="2600" i="1" dirty="0">
                <a:solidFill>
                  <a:schemeClr val="tx1"/>
                </a:solidFill>
              </a:rPr>
              <a:t>Journal</a:t>
            </a:r>
            <a:r>
              <a:rPr lang="en-US" altLang="zh-TW" sz="2600" dirty="0">
                <a:solidFill>
                  <a:schemeClr val="tx1"/>
                </a:solidFill>
              </a:rPr>
              <a:t>, vol. 1, no.1, pp.1-10, 2017.</a:t>
            </a:r>
            <a:endParaRPr lang="en-US" altLang="zh-TW" sz="2800" dirty="0">
              <a:solidFill>
                <a:schemeClr val="tx1"/>
              </a:solidFill>
            </a:endParaRPr>
          </a:p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Conference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Authors’ Name, “Title,” in </a:t>
            </a:r>
            <a:r>
              <a:rPr lang="en-US" altLang="zh-TW" sz="2800" i="1" dirty="0">
                <a:solidFill>
                  <a:schemeClr val="tx1"/>
                </a:solidFill>
              </a:rPr>
              <a:t>Proceedings of the Conference</a:t>
            </a:r>
            <a:r>
              <a:rPr lang="en-US" altLang="zh-TW" sz="2800" dirty="0">
                <a:solidFill>
                  <a:schemeClr val="tx1"/>
                </a:solidFill>
              </a:rPr>
              <a:t>, pp.1-10, 2017.</a:t>
            </a:r>
          </a:p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Book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Authors’ Name, “Title,” Publisher, USA, 2017.</a:t>
            </a:r>
          </a:p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Technical Report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Authors’ Name, “Title,” Available at http://www.rfidjournal.com/, 2017. 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zh-TW" sz="2800" dirty="0">
              <a:solidFill>
                <a:schemeClr val="tx1"/>
              </a:solidFill>
            </a:endParaRPr>
          </a:p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endParaRPr lang="en-US" altLang="zh-TW" sz="2800" dirty="0">
              <a:solidFill>
                <a:schemeClr val="tx1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6196203-F153-4DCF-B027-BE3A4465A409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762145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1320800" y="228600"/>
            <a:ext cx="9448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4000" b="1" dirty="0">
                <a:solidFill>
                  <a:srgbClr val="FFFFFF"/>
                </a:solidFill>
                <a:ea typeface="新細明體" panose="02020500000000000000" pitchFamily="18" charset="-120"/>
              </a:rPr>
              <a:t>Writing issues (1/3)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08000" y="1219200"/>
            <a:ext cx="11226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() and “,”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Genetic algorithm (GA)		(O)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Genetic algorithm(GA)		(X)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A and B (O)		A, and B (X)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A, B, and C	(O)		A, </a:t>
            </a:r>
            <a:r>
              <a:rPr lang="en-US" altLang="zh-TW" sz="2800" dirty="0" err="1">
                <a:solidFill>
                  <a:schemeClr val="tx1"/>
                </a:solidFill>
              </a:rPr>
              <a:t>B,and</a:t>
            </a:r>
            <a:r>
              <a:rPr lang="en-US" altLang="zh-TW" sz="2800" dirty="0">
                <a:solidFill>
                  <a:schemeClr val="tx1"/>
                </a:solidFill>
              </a:rPr>
              <a:t> C	(X)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zh-TW" sz="2800" dirty="0">
              <a:solidFill>
                <a:schemeClr val="tx1"/>
              </a:solidFill>
            </a:endParaRPr>
          </a:p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Authors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One author, e.g., Tsai presented ….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Two authors, e.g., Tsai and Chiang presented ….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More than two authors, Tsai et al. presented …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6196203-F153-4DCF-B027-BE3A4465A409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75147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1320800" y="228600"/>
            <a:ext cx="9448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4000" b="1" dirty="0">
                <a:solidFill>
                  <a:srgbClr val="FFFFFF"/>
                </a:solidFill>
                <a:ea typeface="新細明體" panose="02020500000000000000" pitchFamily="18" charset="-120"/>
              </a:rPr>
              <a:t>Writing issues (2/3)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08000" y="1219200"/>
            <a:ext cx="11226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Avoid using adverb</a:t>
            </a:r>
            <a:r>
              <a:rPr lang="zh-TW" altLang="en-US" sz="2800" dirty="0">
                <a:solidFill>
                  <a:schemeClr val="tx1"/>
                </a:solidFill>
              </a:rPr>
              <a:t> </a:t>
            </a:r>
            <a:r>
              <a:rPr lang="en-US" altLang="zh-TW" sz="2800" dirty="0">
                <a:solidFill>
                  <a:schemeClr val="tx1"/>
                </a:solidFill>
              </a:rPr>
              <a:t>at the beginning of a sentence too often. 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Moreover, ….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Besides, ….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In addition, …..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zh-TW" sz="2800" dirty="0">
              <a:solidFill>
                <a:schemeClr val="tx1"/>
              </a:solidFill>
            </a:endParaRPr>
          </a:p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Avoid using too many “we” in the text. 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An inverted sentence will be fine. 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We will present an effective algorithm in this paper. </a:t>
            </a:r>
            <a:r>
              <a:rPr lang="en-US" altLang="zh-TW" sz="2800" dirty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</a:p>
          <a:p>
            <a:pPr marL="862012" lvl="2" indent="0">
              <a:spcBef>
                <a:spcPts val="700"/>
              </a:spcBef>
              <a:buClr>
                <a:srgbClr val="000000"/>
              </a:buClr>
              <a:buSzPct val="100000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 An effective algorithm will be presented in this paper. 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6196203-F153-4DCF-B027-BE3A4465A409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388859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1320800" y="228600"/>
            <a:ext cx="9448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4000" b="1" dirty="0">
                <a:solidFill>
                  <a:srgbClr val="FFFFFF"/>
                </a:solidFill>
                <a:ea typeface="新細明體" panose="02020500000000000000" pitchFamily="18" charset="-120"/>
              </a:rPr>
              <a:t>Writing issues (3/3)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08000" y="1219200"/>
            <a:ext cx="11226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Avoid a </a:t>
            </a:r>
            <a:r>
              <a:rPr lang="en-US" altLang="zh-TW" sz="2800" dirty="0">
                <a:solidFill>
                  <a:srgbClr val="C00000"/>
                </a:solidFill>
              </a:rPr>
              <a:t>long sentence </a:t>
            </a:r>
            <a:r>
              <a:rPr lang="en-US" altLang="zh-TW" sz="2800" dirty="0">
                <a:solidFill>
                  <a:schemeClr val="tx1"/>
                </a:solidFill>
              </a:rPr>
              <a:t>in your paper. </a:t>
            </a:r>
          </a:p>
          <a:p>
            <a:pPr marL="919162" lvl="2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Try to split it into a few sentences each of which talks about one thing.</a:t>
            </a:r>
          </a:p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Make sure that everything in your paper is </a:t>
            </a:r>
            <a:r>
              <a:rPr lang="en-US" altLang="zh-TW" sz="2800" dirty="0">
                <a:solidFill>
                  <a:schemeClr val="accent1"/>
                </a:solidFill>
              </a:rPr>
              <a:t>consistent</a:t>
            </a:r>
            <a:r>
              <a:rPr lang="en-US" altLang="zh-TW" sz="2800" dirty="0">
                <a:solidFill>
                  <a:schemeClr val="tx1"/>
                </a:solidFill>
              </a:rPr>
              <a:t>. 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symbols, references, descriptions, and so on.</a:t>
            </a:r>
          </a:p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Use a </a:t>
            </a:r>
            <a:r>
              <a:rPr lang="en-US" altLang="zh-TW" sz="2800" dirty="0">
                <a:solidFill>
                  <a:srgbClr val="7030A0"/>
                </a:solidFill>
              </a:rPr>
              <a:t>simple description </a:t>
            </a:r>
            <a:r>
              <a:rPr lang="en-US" altLang="zh-TW" sz="2800" dirty="0">
                <a:solidFill>
                  <a:schemeClr val="tx1"/>
                </a:solidFill>
              </a:rPr>
              <a:t>to explain your idea. </a:t>
            </a:r>
          </a:p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Make sure that symbols are in </a:t>
            </a:r>
            <a:r>
              <a:rPr lang="en-US" altLang="zh-TW" sz="2800" i="1" dirty="0">
                <a:solidFill>
                  <a:srgbClr val="FF0000"/>
                </a:solidFill>
              </a:rPr>
              <a:t>italic</a:t>
            </a:r>
            <a:r>
              <a:rPr lang="en-US" altLang="zh-TW" sz="2800" dirty="0">
                <a:solidFill>
                  <a:schemeClr val="tx1"/>
                </a:solidFill>
              </a:rPr>
              <a:t> and compose of only one letter.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 err="1">
                <a:solidFill>
                  <a:schemeClr val="tx1"/>
                </a:solidFill>
              </a:rPr>
              <a:t>energy</a:t>
            </a:r>
            <a:r>
              <a:rPr lang="en-US" altLang="zh-TW" sz="2800" baseline="-25000" dirty="0" err="1">
                <a:solidFill>
                  <a:schemeClr val="tx1"/>
                </a:solidFill>
              </a:rPr>
              <a:t>i</a:t>
            </a:r>
            <a:r>
              <a:rPr lang="en-US" altLang="zh-TW" sz="2800" dirty="0">
                <a:solidFill>
                  <a:schemeClr val="tx1"/>
                </a:solidFill>
              </a:rPr>
              <a:t>		(x)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i="1" dirty="0" err="1">
                <a:solidFill>
                  <a:schemeClr val="tx1"/>
                </a:solidFill>
              </a:rPr>
              <a:t>E</a:t>
            </a:r>
            <a:r>
              <a:rPr lang="en-US" altLang="zh-TW" sz="2800" i="1" baseline="-25000" dirty="0" err="1">
                <a:solidFill>
                  <a:schemeClr val="tx1"/>
                </a:solidFill>
              </a:rPr>
              <a:t>i</a:t>
            </a:r>
            <a:r>
              <a:rPr lang="en-US" altLang="zh-TW" sz="2800" dirty="0">
                <a:solidFill>
                  <a:schemeClr val="tx1"/>
                </a:solidFill>
              </a:rPr>
              <a:t> 	(o)</a:t>
            </a:r>
          </a:p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endParaRPr lang="en-US" altLang="zh-TW" sz="2800" dirty="0">
              <a:solidFill>
                <a:schemeClr val="tx1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6196203-F153-4DCF-B027-BE3A4465A409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405623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D6D85"/>
            </a:gs>
            <a:gs pos="100000">
              <a:srgbClr val="33425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92896"/>
            <a:ext cx="121935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hangingPunct="1"/>
            <a:r>
              <a:rPr kumimoji="0" lang="en-US" altLang="zh-TW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3.</a:t>
            </a:r>
            <a:r>
              <a:rPr kumimoji="0" lang="zh-TW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sz="4800" dirty="0">
                <a:solidFill>
                  <a:srgbClr val="FFFFFF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What is next?</a:t>
            </a:r>
            <a:endParaRPr kumimoji="0" lang="en-US" altLang="zh-TW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A040201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4427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1320800" y="228600"/>
            <a:ext cx="9448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Things that you</a:t>
            </a:r>
            <a:r>
              <a:rPr kumimoji="0" lang="en-US" altLang="zh-TW" sz="40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 need to learn</a:t>
            </a:r>
            <a:endParaRPr kumimoji="0" lang="en-US" altLang="zh-TW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08000" y="1219200"/>
            <a:ext cx="11226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lvl="0"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Use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e</a:t>
            </a: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macs</a:t>
            </a:r>
            <a:r>
              <a:rPr lang="en-US" altLang="zh-TW" sz="2800" dirty="0">
                <a:solidFill>
                  <a:srgbClr val="000000"/>
                </a:solidFill>
              </a:rPr>
              <a:t> and 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LaTeX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 instead of MS</a:t>
            </a:r>
            <a:r>
              <a:rPr kumimoji="0" lang="en-US" altLang="zh-TW" sz="2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 word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 to write</a:t>
            </a:r>
            <a:r>
              <a:rPr kumimoji="0" lang="en-US" altLang="zh-TW" sz="2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 a paper.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lvl="0"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Use </a:t>
            </a:r>
            <a:r>
              <a:rPr lang="en-US" altLang="zh-TW" sz="2800" dirty="0" err="1">
                <a:solidFill>
                  <a:srgbClr val="FF0000"/>
                </a:solidFill>
              </a:rPr>
              <a:t>gnuplot</a:t>
            </a:r>
            <a:r>
              <a:rPr lang="en-US" altLang="zh-TW" sz="2800" dirty="0">
                <a:solidFill>
                  <a:srgbClr val="000000"/>
                </a:solidFill>
              </a:rPr>
              <a:t> to draw the results. </a:t>
            </a:r>
          </a:p>
          <a:p>
            <a:pPr lvl="0"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Use 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xfig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 or 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visio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 to draw the figure.</a:t>
            </a:r>
          </a:p>
          <a:p>
            <a:pPr lvl="0"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Use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Linux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 as the OS</a:t>
            </a:r>
          </a:p>
          <a:p>
            <a:pPr marL="338138" marR="0" lvl="0" indent="-338138" algn="l" defTabSz="4572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marL="338138" marR="0" lvl="0" indent="-338138" algn="l" defTabSz="4572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Understand how to submit a paper to a conference or journal. This is something that </a:t>
            </a:r>
            <a:r>
              <a:rPr lang="en-US" altLang="zh-TW" sz="2800">
                <a:solidFill>
                  <a:srgbClr val="000000"/>
                </a:solidFill>
              </a:rPr>
              <a:t>you need </a:t>
            </a:r>
            <a:r>
              <a:rPr lang="en-US" altLang="zh-TW" sz="2800" dirty="0">
                <a:solidFill>
                  <a:srgbClr val="000000"/>
                </a:solidFill>
              </a:rPr>
              <a:t>to know after you finished writing a paper. </a:t>
            </a:r>
          </a:p>
          <a:p>
            <a:pPr lvl="1" indent="-338138"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Reviewing process.</a:t>
            </a:r>
          </a:p>
          <a:p>
            <a:pPr lvl="1" indent="-338138"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Revision strategies.</a:t>
            </a:r>
          </a:p>
          <a:p>
            <a:pPr marL="338138" marR="0" lvl="0" indent="-338138" algn="l" defTabSz="4572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7200" algn="l"/>
                <a:tab pos="914400" algn="l"/>
              </a:tabLst>
              <a:defRPr/>
            </a:pPr>
            <a:fld id="{D6196203-F153-4DCF-B027-BE3A4465A409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457200" algn="l"/>
                  <a:tab pos="914400" algn="l"/>
                </a:tabLst>
                <a:defRPr/>
              </a:pPr>
              <a:t>27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89286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D6D85"/>
            </a:gs>
            <a:gs pos="100000">
              <a:srgbClr val="33425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4" name="Group 1"/>
          <p:cNvGrpSpPr>
            <a:grpSpLocks/>
          </p:cNvGrpSpPr>
          <p:nvPr/>
        </p:nvGrpSpPr>
        <p:grpSpPr bwMode="auto">
          <a:xfrm>
            <a:off x="984226" y="5013176"/>
            <a:ext cx="10310812" cy="2665412"/>
            <a:chOff x="591" y="1413"/>
            <a:chExt cx="6495" cy="1679"/>
          </a:xfrm>
        </p:grpSpPr>
        <p:pic>
          <p:nvPicPr>
            <p:cNvPr id="7987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" y="1413"/>
              <a:ext cx="6495" cy="1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9876" name="Text Box 3"/>
            <p:cNvSpPr txBox="1">
              <a:spLocks noChangeArrowheads="1"/>
            </p:cNvSpPr>
            <p:nvPr/>
          </p:nvSpPr>
          <p:spPr bwMode="auto">
            <a:xfrm>
              <a:off x="960" y="1673"/>
              <a:ext cx="5757" cy="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9600" dirty="0">
                  <a:solidFill>
                    <a:srgbClr val="FFC000"/>
                  </a:solidFill>
                  <a:latin typeface="Arial Black" panose="020B0A04020102020204" pitchFamily="34" charset="0"/>
                </a:rPr>
                <a:t>Thank You ;-)</a:t>
              </a:r>
              <a:r>
                <a:rPr lang="en-US" altLang="zh-TW" sz="11500" dirty="0">
                  <a:solidFill>
                    <a:srgbClr val="FFC000"/>
                  </a:solidFill>
                  <a:latin typeface="Arial Black" panose="020B0A04020102020204" pitchFamily="34" charset="0"/>
                </a:rPr>
                <a:t> </a:t>
              </a: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523" y="260648"/>
            <a:ext cx="6552216" cy="487577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D6D85"/>
            </a:gs>
            <a:gs pos="100000">
              <a:srgbClr val="33425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92896"/>
            <a:ext cx="121935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TW" sz="4800" dirty="0">
                <a:latin typeface="Arial Black" panose="020B0A04020102020204" pitchFamily="34" charset="0"/>
                <a:cs typeface="Arial" panose="020B0604020202020204" pitchFamily="34" charset="0"/>
              </a:rPr>
              <a:t>1.</a:t>
            </a:r>
            <a:r>
              <a:rPr lang="zh-TW" altLang="en-US" sz="48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4800" dirty="0">
                <a:latin typeface="Arial Black" panose="020B0A04020102020204" pitchFamily="34" charset="0"/>
                <a:cs typeface="Arial" panose="020B0604020202020204" pitchFamily="34" charset="0"/>
              </a:rPr>
              <a:t>Before you start writing a paper</a:t>
            </a:r>
          </a:p>
        </p:txBody>
      </p:sp>
    </p:spTree>
    <p:extLst>
      <p:ext uri="{BB962C8B-B14F-4D97-AF65-F5344CB8AC3E}">
        <p14:creationId xmlns:p14="http://schemas.microsoft.com/office/powerpoint/2010/main" val="6923617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1320800" y="228600"/>
            <a:ext cx="9448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4000" b="1" dirty="0">
                <a:solidFill>
                  <a:srgbClr val="FFFFFF"/>
                </a:solidFill>
                <a:ea typeface="新細明體" panose="02020500000000000000" pitchFamily="18" charset="-120"/>
              </a:rPr>
              <a:t>Survey (1/2)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08000" y="1219200"/>
            <a:ext cx="11226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rgbClr val="C00000"/>
                </a:solidFill>
              </a:rPr>
              <a:t>Keywords</a:t>
            </a:r>
            <a:r>
              <a:rPr lang="en-US" altLang="zh-TW" sz="2800" dirty="0">
                <a:solidFill>
                  <a:schemeClr val="tx1"/>
                </a:solidFill>
              </a:rPr>
              <a:t> selection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Internet of </a:t>
            </a:r>
            <a:r>
              <a:rPr lang="en-US" altLang="zh-TW" sz="2800" dirty="0" err="1">
                <a:solidFill>
                  <a:schemeClr val="tx1"/>
                </a:solidFill>
              </a:rPr>
              <a:t>Thigns</a:t>
            </a:r>
            <a:r>
              <a:rPr lang="en-US" altLang="zh-TW" sz="2800" dirty="0">
                <a:solidFill>
                  <a:schemeClr val="tx1"/>
                </a:solidFill>
              </a:rPr>
              <a:t>, </a:t>
            </a:r>
            <a:r>
              <a:rPr lang="en-US" altLang="zh-TW" sz="2800" dirty="0" err="1">
                <a:solidFill>
                  <a:schemeClr val="tx1"/>
                </a:solidFill>
              </a:rPr>
              <a:t>IoT</a:t>
            </a:r>
            <a:r>
              <a:rPr lang="en-US" altLang="zh-TW" sz="2800" dirty="0">
                <a:solidFill>
                  <a:schemeClr val="tx1"/>
                </a:solidFill>
              </a:rPr>
              <a:t>,  </a:t>
            </a:r>
            <a:r>
              <a:rPr lang="en-US" altLang="zh-TW" sz="2800" dirty="0" err="1">
                <a:solidFill>
                  <a:schemeClr val="tx1"/>
                </a:solidFill>
              </a:rPr>
              <a:t>IoTs</a:t>
            </a:r>
            <a:r>
              <a:rPr lang="en-US" altLang="zh-TW" sz="2800" dirty="0">
                <a:solidFill>
                  <a:schemeClr val="tx1"/>
                </a:solidFill>
              </a:rPr>
              <a:t> </a:t>
            </a:r>
            <a:r>
              <a:rPr lang="en-US" altLang="zh-TW" sz="2800" dirty="0">
                <a:solidFill>
                  <a:schemeClr val="tx1"/>
                </a:solidFill>
                <a:sym typeface="Wingdings" panose="05000000000000000000" pitchFamily="2" charset="2"/>
              </a:rPr>
              <a:t> wireless sensor network, WSN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zh-TW" sz="2800" dirty="0">
              <a:solidFill>
                <a:schemeClr val="tx1"/>
              </a:solidFill>
            </a:endParaRPr>
          </a:p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How to </a:t>
            </a:r>
            <a:r>
              <a:rPr lang="en-US" altLang="zh-TW" sz="2800" dirty="0">
                <a:solidFill>
                  <a:srgbClr val="C00000"/>
                </a:solidFill>
              </a:rPr>
              <a:t>find out </a:t>
            </a:r>
            <a:r>
              <a:rPr lang="en-US" altLang="zh-TW" sz="2800" dirty="0">
                <a:solidFill>
                  <a:schemeClr val="tx1"/>
                </a:solidFill>
              </a:rPr>
              <a:t>papers that you need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Google Scholar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IEEE </a:t>
            </a:r>
            <a:r>
              <a:rPr lang="en-US" altLang="zh-TW" sz="2800" dirty="0" err="1">
                <a:solidFill>
                  <a:schemeClr val="tx1"/>
                </a:solidFill>
              </a:rPr>
              <a:t>Xplore</a:t>
            </a:r>
            <a:r>
              <a:rPr lang="en-US" altLang="zh-TW" sz="2800" dirty="0">
                <a:solidFill>
                  <a:schemeClr val="tx1"/>
                </a:solidFill>
              </a:rPr>
              <a:t> Digital Library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ScienceDirect.com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ACM Digital Library</a:t>
            </a:r>
          </a:p>
          <a:p>
            <a:pPr marL="914400" lvl="1" indent="-45720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zh-TW" sz="2800" dirty="0">
              <a:solidFill>
                <a:schemeClr val="tx1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6196203-F153-4DCF-B027-BE3A4465A409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378690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1320800" y="228600"/>
            <a:ext cx="9448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4000" b="1" dirty="0">
                <a:solidFill>
                  <a:srgbClr val="FFFFFF"/>
                </a:solidFill>
                <a:ea typeface="新細明體" panose="02020500000000000000" pitchFamily="18" charset="-120"/>
              </a:rPr>
              <a:t>Survey (2/2)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08000" y="1219200"/>
            <a:ext cx="11226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What is a </a:t>
            </a:r>
            <a:r>
              <a:rPr lang="en-US" altLang="zh-TW" sz="2800" dirty="0">
                <a:solidFill>
                  <a:srgbClr val="C00000"/>
                </a:solidFill>
              </a:rPr>
              <a:t>good paper?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High citations, e.g., # of citations &gt; 100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Published on a good journal </a:t>
            </a:r>
            <a:r>
              <a:rPr lang="en-US" altLang="zh-TW" sz="2800">
                <a:solidFill>
                  <a:schemeClr val="tx1"/>
                </a:solidFill>
              </a:rPr>
              <a:t>or top </a:t>
            </a:r>
            <a:r>
              <a:rPr lang="en-US" altLang="zh-TW" sz="2800" dirty="0">
                <a:solidFill>
                  <a:schemeClr val="tx1"/>
                </a:solidFill>
              </a:rPr>
              <a:t>conference, e.g., IEEE Trans., ACM SIG conference. Note that not all the papers published on IEEE conference are good paper. 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It provides a systematic description about the whole research topic, e.g., a survey paper. 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It presents a state-the-art method.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It defines a new problem.  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A new or interesting solution or application.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zh-TW" sz="2800" dirty="0">
              <a:solidFill>
                <a:schemeClr val="tx1"/>
              </a:solidFill>
            </a:endParaRPr>
          </a:p>
          <a:p>
            <a:pPr marL="914400" lvl="1" indent="-45720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zh-TW" sz="2800" dirty="0">
              <a:solidFill>
                <a:schemeClr val="tx1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6196203-F153-4DCF-B027-BE3A4465A409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095736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1320800" y="228600"/>
            <a:ext cx="9448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4000" b="1" dirty="0">
                <a:solidFill>
                  <a:srgbClr val="FFFFFF"/>
                </a:solidFill>
                <a:ea typeface="新細明體" panose="02020500000000000000" pitchFamily="18" charset="-120"/>
              </a:rPr>
              <a:t>Summary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08000" y="1219200"/>
            <a:ext cx="11226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After reading </a:t>
            </a:r>
            <a:r>
              <a:rPr lang="en-US" altLang="zh-TW" sz="2800" dirty="0">
                <a:solidFill>
                  <a:srgbClr val="C00000"/>
                </a:solidFill>
              </a:rPr>
              <a:t>10</a:t>
            </a:r>
            <a:r>
              <a:rPr lang="en-US" altLang="zh-TW" sz="2800" dirty="0">
                <a:solidFill>
                  <a:schemeClr val="tx1"/>
                </a:solidFill>
              </a:rPr>
              <a:t> to </a:t>
            </a:r>
            <a:r>
              <a:rPr lang="en-US" altLang="zh-TW" sz="2800" dirty="0">
                <a:solidFill>
                  <a:srgbClr val="00B050"/>
                </a:solidFill>
              </a:rPr>
              <a:t>20</a:t>
            </a:r>
            <a:r>
              <a:rPr lang="en-US" altLang="zh-TW" sz="2800" dirty="0">
                <a:solidFill>
                  <a:schemeClr val="tx1"/>
                </a:solidFill>
              </a:rPr>
              <a:t> papers</a:t>
            </a:r>
            <a:endParaRPr lang="en-US" altLang="zh-TW" sz="2800" dirty="0">
              <a:solidFill>
                <a:srgbClr val="C00000"/>
              </a:solidFill>
            </a:endParaRP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You have to pick up one or two important research topics.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Then, find more papers on the selected topic(s) and read them. 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Make a </a:t>
            </a:r>
            <a:r>
              <a:rPr lang="en-US" altLang="zh-TW" sz="2800" dirty="0">
                <a:solidFill>
                  <a:srgbClr val="7030A0"/>
                </a:solidFill>
              </a:rPr>
              <a:t>summarization</a:t>
            </a:r>
            <a:r>
              <a:rPr lang="en-US" altLang="zh-TW" sz="2800" dirty="0">
                <a:solidFill>
                  <a:schemeClr val="tx1"/>
                </a:solidFill>
              </a:rPr>
              <a:t> and </a:t>
            </a:r>
            <a:r>
              <a:rPr lang="en-US" altLang="zh-TW" sz="2800" dirty="0">
                <a:solidFill>
                  <a:srgbClr val="7030A0"/>
                </a:solidFill>
              </a:rPr>
              <a:t>compare</a:t>
            </a:r>
            <a:r>
              <a:rPr lang="en-US" altLang="zh-TW" sz="2800" dirty="0">
                <a:solidFill>
                  <a:schemeClr val="tx1"/>
                </a:solidFill>
              </a:rPr>
              <a:t> these papers, e.g., advantages vs. disadvantages. 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Think about your method based on the summarization you made. For example, if most algorithms are slow for a problem, then how can I accelerate them or provide a new algorithm to solve this problem? 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zh-TW" sz="2800" dirty="0">
              <a:solidFill>
                <a:schemeClr val="tx1"/>
              </a:solidFill>
            </a:endParaRP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zh-TW" sz="2800" dirty="0">
              <a:solidFill>
                <a:schemeClr val="tx1"/>
              </a:solidFill>
            </a:endParaRPr>
          </a:p>
          <a:p>
            <a:pPr marL="914400" lvl="1" indent="-45720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zh-TW" sz="2800" dirty="0">
              <a:solidFill>
                <a:schemeClr val="tx1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6196203-F153-4DCF-B027-BE3A4465A409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7621917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1320800" y="228600"/>
            <a:ext cx="9448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4000" b="1" dirty="0">
                <a:solidFill>
                  <a:srgbClr val="FFFFFF"/>
                </a:solidFill>
                <a:ea typeface="新細明體" panose="02020500000000000000" pitchFamily="18" charset="-120"/>
              </a:rPr>
              <a:t>A</a:t>
            </a:r>
            <a:r>
              <a:rPr lang="zh-TW" altLang="en-US" sz="4000" b="1" dirty="0">
                <a:solidFill>
                  <a:srgbClr val="FFFFFF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4000" b="1" dirty="0">
                <a:solidFill>
                  <a:srgbClr val="FFFFFF"/>
                </a:solidFill>
                <a:ea typeface="新細明體" panose="02020500000000000000" pitchFamily="18" charset="-120"/>
              </a:rPr>
              <a:t>plan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08000" y="1219200"/>
            <a:ext cx="11226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What kind of research you want to do?</a:t>
            </a:r>
            <a:endParaRPr lang="en-US" altLang="zh-TW" sz="2800" dirty="0">
              <a:solidFill>
                <a:srgbClr val="C00000"/>
              </a:solidFill>
            </a:endParaRP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Write a </a:t>
            </a:r>
            <a:r>
              <a:rPr lang="en-US" altLang="zh-TW" sz="2800" dirty="0">
                <a:solidFill>
                  <a:srgbClr val="00B0F0"/>
                </a:solidFill>
              </a:rPr>
              <a:t>survey</a:t>
            </a:r>
            <a:r>
              <a:rPr lang="en-US" altLang="zh-TW" sz="2800" dirty="0">
                <a:solidFill>
                  <a:schemeClr val="tx1"/>
                </a:solidFill>
              </a:rPr>
              <a:t> paper.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Present a </a:t>
            </a:r>
            <a:r>
              <a:rPr lang="en-US" altLang="zh-TW" sz="2800" dirty="0">
                <a:solidFill>
                  <a:srgbClr val="FF0000"/>
                </a:solidFill>
              </a:rPr>
              <a:t>brand-new</a:t>
            </a:r>
            <a:r>
              <a:rPr lang="en-US" altLang="zh-TW" sz="2800" dirty="0">
                <a:solidFill>
                  <a:schemeClr val="tx1"/>
                </a:solidFill>
              </a:rPr>
              <a:t> method.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Reduce the computation time or improve the end result by </a:t>
            </a:r>
            <a:r>
              <a:rPr lang="en-US" altLang="zh-TW" sz="2800" dirty="0">
                <a:solidFill>
                  <a:srgbClr val="7030A0"/>
                </a:solidFill>
              </a:rPr>
              <a:t>modifying </a:t>
            </a:r>
            <a:r>
              <a:rPr lang="en-US" altLang="zh-TW" sz="2800" dirty="0">
                <a:solidFill>
                  <a:schemeClr val="tx1"/>
                </a:solidFill>
              </a:rPr>
              <a:t>the existing algorithm. 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A </a:t>
            </a:r>
            <a:r>
              <a:rPr lang="en-US" altLang="zh-TW" sz="2800" dirty="0">
                <a:solidFill>
                  <a:srgbClr val="00B050"/>
                </a:solidFill>
              </a:rPr>
              <a:t>practical application </a:t>
            </a:r>
            <a:r>
              <a:rPr lang="en-US" altLang="zh-TW" sz="2800" dirty="0">
                <a:solidFill>
                  <a:schemeClr val="tx1"/>
                </a:solidFill>
              </a:rPr>
              <a:t>with advanced technologies for hot topics, such as edge computing. 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zh-TW" sz="2800" dirty="0">
              <a:solidFill>
                <a:schemeClr val="tx1"/>
              </a:solidFill>
            </a:endParaRPr>
          </a:p>
          <a:p>
            <a:pPr marL="914400" lvl="1" indent="-45720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zh-TW" sz="2800" dirty="0">
              <a:solidFill>
                <a:schemeClr val="tx1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6196203-F153-4DCF-B027-BE3A4465A409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590366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1320800" y="228600"/>
            <a:ext cx="9448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4000" b="1" dirty="0">
                <a:solidFill>
                  <a:srgbClr val="FFFFFF"/>
                </a:solidFill>
                <a:ea typeface="新細明體" panose="02020500000000000000" pitchFamily="18" charset="-120"/>
              </a:rPr>
              <a:t>How to modify the existing algorithm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08000" y="1219200"/>
            <a:ext cx="11226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Hybrid algorithm, i.e., algorithm that combines two different algorithms to enhance the performance of the original algorithm. </a:t>
            </a:r>
          </a:p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Modify the operator of the soft computing algorithm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Initialization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Transition operator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Evaluation operator</a:t>
            </a:r>
          </a:p>
          <a:p>
            <a:pPr marL="971550" lvl="1" indent="-5143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Determination operator</a:t>
            </a:r>
          </a:p>
          <a:p>
            <a:pPr marL="914400" lvl="1" indent="-45720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Modify the whole search process, parallel computing</a:t>
            </a:r>
          </a:p>
          <a:p>
            <a:pPr marL="57150" indent="0">
              <a:spcBef>
                <a:spcPts val="700"/>
              </a:spcBef>
              <a:buClr>
                <a:srgbClr val="000000"/>
              </a:buClr>
              <a:buSzPct val="100000"/>
              <a:defRPr/>
            </a:pPr>
            <a:r>
              <a:rPr lang="en-US" altLang="zh-TW" sz="2800" dirty="0">
                <a:solidFill>
                  <a:schemeClr val="accent2"/>
                </a:solidFill>
              </a:rPr>
              <a:t>The most important thing, however, is that you need to know which of them may be able to enhance the performance of the soft computing algorithm. 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6196203-F153-4DCF-B027-BE3A4465A409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920115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1320800" y="228600"/>
            <a:ext cx="9448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333333"/>
                </a:solidFill>
                <a:latin typeface="Arial" panose="020B0604020202020204" pitchFamily="34" charset="0"/>
                <a:ea typeface="Heiti TC Light" charset="0"/>
                <a:cs typeface="Heiti TC Light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4000" b="1" dirty="0">
                <a:solidFill>
                  <a:srgbClr val="FFFFFF"/>
                </a:solidFill>
                <a:ea typeface="新細明體" panose="02020500000000000000" pitchFamily="18" charset="-120"/>
              </a:rPr>
              <a:t>Three examples (1/6)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08000" y="1219200"/>
            <a:ext cx="11226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rgbClr val="0070C0"/>
                </a:solidFill>
              </a:rPr>
              <a:t>Multiple-search genetic algorithm (MSGA)</a:t>
            </a:r>
            <a:r>
              <a:rPr lang="en-US" altLang="zh-TW" sz="2800" dirty="0">
                <a:solidFill>
                  <a:schemeClr val="tx1"/>
                </a:solidFill>
              </a:rPr>
              <a:t>, 2002, Master student</a:t>
            </a:r>
          </a:p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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Modify the search process. 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6196203-F153-4DCF-B027-BE3A4465A409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18" y="2348880"/>
            <a:ext cx="8069262" cy="384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00658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佈景主題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Calibri Light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佈景主題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Arial"/>
        <a:ea typeface="Heiti TC Light"/>
        <a:cs typeface="Heiti TC Light"/>
      </a:majorFont>
      <a:minorFont>
        <a:latin typeface="Arial"/>
        <a:ea typeface="Heiti TC Light"/>
        <a:cs typeface="Heiti T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佈景主題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Arial"/>
        <a:ea typeface="Heiti TC Light"/>
        <a:cs typeface="Heiti TC Light"/>
      </a:majorFont>
      <a:minorFont>
        <a:latin typeface="Arial"/>
        <a:ea typeface="Heiti TC Light"/>
        <a:cs typeface="Heiti T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佈景主題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Arial"/>
        <a:ea typeface="Heiti TC Light"/>
        <a:cs typeface="Heiti TC Light"/>
      </a:majorFont>
      <a:minorFont>
        <a:latin typeface="Arial"/>
        <a:ea typeface="Heiti TC Light"/>
        <a:cs typeface="Heiti T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佈景主題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Arial"/>
        <a:ea typeface="Heiti TC Light"/>
        <a:cs typeface="Heiti TC Light"/>
      </a:majorFont>
      <a:minorFont>
        <a:latin typeface="Arial"/>
        <a:ea typeface="Heiti TC Light"/>
        <a:cs typeface="Heiti T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佈景主題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Arial"/>
        <a:ea typeface="Heiti TC Light"/>
        <a:cs typeface="Heiti TC Light"/>
      </a:majorFont>
      <a:minorFont>
        <a:latin typeface="Arial"/>
        <a:ea typeface="Heiti TC Light"/>
        <a:cs typeface="Heiti T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Arial"/>
        <a:ea typeface="Heiti TC Light"/>
        <a:cs typeface="Heiti TC Light"/>
      </a:majorFont>
      <a:minorFont>
        <a:latin typeface="Arial"/>
        <a:ea typeface="Heiti TC Light"/>
        <a:cs typeface="Heiti T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Arial"/>
        <a:ea typeface="Heiti TC Light"/>
        <a:cs typeface="Heiti TC Light"/>
      </a:majorFont>
      <a:minorFont>
        <a:latin typeface="Arial"/>
        <a:ea typeface="Heiti TC Light"/>
        <a:cs typeface="Heiti T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Arial"/>
        <a:ea typeface="Heiti TC Light"/>
        <a:cs typeface="Heiti TC Light"/>
      </a:majorFont>
      <a:minorFont>
        <a:latin typeface="Arial"/>
        <a:ea typeface="Heiti TC Light"/>
        <a:cs typeface="Heiti T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Arial"/>
        <a:ea typeface="Heiti TC Light"/>
        <a:cs typeface="Heiti TC Light"/>
      </a:majorFont>
      <a:minorFont>
        <a:latin typeface="Arial"/>
        <a:ea typeface="Heiti TC Light"/>
        <a:cs typeface="Heiti T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佈景主題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Arial"/>
        <a:ea typeface="Heiti TC Light"/>
        <a:cs typeface="Heiti TC Light"/>
      </a:majorFont>
      <a:minorFont>
        <a:latin typeface="Arial"/>
        <a:ea typeface="Heiti TC Light"/>
        <a:cs typeface="Heiti T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佈景主題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Arial"/>
        <a:ea typeface="Heiti TC Light"/>
        <a:cs typeface="Heiti TC Light"/>
      </a:majorFont>
      <a:minorFont>
        <a:latin typeface="Arial"/>
        <a:ea typeface="Heiti TC Light"/>
        <a:cs typeface="Heiti T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佈景主題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Arial"/>
        <a:ea typeface="Heiti TC Light"/>
        <a:cs typeface="Heiti TC Light"/>
      </a:majorFont>
      <a:minorFont>
        <a:latin typeface="Arial"/>
        <a:ea typeface="Heiti TC Light"/>
        <a:cs typeface="Heiti T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佈景主題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Arial"/>
        <a:ea typeface="Heiti TC Light"/>
        <a:cs typeface="Heiti TC Light"/>
      </a:majorFont>
      <a:minorFont>
        <a:latin typeface="Arial"/>
        <a:ea typeface="Heiti TC Light"/>
        <a:cs typeface="Heiti T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3338</TotalTime>
  <Words>1227</Words>
  <Application>Microsoft Office PowerPoint</Application>
  <PresentationFormat>自訂</PresentationFormat>
  <Paragraphs>299</Paragraphs>
  <Slides>28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14</vt:i4>
      </vt:variant>
      <vt:variant>
        <vt:lpstr>投影片標題</vt:lpstr>
      </vt:variant>
      <vt:variant>
        <vt:i4>28</vt:i4>
      </vt:variant>
    </vt:vector>
  </HeadingPairs>
  <TitlesOfParts>
    <vt:vector size="51" baseType="lpstr">
      <vt:lpstr>微軟正黑體</vt:lpstr>
      <vt:lpstr>新細明體</vt:lpstr>
      <vt:lpstr>Arial</vt:lpstr>
      <vt:lpstr>Arial Black</vt:lpstr>
      <vt:lpstr>Calibri</vt:lpstr>
      <vt:lpstr>Calibri Light</vt:lpstr>
      <vt:lpstr>Monotype Corsiva</vt:lpstr>
      <vt:lpstr>Times New Roman</vt:lpstr>
      <vt:lpstr>Wingdings</vt:lpstr>
      <vt:lpstr>Office 佈景主題</vt:lpstr>
      <vt:lpstr>Office 佈景主題</vt:lpstr>
      <vt:lpstr>Office 佈景主題</vt:lpstr>
      <vt:lpstr>Office 佈景主題</vt:lpstr>
      <vt:lpstr>Office 佈景主題</vt:lpstr>
      <vt:lpstr>Office 佈景主題</vt:lpstr>
      <vt:lpstr>Office 佈景主題</vt:lpstr>
      <vt:lpstr>Office 佈景主題</vt:lpstr>
      <vt:lpstr>Office 佈景主題</vt:lpstr>
      <vt:lpstr>Office 佈景主題</vt:lpstr>
      <vt:lpstr>Office 佈景主題</vt:lpstr>
      <vt:lpstr>Office 佈景主題</vt:lpstr>
      <vt:lpstr>Office 佈景主題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Economics:</dc:title>
  <dc:creator>Tsai Chun-Wei</dc:creator>
  <cp:lastModifiedBy>皓群 黃</cp:lastModifiedBy>
  <cp:revision>295</cp:revision>
  <cp:lastPrinted>1601-01-01T00:00:00Z</cp:lastPrinted>
  <dcterms:created xsi:type="dcterms:W3CDTF">2015-10-03T05:09:22Z</dcterms:created>
  <dcterms:modified xsi:type="dcterms:W3CDTF">2025-04-12T14:13:09Z</dcterms:modified>
</cp:coreProperties>
</file>