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6" r:id="rId4"/>
    <p:sldId id="265" r:id="rId5"/>
    <p:sldId id="267" r:id="rId6"/>
  </p:sldIdLst>
  <p:sldSz cx="18288000" cy="10287000"/>
  <p:notesSz cx="6858000" cy="9144000"/>
  <p:embeddedFontLst>
    <p:embeddedFont>
      <p:font typeface="Arcade Gamer" panose="020B0604020202020204" charset="0"/>
      <p:regular r:id="rId7"/>
    </p:embeddedFont>
    <p:embeddedFont>
      <p:font typeface="Retropix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961644-D648-2017-B373-591D932209F8}" v="947" dt="2025-07-04T07:37:45.366"/>
    <p1510:client id="{968FAFD1-463B-BA2C-9A1E-7963F3D69171}" v="274" dt="2025-07-03T18:24:48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6.sv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svg"/><Relationship Id="rId7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5.svg"/><Relationship Id="rId5" Type="http://schemas.openxmlformats.org/officeDocument/2006/relationships/image" Target="../media/image6.sv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svg"/><Relationship Id="rId18" Type="http://schemas.openxmlformats.org/officeDocument/2006/relationships/image" Target="../media/image24.png"/><Relationship Id="rId3" Type="http://schemas.openxmlformats.org/officeDocument/2006/relationships/image" Target="../media/image2.svg"/><Relationship Id="rId21" Type="http://schemas.openxmlformats.org/officeDocument/2006/relationships/image" Target="../media/image27.png"/><Relationship Id="rId7" Type="http://schemas.openxmlformats.org/officeDocument/2006/relationships/image" Target="../media/image8.svg"/><Relationship Id="rId12" Type="http://schemas.openxmlformats.org/officeDocument/2006/relationships/image" Target="../media/image11.png"/><Relationship Id="rId17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1.svg"/><Relationship Id="rId5" Type="http://schemas.openxmlformats.org/officeDocument/2006/relationships/image" Target="../media/image6.svg"/><Relationship Id="rId15" Type="http://schemas.openxmlformats.org/officeDocument/2006/relationships/image" Target="../media/image15.svg"/><Relationship Id="rId10" Type="http://schemas.openxmlformats.org/officeDocument/2006/relationships/image" Target="../media/image20.png"/><Relationship Id="rId19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4.png"/><Relationship Id="rId22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5415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093662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5852278"/>
            <a:ext cx="2198902" cy="2779024"/>
          </a:xfrm>
          <a:custGeom>
            <a:avLst/>
            <a:gdLst/>
            <a:ahLst/>
            <a:cxnLst/>
            <a:rect l="l" t="t" r="r" b="b"/>
            <a:pathLst>
              <a:path w="2198902" h="2779024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497389" y="3868117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222419" y="5658850"/>
            <a:ext cx="1272717" cy="3170844"/>
          </a:xfrm>
          <a:custGeom>
            <a:avLst/>
            <a:gdLst/>
            <a:ahLst/>
            <a:cxnLst/>
            <a:rect l="l" t="t" r="r" b="b"/>
            <a:pathLst>
              <a:path w="1272717" h="3170844">
                <a:moveTo>
                  <a:pt x="0" y="0"/>
                </a:moveTo>
                <a:lnTo>
                  <a:pt x="1272718" y="0"/>
                </a:lnTo>
                <a:lnTo>
                  <a:pt x="1272718" y="3170844"/>
                </a:lnTo>
                <a:lnTo>
                  <a:pt x="0" y="31708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b="-100690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502422" y="7573690"/>
            <a:ext cx="1163374" cy="1057612"/>
          </a:xfrm>
          <a:custGeom>
            <a:avLst/>
            <a:gdLst/>
            <a:ahLst/>
            <a:cxnLst/>
            <a:rect l="l" t="t" r="r" b="b"/>
            <a:pathLst>
              <a:path w="1163374" h="1057612">
                <a:moveTo>
                  <a:pt x="0" y="0"/>
                </a:moveTo>
                <a:lnTo>
                  <a:pt x="1163374" y="0"/>
                </a:lnTo>
                <a:lnTo>
                  <a:pt x="1163374" y="1057612"/>
                </a:lnTo>
                <a:lnTo>
                  <a:pt x="0" y="10576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668014" y="6914869"/>
            <a:ext cx="1104758" cy="1716433"/>
          </a:xfrm>
          <a:custGeom>
            <a:avLst/>
            <a:gdLst/>
            <a:ahLst/>
            <a:cxnLst/>
            <a:rect l="l" t="t" r="r" b="b"/>
            <a:pathLst>
              <a:path w="1104758" h="1716433">
                <a:moveTo>
                  <a:pt x="0" y="0"/>
                </a:moveTo>
                <a:lnTo>
                  <a:pt x="1104758" y="0"/>
                </a:lnTo>
                <a:lnTo>
                  <a:pt x="1104758" y="1716433"/>
                </a:lnTo>
                <a:lnTo>
                  <a:pt x="0" y="17164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911030" y="5755592"/>
            <a:ext cx="6716844" cy="1526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1"/>
              </a:lnSpc>
            </a:pPr>
            <a:r>
              <a:rPr lang="en-US" sz="11500" dirty="0">
                <a:solidFill>
                  <a:srgbClr val="00B050"/>
                </a:solidFill>
                <a:latin typeface="Retropix"/>
                <a:ea typeface="Arcade Gamer"/>
                <a:cs typeface="Arcade Gamer"/>
              </a:rPr>
              <a:t>3LLAN</a:t>
            </a:r>
          </a:p>
        </p:txBody>
      </p:sp>
      <p:sp>
        <p:nvSpPr>
          <p:cNvPr id="14" name="Freeform 14"/>
          <p:cNvSpPr/>
          <p:nvPr/>
        </p:nvSpPr>
        <p:spPr>
          <a:xfrm>
            <a:off x="15632633" y="6516077"/>
            <a:ext cx="1118559" cy="2115225"/>
          </a:xfrm>
          <a:custGeom>
            <a:avLst/>
            <a:gdLst/>
            <a:ahLst/>
            <a:cxnLst/>
            <a:rect l="l" t="t" r="r" b="b"/>
            <a:pathLst>
              <a:path w="1118559" h="2115225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b="-164406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2222006" y="3868117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pic>
        <p:nvPicPr>
          <p:cNvPr id="17" name="Picture 16" descr="A green and grey hexagon with a black background&#10;&#10;AI-generated content may be incorrect.">
            <a:extLst>
              <a:ext uri="{FF2B5EF4-FFF2-40B4-BE49-F238E27FC236}">
                <a16:creationId xmlns:a16="http://schemas.microsoft.com/office/drawing/2014/main" id="{D07B921D-84E0-4D22-2267-BDC7686EC05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30486" y="1116748"/>
            <a:ext cx="6491868" cy="47360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5415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093662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81742" y="1591160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16055" y="3958930"/>
            <a:ext cx="1138966" cy="1138966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099608" y="5852278"/>
            <a:ext cx="4088783" cy="884664"/>
          </a:xfrm>
          <a:custGeom>
            <a:avLst/>
            <a:gdLst/>
            <a:ahLst/>
            <a:cxnLst/>
            <a:rect l="l" t="t" r="r" b="b"/>
            <a:pathLst>
              <a:path w="4088783" h="884664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826635" y="773502"/>
            <a:ext cx="12662606" cy="7499423"/>
          </a:xfrm>
          <a:custGeom>
            <a:avLst/>
            <a:gdLst/>
            <a:ahLst/>
            <a:cxnLst/>
            <a:rect l="l" t="t" r="r" b="b"/>
            <a:pathLst>
              <a:path w="8787559" h="4809192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247845" y="5097896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122003" y="1498977"/>
            <a:ext cx="7388360" cy="1282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00" dirty="0">
                <a:solidFill>
                  <a:srgbClr val="FFFFFF"/>
                </a:solidFill>
                <a:latin typeface="Retropix"/>
                <a:sym typeface="Retropix"/>
              </a:rPr>
              <a:t>What is our main </a:t>
            </a:r>
            <a:r>
              <a:rPr lang="en-US" sz="4800">
                <a:solidFill>
                  <a:srgbClr val="FFFFFF"/>
                </a:solidFill>
                <a:latin typeface="Retropix"/>
                <a:sym typeface="Retropix"/>
              </a:rPr>
              <a:t>objective?</a:t>
            </a:r>
            <a:endParaRPr lang="en-US" sz="4800" dirty="0">
              <a:solidFill>
                <a:srgbClr val="FFFFFF"/>
              </a:solidFill>
              <a:latin typeface="Retropix"/>
              <a:sym typeface="Retropix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6755353" y="1496688"/>
            <a:ext cx="1138966" cy="1138966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742900" y="2677471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749832" y="5088922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BD9E5F-1F2B-67C1-C8E8-23165D41ADC6}"/>
              </a:ext>
            </a:extLst>
          </p:cNvPr>
          <p:cNvSpPr txBox="1"/>
          <p:nvPr/>
        </p:nvSpPr>
        <p:spPr>
          <a:xfrm>
            <a:off x="3127359" y="3053018"/>
            <a:ext cx="10942320" cy="5221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endParaRPr lang="en-US" sz="4800" dirty="0">
              <a:latin typeface="Retropix"/>
            </a:endParaRPr>
          </a:p>
          <a:p>
            <a:pPr marL="685800" indent="-685800" algn="ctr">
              <a:lnSpc>
                <a:spcPts val="4954"/>
              </a:lnSpc>
              <a:spcBef>
                <a:spcPct val="0"/>
              </a:spcBef>
              <a:buFont typeface="Calibri"/>
              <a:buChar char="-"/>
            </a:pPr>
            <a:r>
              <a:rPr lang="en-US" sz="4800" dirty="0">
                <a:solidFill>
                  <a:srgbClr val="FFFFFF"/>
                </a:solidFill>
                <a:latin typeface="Retropix"/>
              </a:rPr>
              <a:t>A "Super Mario" themed game where the enemies are AI based.</a:t>
            </a:r>
          </a:p>
          <a:p>
            <a:pPr marL="685800" indent="-685800" algn="ctr">
              <a:lnSpc>
                <a:spcPts val="4954"/>
              </a:lnSpc>
              <a:spcBef>
                <a:spcPct val="0"/>
              </a:spcBef>
              <a:buFont typeface="Calibri"/>
              <a:buChar char="-"/>
            </a:pPr>
            <a:r>
              <a:rPr lang="en-US" sz="4800" dirty="0">
                <a:solidFill>
                  <a:srgbClr val="FFFFFF"/>
                </a:solidFill>
                <a:latin typeface="Retropix"/>
                <a:ea typeface="Calibri"/>
                <a:cs typeface="Calibri"/>
              </a:rPr>
              <a:t>The user is recommended to clear the enemies – otherwise he loses.</a:t>
            </a:r>
          </a:p>
          <a:p>
            <a:pPr marL="685800" indent="-685800" algn="ctr">
              <a:lnSpc>
                <a:spcPts val="4954"/>
              </a:lnSpc>
              <a:spcBef>
                <a:spcPct val="0"/>
              </a:spcBef>
              <a:buFont typeface="Calibri"/>
              <a:buChar char="-"/>
            </a:pPr>
            <a:endParaRPr lang="en-US" sz="4800" dirty="0">
              <a:solidFill>
                <a:srgbClr val="FFFFFF"/>
              </a:solidFill>
              <a:latin typeface="Retropix"/>
              <a:ea typeface="Calibri"/>
              <a:cs typeface="Calibri"/>
            </a:endParaRPr>
          </a:p>
          <a:p>
            <a:pPr algn="ctr">
              <a:lnSpc>
                <a:spcPts val="4954"/>
              </a:lnSpc>
              <a:spcBef>
                <a:spcPct val="0"/>
              </a:spcBef>
            </a:pPr>
            <a:endParaRPr lang="en-US" sz="4800" dirty="0">
              <a:solidFill>
                <a:srgbClr val="FFFFFF"/>
              </a:solidFill>
              <a:latin typeface="Retropix"/>
              <a:ea typeface="Calibri"/>
              <a:cs typeface="Calibri"/>
            </a:endParaRPr>
          </a:p>
          <a:p>
            <a:pPr marL="685800" indent="-685800" algn="ctr">
              <a:lnSpc>
                <a:spcPts val="4954"/>
              </a:lnSpc>
              <a:spcBef>
                <a:spcPct val="0"/>
              </a:spcBef>
              <a:buFont typeface="Calibri"/>
              <a:buChar char="-"/>
            </a:pPr>
            <a:endParaRPr lang="en-US" sz="4800" dirty="0">
              <a:solidFill>
                <a:srgbClr val="FFFFFF"/>
              </a:solidFill>
              <a:latin typeface="Retropix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B7CC34-247B-1617-2DB8-A51ED9D81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538A749-55F9-2FFA-3B6B-6EB27DF1193C}"/>
              </a:ext>
            </a:extLst>
          </p:cNvPr>
          <p:cNvSpPr/>
          <p:nvPr/>
        </p:nvSpPr>
        <p:spPr>
          <a:xfrm>
            <a:off x="-255415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65DC90EB-F81D-2C77-50B1-B9EF854B581A}"/>
              </a:ext>
            </a:extLst>
          </p:cNvPr>
          <p:cNvSpPr/>
          <p:nvPr/>
        </p:nvSpPr>
        <p:spPr>
          <a:xfrm>
            <a:off x="9093662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205C4976-0ECD-D6A3-8F56-8D74250B5C9C}"/>
              </a:ext>
            </a:extLst>
          </p:cNvPr>
          <p:cNvSpPr/>
          <p:nvPr/>
        </p:nvSpPr>
        <p:spPr>
          <a:xfrm>
            <a:off x="14943169" y="7347978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DE304D0-E2A0-9460-5F80-C143B36C776B}"/>
              </a:ext>
            </a:extLst>
          </p:cNvPr>
          <p:cNvSpPr/>
          <p:nvPr/>
        </p:nvSpPr>
        <p:spPr>
          <a:xfrm>
            <a:off x="4645" y="6214692"/>
            <a:ext cx="18278709" cy="578006"/>
          </a:xfrm>
          <a:custGeom>
            <a:avLst/>
            <a:gdLst/>
            <a:ahLst/>
            <a:cxnLst/>
            <a:rect l="l" t="t" r="r" b="b"/>
            <a:pathLst>
              <a:path w="4088783" h="884664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69B553B0-E445-4C6A-B766-49AD5EBB0E57}"/>
              </a:ext>
            </a:extLst>
          </p:cNvPr>
          <p:cNvSpPr/>
          <p:nvPr/>
        </p:nvSpPr>
        <p:spPr>
          <a:xfrm>
            <a:off x="1753331" y="2697087"/>
            <a:ext cx="4215557" cy="2634703"/>
          </a:xfrm>
          <a:custGeom>
            <a:avLst/>
            <a:gdLst/>
            <a:ahLst/>
            <a:cxnLst/>
            <a:rect l="l" t="t" r="r" b="b"/>
            <a:pathLst>
              <a:path w="8787559" h="4809192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12B78BA6-F1C8-5001-EA65-17323E88E5C4}"/>
              </a:ext>
            </a:extLst>
          </p:cNvPr>
          <p:cNvSpPr/>
          <p:nvPr/>
        </p:nvSpPr>
        <p:spPr>
          <a:xfrm>
            <a:off x="16574146" y="367627"/>
            <a:ext cx="1138966" cy="1138966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A646F6-749B-954D-F7CA-0D4A372A0643}"/>
              </a:ext>
            </a:extLst>
          </p:cNvPr>
          <p:cNvCxnSpPr/>
          <p:nvPr/>
        </p:nvCxnSpPr>
        <p:spPr>
          <a:xfrm flipH="1">
            <a:off x="3925786" y="5330097"/>
            <a:ext cx="1115" cy="86607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E8DC98-4976-B0D0-EC14-3DC5F3212037}"/>
              </a:ext>
            </a:extLst>
          </p:cNvPr>
          <p:cNvSpPr txBox="1"/>
          <p:nvPr/>
        </p:nvSpPr>
        <p:spPr>
          <a:xfrm>
            <a:off x="2118359" y="3049302"/>
            <a:ext cx="348996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cade Gamer"/>
                <a:ea typeface="Calibri"/>
                <a:cs typeface="Calibri"/>
              </a:rPr>
              <a:t>Maintaining collaborative work – creating the main idea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D14E3C67-2A6B-F569-F938-962D081D4DEC}"/>
              </a:ext>
            </a:extLst>
          </p:cNvPr>
          <p:cNvSpPr/>
          <p:nvPr/>
        </p:nvSpPr>
        <p:spPr>
          <a:xfrm>
            <a:off x="6994404" y="2683148"/>
            <a:ext cx="4215557" cy="2634703"/>
          </a:xfrm>
          <a:custGeom>
            <a:avLst/>
            <a:gdLst/>
            <a:ahLst/>
            <a:cxnLst/>
            <a:rect l="l" t="t" r="r" b="b"/>
            <a:pathLst>
              <a:path w="8787559" h="4809192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814134-9148-6E52-E339-2E25F1903A5B}"/>
              </a:ext>
            </a:extLst>
          </p:cNvPr>
          <p:cNvCxnSpPr>
            <a:cxnSpLocks/>
          </p:cNvCxnSpPr>
          <p:nvPr/>
        </p:nvCxnSpPr>
        <p:spPr>
          <a:xfrm flipH="1">
            <a:off x="9138981" y="5330097"/>
            <a:ext cx="1115" cy="86607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EC2E56-D0D7-67D2-3D23-9FD044752F2E}"/>
              </a:ext>
            </a:extLst>
          </p:cNvPr>
          <p:cNvSpPr txBox="1"/>
          <p:nvPr/>
        </p:nvSpPr>
        <p:spPr>
          <a:xfrm>
            <a:off x="7359432" y="2868095"/>
            <a:ext cx="348996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cade Gamer"/>
                <a:ea typeface="Calibri"/>
                <a:cs typeface="Calibri"/>
              </a:rPr>
              <a:t>Forming the environment for the player – implementing the physics</a:t>
            </a:r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B29CEA0B-7169-A7D1-8900-65CEA25F345E}"/>
              </a:ext>
            </a:extLst>
          </p:cNvPr>
          <p:cNvSpPr/>
          <p:nvPr/>
        </p:nvSpPr>
        <p:spPr>
          <a:xfrm>
            <a:off x="12458501" y="2697087"/>
            <a:ext cx="4215557" cy="2634703"/>
          </a:xfrm>
          <a:custGeom>
            <a:avLst/>
            <a:gdLst/>
            <a:ahLst/>
            <a:cxnLst/>
            <a:rect l="l" t="t" r="r" b="b"/>
            <a:pathLst>
              <a:path w="8787559" h="4809192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C1A4E8-EC86-A481-2BB2-FDF3B202EF38}"/>
              </a:ext>
            </a:extLst>
          </p:cNvPr>
          <p:cNvCxnSpPr>
            <a:cxnSpLocks/>
          </p:cNvCxnSpPr>
          <p:nvPr/>
        </p:nvCxnSpPr>
        <p:spPr>
          <a:xfrm flipH="1">
            <a:off x="14603078" y="5344036"/>
            <a:ext cx="1115" cy="86607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89A221C-3DD9-25A0-45CB-13D37E30A863}"/>
              </a:ext>
            </a:extLst>
          </p:cNvPr>
          <p:cNvSpPr txBox="1"/>
          <p:nvPr/>
        </p:nvSpPr>
        <p:spPr>
          <a:xfrm>
            <a:off x="12712017" y="3035363"/>
            <a:ext cx="3782679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cade Gamer"/>
                <a:ea typeface="Calibri"/>
                <a:cs typeface="Calibri"/>
              </a:rPr>
              <a:t>Adding the recommended AI for the </a:t>
            </a:r>
            <a:r>
              <a:rPr lang="en-US" sz="2400" dirty="0" err="1">
                <a:solidFill>
                  <a:schemeClr val="bg1"/>
                </a:solidFill>
                <a:latin typeface="Arcade Gamer"/>
                <a:ea typeface="Calibri"/>
                <a:cs typeface="Calibri"/>
              </a:rPr>
              <a:t>enemies,quality</a:t>
            </a:r>
            <a:r>
              <a:rPr lang="en-US" sz="2400" dirty="0">
                <a:solidFill>
                  <a:schemeClr val="bg1"/>
                </a:solidFill>
                <a:latin typeface="Arcade Gamer"/>
                <a:ea typeface="Calibri"/>
                <a:cs typeface="Calibri"/>
              </a:rPr>
              <a:t> of life changes</a:t>
            </a:r>
          </a:p>
        </p:txBody>
      </p:sp>
    </p:spTree>
    <p:extLst>
      <p:ext uri="{BB962C8B-B14F-4D97-AF65-F5344CB8AC3E}">
        <p14:creationId xmlns:p14="http://schemas.microsoft.com/office/powerpoint/2010/main" val="187760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5415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093662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588000" y="3601623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96241" y="5456014"/>
            <a:ext cx="1272717" cy="3170844"/>
          </a:xfrm>
          <a:custGeom>
            <a:avLst/>
            <a:gdLst/>
            <a:ahLst/>
            <a:cxnLst/>
            <a:rect l="l" t="t" r="r" b="b"/>
            <a:pathLst>
              <a:path w="1272717" h="3170844">
                <a:moveTo>
                  <a:pt x="0" y="0"/>
                </a:moveTo>
                <a:lnTo>
                  <a:pt x="1272717" y="0"/>
                </a:lnTo>
                <a:lnTo>
                  <a:pt x="1272717" y="3170844"/>
                </a:lnTo>
                <a:lnTo>
                  <a:pt x="0" y="31708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100690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937459" y="7579939"/>
            <a:ext cx="1163374" cy="1057612"/>
          </a:xfrm>
          <a:custGeom>
            <a:avLst/>
            <a:gdLst/>
            <a:ahLst/>
            <a:cxnLst/>
            <a:rect l="l" t="t" r="r" b="b"/>
            <a:pathLst>
              <a:path w="1163374" h="1057612">
                <a:moveTo>
                  <a:pt x="0" y="0"/>
                </a:moveTo>
                <a:lnTo>
                  <a:pt x="1163374" y="0"/>
                </a:lnTo>
                <a:lnTo>
                  <a:pt x="1163374" y="1057612"/>
                </a:lnTo>
                <a:lnTo>
                  <a:pt x="0" y="10576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588000" y="2343824"/>
            <a:ext cx="1257799" cy="1257799"/>
          </a:xfrm>
          <a:custGeom>
            <a:avLst/>
            <a:gdLst/>
            <a:ahLst/>
            <a:cxnLst/>
            <a:rect l="l" t="t" r="r" b="b"/>
            <a:pathLst>
              <a:path w="1257799" h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377058" y="6288134"/>
            <a:ext cx="1505288" cy="2338724"/>
          </a:xfrm>
          <a:custGeom>
            <a:avLst/>
            <a:gdLst/>
            <a:ahLst/>
            <a:cxnLst/>
            <a:rect l="l" t="t" r="r" b="b"/>
            <a:pathLst>
              <a:path w="1505288" h="2338724">
                <a:moveTo>
                  <a:pt x="0" y="0"/>
                </a:moveTo>
                <a:lnTo>
                  <a:pt x="1505288" y="0"/>
                </a:lnTo>
                <a:lnTo>
                  <a:pt x="1505288" y="2338724"/>
                </a:lnTo>
                <a:lnTo>
                  <a:pt x="0" y="233872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829992" y="4307523"/>
            <a:ext cx="1138966" cy="1138966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641777" y="288983"/>
            <a:ext cx="10892934" cy="256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67"/>
              </a:lnSpc>
            </a:pPr>
            <a:r>
              <a:rPr lang="en-US" sz="9650" dirty="0">
                <a:solidFill>
                  <a:srgbClr val="FFFFFF"/>
                </a:solidFill>
                <a:latin typeface="Arcade Gamer"/>
                <a:sym typeface="Arcade Gamer"/>
              </a:rPr>
              <a:t>USED PROGRAMS</a:t>
            </a:r>
            <a:endParaRPr lang="en-US" dirty="0"/>
          </a:p>
        </p:txBody>
      </p:sp>
      <p:sp>
        <p:nvSpPr>
          <p:cNvPr id="13" name="Freeform 13"/>
          <p:cNvSpPr/>
          <p:nvPr/>
        </p:nvSpPr>
        <p:spPr>
          <a:xfrm>
            <a:off x="3245844" y="6522327"/>
            <a:ext cx="1118559" cy="2115225"/>
          </a:xfrm>
          <a:custGeom>
            <a:avLst/>
            <a:gdLst/>
            <a:ahLst/>
            <a:cxnLst/>
            <a:rect l="l" t="t" r="r" b="b"/>
            <a:pathLst>
              <a:path w="1118559" h="2115225">
                <a:moveTo>
                  <a:pt x="0" y="0"/>
                </a:moveTo>
                <a:lnTo>
                  <a:pt x="1118560" y="0"/>
                </a:lnTo>
                <a:lnTo>
                  <a:pt x="1118560" y="2115224"/>
                </a:lnTo>
                <a:lnTo>
                  <a:pt x="0" y="21152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164406"/>
            </a:stretch>
          </a:blipFill>
        </p:spPr>
      </p:sp>
      <p:pic>
        <p:nvPicPr>
          <p:cNvPr id="14" name="Picture 13" descr="A white text on a gray background&#10;&#10;AI-generated content may be incorrect.">
            <a:extLst>
              <a:ext uri="{FF2B5EF4-FFF2-40B4-BE49-F238E27FC236}">
                <a16:creationId xmlns:a16="http://schemas.microsoft.com/office/drawing/2014/main" id="{03CC96E4-490E-68EC-74ED-E51807D24C9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60363" y="2979699"/>
            <a:ext cx="2557811" cy="2125236"/>
          </a:xfrm>
          <a:prstGeom prst="rect">
            <a:avLst/>
          </a:prstGeom>
        </p:spPr>
      </p:pic>
      <p:pic>
        <p:nvPicPr>
          <p:cNvPr id="15" name="Picture 14" descr="A blue hexagon with white letter c&#10;&#10;AI-generated content may be incorrect.">
            <a:extLst>
              <a:ext uri="{FF2B5EF4-FFF2-40B4-BE49-F238E27FC236}">
                <a16:creationId xmlns:a16="http://schemas.microsoft.com/office/drawing/2014/main" id="{8FAC3693-C132-B179-C1D7-AA1710884DE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195646" y="5101683"/>
            <a:ext cx="3233854" cy="33732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CD2673-3130-7E63-90C8-6F060A3B587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84280" y="2852852"/>
            <a:ext cx="2491135" cy="2421440"/>
          </a:xfrm>
          <a:prstGeom prst="rect">
            <a:avLst/>
          </a:prstGeom>
        </p:spPr>
      </p:pic>
      <p:pic>
        <p:nvPicPr>
          <p:cNvPr id="17" name="Picture 16" descr="A blue square with white letter on it&#10;&#10;AI-generated content may be incorrect.">
            <a:extLst>
              <a:ext uri="{FF2B5EF4-FFF2-40B4-BE49-F238E27FC236}">
                <a16:creationId xmlns:a16="http://schemas.microsoft.com/office/drawing/2014/main" id="{6C7AFA9C-B084-2EAA-DDA5-ADCF1D8E199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841988" y="2917902"/>
            <a:ext cx="2283214" cy="2280193"/>
          </a:xfrm>
          <a:prstGeom prst="rect">
            <a:avLst/>
          </a:prstGeom>
        </p:spPr>
      </p:pic>
      <p:pic>
        <p:nvPicPr>
          <p:cNvPr id="18" name="Picture 17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11D87696-08EE-6D03-68EF-B85A93EA3DF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457879" y="2857500"/>
            <a:ext cx="2479288" cy="2415170"/>
          </a:xfrm>
          <a:prstGeom prst="rect">
            <a:avLst/>
          </a:prstGeom>
        </p:spPr>
      </p:pic>
      <p:pic>
        <p:nvPicPr>
          <p:cNvPr id="19" name="Picture 18" descr="A group of blue and white logos&#10;&#10;AI-generated content may be incorrect.">
            <a:extLst>
              <a:ext uri="{FF2B5EF4-FFF2-40B4-BE49-F238E27FC236}">
                <a16:creationId xmlns:a16="http://schemas.microsoft.com/office/drawing/2014/main" id="{79015FF8-1283-49E3-26A8-EA54870BBBD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257585" y="5361877"/>
            <a:ext cx="2815684" cy="2857502"/>
          </a:xfrm>
          <a:prstGeom prst="rect">
            <a:avLst/>
          </a:prstGeom>
        </p:spPr>
      </p:pic>
      <p:pic>
        <p:nvPicPr>
          <p:cNvPr id="20" name="Picture 19" descr="A purple ribbon in a shape of a infinity&#10;&#10;AI-generated content may be incorrect.">
            <a:extLst>
              <a:ext uri="{FF2B5EF4-FFF2-40B4-BE49-F238E27FC236}">
                <a16:creationId xmlns:a16="http://schemas.microsoft.com/office/drawing/2014/main" id="{C6502B83-68D3-C7A8-542E-21CECBA0EB8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68622" y="5496621"/>
            <a:ext cx="2982953" cy="29829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39BB68-14F1-DDAC-1992-8EB858F08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909E050-2643-542A-F063-5D7C9044B2C1}"/>
              </a:ext>
            </a:extLst>
          </p:cNvPr>
          <p:cNvSpPr/>
          <p:nvPr/>
        </p:nvSpPr>
        <p:spPr>
          <a:xfrm>
            <a:off x="-255415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922394FE-CF36-3F9E-C14D-77C9BC3C0755}"/>
              </a:ext>
            </a:extLst>
          </p:cNvPr>
          <p:cNvSpPr/>
          <p:nvPr/>
        </p:nvSpPr>
        <p:spPr>
          <a:xfrm>
            <a:off x="9093662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335853-9DF4-E6D8-F1B1-5C67465BD5AE}"/>
              </a:ext>
            </a:extLst>
          </p:cNvPr>
          <p:cNvSpPr txBox="1"/>
          <p:nvPr/>
        </p:nvSpPr>
        <p:spPr>
          <a:xfrm>
            <a:off x="433597" y="3229393"/>
            <a:ext cx="17989519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Arcade Gamer"/>
                <a:ea typeface="Calibri"/>
                <a:cs typeface="Calibri"/>
              </a:rPr>
              <a:t>LETS HEAD TOWARDS THE PROGRAM!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95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Yellow Neon Retro Pixel Art Game Night Game Presentation</dc:title>
  <cp:revision>136</cp:revision>
  <dcterms:created xsi:type="dcterms:W3CDTF">2006-08-16T00:00:00Z</dcterms:created>
  <dcterms:modified xsi:type="dcterms:W3CDTF">2025-07-04T07:38:08Z</dcterms:modified>
  <dc:identifier>DAGsInk3nro</dc:identifier>
</cp:coreProperties>
</file>