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7747-E18B-4A66-9857-CD3372526FC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069BB-13BB-413D-B8C5-10FBFAF3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8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7747-E18B-4A66-9857-CD3372526FC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069BB-13BB-413D-B8C5-10FBFAF3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7747-E18B-4A66-9857-CD3372526FC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069BB-13BB-413D-B8C5-10FBFAF3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5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7747-E18B-4A66-9857-CD3372526FC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069BB-13BB-413D-B8C5-10FBFAF3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9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7747-E18B-4A66-9857-CD3372526FC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069BB-13BB-413D-B8C5-10FBFAF3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6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7747-E18B-4A66-9857-CD3372526FC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069BB-13BB-413D-B8C5-10FBFAF3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5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7747-E18B-4A66-9857-CD3372526FC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069BB-13BB-413D-B8C5-10FBFAF3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7747-E18B-4A66-9857-CD3372526FC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069BB-13BB-413D-B8C5-10FBFAF3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4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7747-E18B-4A66-9857-CD3372526FC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069BB-13BB-413D-B8C5-10FBFAF3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8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7747-E18B-4A66-9857-CD3372526FC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069BB-13BB-413D-B8C5-10FBFAF3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2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7747-E18B-4A66-9857-CD3372526FC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069BB-13BB-413D-B8C5-10FBFAF3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9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57747-E18B-4A66-9857-CD3372526FC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069BB-13BB-413D-B8C5-10FBFAF3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2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Learning Push Pull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97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Learning Push Pull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Push Pull</dc:title>
  <dc:creator>user-p</dc:creator>
  <cp:lastModifiedBy>user-p</cp:lastModifiedBy>
  <cp:revision>1</cp:revision>
  <dcterms:created xsi:type="dcterms:W3CDTF">2024-01-15T14:49:42Z</dcterms:created>
  <dcterms:modified xsi:type="dcterms:W3CDTF">2024-01-15T14:49:52Z</dcterms:modified>
</cp:coreProperties>
</file>