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EF5690-8B06-4517-A3C7-50E9B7F4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DEEP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367E3-6E77-48E6-8308-D49B708B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9" y="3515045"/>
            <a:ext cx="5204861" cy="1471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E9D89A-BB13-4171-8397-F0453E2657A8}"/>
              </a:ext>
            </a:extLst>
          </p:cNvPr>
          <p:cNvSpPr/>
          <p:nvPr/>
        </p:nvSpPr>
        <p:spPr>
          <a:xfrm>
            <a:off x="3686175" y="50728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Nadia </a:t>
            </a:r>
            <a:r>
              <a:rPr lang="en-US" b="1" dirty="0" err="1"/>
              <a:t>Safarah</a:t>
            </a:r>
            <a:endParaRPr lang="en-US" b="1" dirty="0"/>
          </a:p>
          <a:p>
            <a:pPr algn="ctr"/>
            <a:r>
              <a:rPr lang="en-US" b="1" dirty="0"/>
              <a:t>54415922</a:t>
            </a:r>
          </a:p>
          <a:p>
            <a:pPr algn="ctr"/>
            <a:r>
              <a:rPr lang="en-US" b="1" dirty="0"/>
              <a:t>4IA14</a:t>
            </a:r>
          </a:p>
        </p:txBody>
      </p:sp>
    </p:spTree>
    <p:extLst>
      <p:ext uri="{BB962C8B-B14F-4D97-AF65-F5344CB8AC3E}">
        <p14:creationId xmlns:p14="http://schemas.microsoft.com/office/powerpoint/2010/main" val="214439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buka python shell dari CMD">
            <a:extLst>
              <a:ext uri="{FF2B5EF4-FFF2-40B4-BE49-F238E27FC236}">
                <a16:creationId xmlns:a16="http://schemas.microsoft.com/office/drawing/2014/main" id="{0C32E44D-959F-42EF-BC5B-23B0295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76400"/>
            <a:ext cx="64579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4B1A85-060B-4550-A5C5-10D244199B82}"/>
              </a:ext>
            </a:extLst>
          </p:cNvPr>
          <p:cNvSpPr/>
          <p:nvPr/>
        </p:nvSpPr>
        <p:spPr>
          <a:xfrm>
            <a:off x="3952875" y="490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pada python shell, </a:t>
            </a:r>
            <a:r>
              <a:rPr lang="en-US" dirty="0" err="1"/>
              <a:t>giliran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di CMD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‘python’ pada CMD.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8D6B1-57B7-403C-A7DD-7C61A42044E8}"/>
              </a:ext>
            </a:extLst>
          </p:cNvPr>
          <p:cNvSpPr/>
          <p:nvPr/>
        </p:nvSpPr>
        <p:spPr>
          <a:xfrm>
            <a:off x="3952875" y="52628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Gambar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baha</a:t>
            </a:r>
            <a:r>
              <a:rPr lang="en-US" dirty="0"/>
              <a:t>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CMD,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python </a:t>
            </a:r>
            <a:r>
              <a:rPr lang="en-US" dirty="0" err="1"/>
              <a:t>berhasil</a:t>
            </a:r>
            <a:r>
              <a:rPr lang="en-US" dirty="0"/>
              <a:t> di install pada shell-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CMD.</a:t>
            </a:r>
          </a:p>
        </p:txBody>
      </p:sp>
    </p:spTree>
    <p:extLst>
      <p:ext uri="{BB962C8B-B14F-4D97-AF65-F5344CB8AC3E}">
        <p14:creationId xmlns:p14="http://schemas.microsoft.com/office/powerpoint/2010/main" val="16003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603-99A8-4DA3-A9EE-4AA4081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E25-B9FA-41C9-B42A-B9344C31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pPr marL="6160" indent="0">
              <a:buNone/>
            </a:pPr>
            <a:r>
              <a:rPr lang="en-US" dirty="0"/>
              <a:t>	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Python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di dunia </a:t>
            </a:r>
            <a:r>
              <a:rPr lang="en-US" dirty="0" err="1"/>
              <a:t>kerja</a:t>
            </a:r>
            <a:r>
              <a:rPr lang="en-US" dirty="0"/>
              <a:t> Indonesia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singkat</a:t>
            </a:r>
            <a:r>
              <a:rPr lang="en-US" dirty="0"/>
              <a:t>.</a:t>
            </a:r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 juga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powerful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scientist.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“</a:t>
            </a:r>
            <a:r>
              <a:rPr lang="en-US" dirty="0" err="1"/>
              <a:t>kekinian</a:t>
            </a:r>
            <a:r>
              <a:rPr lang="en-US" dirty="0"/>
              <a:t>” </a:t>
            </a:r>
            <a:r>
              <a:rPr lang="en-US" dirty="0" err="1"/>
              <a:t>seperti</a:t>
            </a:r>
            <a:r>
              <a:rPr lang="en-US" dirty="0"/>
              <a:t> big data, data mining, deep learning, data science </a:t>
            </a:r>
            <a:r>
              <a:rPr lang="en-US" dirty="0" err="1"/>
              <a:t>hingga</a:t>
            </a:r>
            <a:r>
              <a:rPr lang="en-US" dirty="0"/>
              <a:t> machine learning, </a:t>
            </a:r>
            <a:r>
              <a:rPr lang="en-US" dirty="0" err="1"/>
              <a:t>bahasa</a:t>
            </a:r>
            <a:r>
              <a:rPr lang="en-US" dirty="0"/>
              <a:t>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8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CB46-E828-4866-8D67-C840EA4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E1BF-1D7E-4609-968B-09CEB7A4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80641"/>
            <a:ext cx="7796540" cy="3997828"/>
          </a:xfrm>
        </p:spPr>
        <p:txBody>
          <a:bodyPr/>
          <a:lstStyle/>
          <a:p>
            <a:pPr marL="6160" indent="0">
              <a:buNone/>
            </a:pPr>
            <a:r>
              <a:rPr lang="en-US" dirty="0"/>
              <a:t>	Python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Linux </a:t>
            </a:r>
            <a:r>
              <a:rPr lang="en-US" dirty="0" err="1"/>
              <a:t>seperti</a:t>
            </a:r>
            <a:r>
              <a:rPr lang="en-US" dirty="0"/>
              <a:t> Ubuntu, Linux Mint, dan Fedora.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installer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installer python,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pada situs </a:t>
            </a:r>
            <a:r>
              <a:rPr lang="en-US" dirty="0" err="1"/>
              <a:t>resmi</a:t>
            </a:r>
            <a:r>
              <a:rPr lang="en-US" dirty="0"/>
              <a:t> python, </a:t>
            </a:r>
            <a:r>
              <a:rPr lang="en-US" dirty="0" err="1"/>
              <a:t>yaitu</a:t>
            </a:r>
            <a:r>
              <a:rPr lang="en-US" dirty="0"/>
              <a:t> python.org.</a:t>
            </a:r>
          </a:p>
        </p:txBody>
      </p:sp>
    </p:spTree>
    <p:extLst>
      <p:ext uri="{BB962C8B-B14F-4D97-AF65-F5344CB8AC3E}">
        <p14:creationId xmlns:p14="http://schemas.microsoft.com/office/powerpoint/2010/main" val="13582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AD771-6FC5-459D-B8C0-F4EEB4FB720F}"/>
              </a:ext>
            </a:extLst>
          </p:cNvPr>
          <p:cNvSpPr/>
          <p:nvPr/>
        </p:nvSpPr>
        <p:spPr>
          <a:xfrm>
            <a:off x="3028951" y="708363"/>
            <a:ext cx="71532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penginstallan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3 pada windows yang </a:t>
            </a:r>
            <a:r>
              <a:rPr lang="en-US" dirty="0" err="1"/>
              <a:t>gambarnya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https://www.petanikode.com/python-windows/.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installer </a:t>
            </a:r>
            <a:r>
              <a:rPr lang="en-US" dirty="0" err="1"/>
              <a:t>untuk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di download pada situs </a:t>
            </a:r>
            <a:r>
              <a:rPr lang="en-US" dirty="0" err="1"/>
              <a:t>resminya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situs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3F0F9-C71C-46B6-95EF-9401AF26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2698733"/>
            <a:ext cx="5443537" cy="33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F85259-267F-4833-851F-39C479E3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42925"/>
            <a:ext cx="5591175" cy="39936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89D1DA-62AB-472E-8B4D-21FE8950C9AA}"/>
              </a:ext>
            </a:extLst>
          </p:cNvPr>
          <p:cNvSpPr/>
          <p:nvPr/>
        </p:nvSpPr>
        <p:spPr>
          <a:xfrm>
            <a:off x="3048000" y="4991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download,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file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download </a:t>
            </a:r>
            <a:r>
              <a:rPr lang="en-US" dirty="0" err="1"/>
              <a:t>tadi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5FDBBB-FC7C-4AAA-BAA8-36325C9834BC}"/>
              </a:ext>
            </a:extLst>
          </p:cNvPr>
          <p:cNvSpPr/>
          <p:nvPr/>
        </p:nvSpPr>
        <p:spPr>
          <a:xfrm>
            <a:off x="3143250" y="483193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buka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3D3C-4CCD-4C19-9212-42535AC8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8" y="1252546"/>
            <a:ext cx="4877223" cy="42005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7C98AF-B4B7-46D4-AD62-9300011E8CBA}"/>
              </a:ext>
            </a:extLst>
          </p:cNvPr>
          <p:cNvSpPr/>
          <p:nvPr/>
        </p:nvSpPr>
        <p:spPr>
          <a:xfrm>
            <a:off x="3400425" y="56054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cs typeface="Calibri" panose="020F0502020204030204" pitchFamily="34" charset="0"/>
              </a:rPr>
              <a:t>1.	Pada tahapan ini kita pilih ‘Install for all users’ agar python yang nantinya akan terinstall dapat digunakan oleh siapapun, lalu klik ’Next’.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FD84E-B839-40B8-BA0F-3DDEBADC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71475"/>
            <a:ext cx="4857750" cy="419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2CFF2-01D9-4578-BB56-A6F82F244211}"/>
              </a:ext>
            </a:extLst>
          </p:cNvPr>
          <p:cNvSpPr/>
          <p:nvPr/>
        </p:nvSpPr>
        <p:spPr>
          <a:xfrm>
            <a:off x="3362325" y="4986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2.	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</a:t>
            </a:r>
            <a:r>
              <a:rPr lang="en-US" dirty="0" err="1"/>
              <a:t>aplikasi</a:t>
            </a:r>
            <a:r>
              <a:rPr lang="en-US" dirty="0"/>
              <a:t> python </a:t>
            </a:r>
            <a:r>
              <a:rPr lang="en-US" dirty="0" err="1"/>
              <a:t>tersebut</a:t>
            </a:r>
            <a:r>
              <a:rPr lang="en-US" dirty="0"/>
              <a:t>. Kita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‘next’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tertera</a:t>
            </a:r>
            <a:r>
              <a:rPr lang="en-US" dirty="0"/>
              <a:t> pada default location.</a:t>
            </a:r>
          </a:p>
        </p:txBody>
      </p:sp>
    </p:spTree>
    <p:extLst>
      <p:ext uri="{BB962C8B-B14F-4D97-AF65-F5344CB8AC3E}">
        <p14:creationId xmlns:p14="http://schemas.microsoft.com/office/powerpoint/2010/main" val="294351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23DD1-3F10-4AA3-98B4-A94404EF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32902"/>
            <a:ext cx="4266484" cy="36522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7A9671-A17A-41E6-AF55-86E3BB40B7EC}"/>
              </a:ext>
            </a:extLst>
          </p:cNvPr>
          <p:cNvSpPr/>
          <p:nvPr/>
        </p:nvSpPr>
        <p:spPr>
          <a:xfrm>
            <a:off x="1790700" y="4405610"/>
            <a:ext cx="8286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	Kita </a:t>
            </a:r>
            <a:r>
              <a:rPr lang="en-US" dirty="0" err="1"/>
              <a:t>pilih</a:t>
            </a:r>
            <a:r>
              <a:rPr lang="en-US" dirty="0"/>
              <a:t> ‘Add python.exe to the path’ pada Customize Python agar Command Prompt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‘next’.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‘finish’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72FD9-7F2A-4A2F-B0AE-D6F18E9A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405407"/>
            <a:ext cx="4266484" cy="36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ED32A0-0826-4E9C-92AC-A0FC2A430706}"/>
              </a:ext>
            </a:extLst>
          </p:cNvPr>
          <p:cNvSpPr/>
          <p:nvPr/>
        </p:nvSpPr>
        <p:spPr>
          <a:xfrm>
            <a:off x="3752850" y="495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mengetes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Python Shell </a:t>
            </a:r>
            <a:r>
              <a:rPr lang="en-US" dirty="0" err="1"/>
              <a:t>melalui</a:t>
            </a:r>
            <a:r>
              <a:rPr lang="en-US" dirty="0"/>
              <a:t> Start Menu.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E7D0-79A2-490F-8E31-587C6E5C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752600"/>
            <a:ext cx="6381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82</TotalTime>
  <Words>164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PowerPoint Presentation</vt:lpstr>
      <vt:lpstr>Apa itu python?</vt:lpstr>
      <vt:lpstr>Intalasi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ndsafarah@gmail.com</dc:creator>
  <cp:lastModifiedBy>ndsafarah@gmail.com</cp:lastModifiedBy>
  <cp:revision>19</cp:revision>
  <dcterms:created xsi:type="dcterms:W3CDTF">2019-03-22T23:14:53Z</dcterms:created>
  <dcterms:modified xsi:type="dcterms:W3CDTF">2019-03-23T07:25:47Z</dcterms:modified>
</cp:coreProperties>
</file>