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49260D6-EE14-48A0-88AA-55CE02F66594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4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8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388-BA83-4085-BBA6-0B56201B34A6}" type="datetimeFigureOut">
              <a:rPr lang="bn-BD" smtClean="0"/>
              <a:t>22-08-41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EA2-B5B5-469C-AC4B-6AA8C3D8F2A0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74191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388-BA83-4085-BBA6-0B56201B34A6}" type="datetimeFigureOut">
              <a:rPr lang="bn-BD" smtClean="0"/>
              <a:t>22-08-41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EA2-B5B5-469C-AC4B-6AA8C3D8F2A0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33000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388-BA83-4085-BBA6-0B56201B34A6}" type="datetimeFigureOut">
              <a:rPr lang="bn-BD" smtClean="0"/>
              <a:t>22-08-41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EA2-B5B5-469C-AC4B-6AA8C3D8F2A0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38512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388-BA83-4085-BBA6-0B56201B34A6}" type="datetimeFigureOut">
              <a:rPr lang="bn-BD" smtClean="0"/>
              <a:t>22-08-41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EA2-B5B5-469C-AC4B-6AA8C3D8F2A0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54070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388-BA83-4085-BBA6-0B56201B34A6}" type="datetimeFigureOut">
              <a:rPr lang="bn-BD" smtClean="0"/>
              <a:t>22-08-41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EA2-B5B5-469C-AC4B-6AA8C3D8F2A0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221125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388-BA83-4085-BBA6-0B56201B34A6}" type="datetimeFigureOut">
              <a:rPr lang="bn-BD" smtClean="0"/>
              <a:t>22-08-41</a:t>
            </a:fld>
            <a:endParaRPr lang="b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EA2-B5B5-469C-AC4B-6AA8C3D8F2A0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1996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388-BA83-4085-BBA6-0B56201B34A6}" type="datetimeFigureOut">
              <a:rPr lang="bn-BD" smtClean="0"/>
              <a:t>22-08-41</a:t>
            </a:fld>
            <a:endParaRPr lang="bn-B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EA2-B5B5-469C-AC4B-6AA8C3D8F2A0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27912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388-BA83-4085-BBA6-0B56201B34A6}" type="datetimeFigureOut">
              <a:rPr lang="bn-BD" smtClean="0"/>
              <a:t>22-08-41</a:t>
            </a:fld>
            <a:endParaRPr lang="bn-B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EA2-B5B5-469C-AC4B-6AA8C3D8F2A0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58573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388-BA83-4085-BBA6-0B56201B34A6}" type="datetimeFigureOut">
              <a:rPr lang="bn-BD" smtClean="0"/>
              <a:t>22-08-41</a:t>
            </a:fld>
            <a:endParaRPr lang="bn-B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EA2-B5B5-469C-AC4B-6AA8C3D8F2A0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7822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388-BA83-4085-BBA6-0B56201B34A6}" type="datetimeFigureOut">
              <a:rPr lang="bn-BD" smtClean="0"/>
              <a:t>22-08-41</a:t>
            </a:fld>
            <a:endParaRPr lang="b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EA2-B5B5-469C-AC4B-6AA8C3D8F2A0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75002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388-BA83-4085-BBA6-0B56201B34A6}" type="datetimeFigureOut">
              <a:rPr lang="bn-BD" smtClean="0"/>
              <a:t>22-08-41</a:t>
            </a:fld>
            <a:endParaRPr lang="b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EA2-B5B5-469C-AC4B-6AA8C3D8F2A0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40070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CA388-BA83-4085-BBA6-0B56201B34A6}" type="datetimeFigureOut">
              <a:rPr lang="bn-BD" smtClean="0"/>
              <a:t>22-08-41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3EA2-B5B5-469C-AC4B-6AA8C3D8F2A0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21676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44EEA1D-1045-463E-8C28-E85F04C6D6FF}"/>
              </a:ext>
            </a:extLst>
          </p:cNvPr>
          <p:cNvGrpSpPr/>
          <p:nvPr/>
        </p:nvGrpSpPr>
        <p:grpSpPr>
          <a:xfrm>
            <a:off x="1603828" y="1928534"/>
            <a:ext cx="5936343" cy="4817499"/>
            <a:chOff x="1603828" y="1928534"/>
            <a:chExt cx="5936343" cy="4817499"/>
          </a:xfrm>
        </p:grpSpPr>
        <p:sp>
          <p:nvSpPr>
            <p:cNvPr id="6" name="Octagon 5">
              <a:extLst>
                <a:ext uri="{FF2B5EF4-FFF2-40B4-BE49-F238E27FC236}">
                  <a16:creationId xmlns:a16="http://schemas.microsoft.com/office/drawing/2014/main" id="{EF8D7752-D8AB-4C27-ACC3-46672E796239}"/>
                </a:ext>
              </a:extLst>
            </p:cNvPr>
            <p:cNvSpPr/>
            <p:nvPr/>
          </p:nvSpPr>
          <p:spPr>
            <a:xfrm>
              <a:off x="2397967" y="2397967"/>
              <a:ext cx="4348066" cy="4348066"/>
            </a:xfrm>
            <a:prstGeom prst="octagon">
              <a:avLst>
                <a:gd name="adj" fmla="val 40129"/>
              </a:avLst>
            </a:prstGeom>
            <a:blipFill>
              <a:blip r:embed="rId2"/>
              <a:tile tx="0" ty="0" sx="100000" sy="100000" flip="none" algn="tl"/>
            </a:blipFill>
            <a:ln w="76200">
              <a:solidFill>
                <a:srgbClr val="C14C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n-BD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9FE5276-1229-410C-A23A-85EDADA35985}"/>
                </a:ext>
              </a:extLst>
            </p:cNvPr>
            <p:cNvSpPr/>
            <p:nvPr/>
          </p:nvSpPr>
          <p:spPr>
            <a:xfrm>
              <a:off x="2164701" y="4105469"/>
              <a:ext cx="4777275" cy="93306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C14C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n-BD" sz="8000" dirty="0">
                <a:solidFill>
                  <a:schemeClr val="tx1"/>
                </a:solidFill>
                <a:latin typeface="Shokuntola UNICODE" panose="02000506000000020003" pitchFamily="2" charset="0"/>
                <a:cs typeface="Shokuntola UNICODE" panose="02000506000000020003" pitchFamily="2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DFB63D-F59D-477D-B60C-8D2F4843B2E1}"/>
                </a:ext>
              </a:extLst>
            </p:cNvPr>
            <p:cNvSpPr txBox="1"/>
            <p:nvPr/>
          </p:nvSpPr>
          <p:spPr>
            <a:xfrm>
              <a:off x="3704252" y="4009157"/>
              <a:ext cx="16981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rgbClr val="C14C4B"/>
                  </a:solidFill>
                  <a:latin typeface="Shokuntola UNICODE" panose="02000506000000020003" pitchFamily="2" charset="0"/>
                  <a:cs typeface="Shokuntola UNICODE" panose="02000506000000020003" pitchFamily="2" charset="0"/>
                </a:rPr>
                <a:t>ঢাকা</a:t>
              </a:r>
              <a:endParaRPr lang="bn-BD" sz="7200" dirty="0">
                <a:solidFill>
                  <a:srgbClr val="C14C4B"/>
                </a:solidFill>
                <a:latin typeface="Shokuntola UNICODE" panose="02000506000000020003" pitchFamily="2" charset="0"/>
                <a:cs typeface="Shokuntola UNICODE" panose="02000506000000020003" pitchFamily="2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07A17E-8F6A-4A19-8BED-82F2F1E61DE6}"/>
                </a:ext>
              </a:extLst>
            </p:cNvPr>
            <p:cNvSpPr txBox="1"/>
            <p:nvPr/>
          </p:nvSpPr>
          <p:spPr>
            <a:xfrm>
              <a:off x="3284375" y="4928709"/>
              <a:ext cx="2575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002060"/>
                  </a:solidFill>
                  <a:latin typeface="Shorif Shishir Unicode" panose="02000506000000020003" pitchFamily="2" charset="0"/>
                  <a:cs typeface="Shorif Shishir Unicode" panose="02000506000000020003" pitchFamily="2" charset="0"/>
                </a:rPr>
                <a:t>ব</a:t>
              </a:r>
              <a:r>
                <a:rPr lang="bn-BD" sz="4800" dirty="0">
                  <a:solidFill>
                    <a:srgbClr val="002060"/>
                  </a:solidFill>
                  <a:latin typeface="Shorif Shishir Unicode" panose="02000506000000020003" pitchFamily="2" charset="0"/>
                  <a:cs typeface="Shorif Shishir Unicode" panose="02000506000000020003" pitchFamily="2" charset="0"/>
                </a:rPr>
                <a:t>া</a:t>
              </a:r>
              <a:r>
                <a:rPr lang="en-US" sz="4800" dirty="0">
                  <a:solidFill>
                    <a:srgbClr val="002060"/>
                  </a:solidFill>
                  <a:latin typeface="Shorif Shishir Unicode" panose="02000506000000020003" pitchFamily="2" charset="0"/>
                  <a:cs typeface="Shorif Shishir Unicode" panose="02000506000000020003" pitchFamily="2" charset="0"/>
                </a:rPr>
                <a:t>ংলা</a:t>
              </a:r>
              <a:r>
                <a:rPr lang="bn-BD" sz="4800" dirty="0">
                  <a:solidFill>
                    <a:srgbClr val="002060"/>
                  </a:solidFill>
                  <a:latin typeface="Shorif Shishir Unicode" panose="02000506000000020003" pitchFamily="2" charset="0"/>
                  <a:cs typeface="Shorif Shishir Unicode" panose="02000506000000020003" pitchFamily="2" charset="0"/>
                </a:rPr>
                <a:t>দ</a:t>
              </a:r>
              <a:r>
                <a:rPr lang="en-US" sz="4800" dirty="0">
                  <a:solidFill>
                    <a:srgbClr val="002060"/>
                  </a:solidFill>
                  <a:latin typeface="Shorif Shishir Unicode" panose="02000506000000020003" pitchFamily="2" charset="0"/>
                  <a:cs typeface="Shorif Shishir Unicode" panose="02000506000000020003" pitchFamily="2" charset="0"/>
                </a:rPr>
                <a:t>ে</a:t>
              </a:r>
              <a:r>
                <a:rPr lang="bn-BD" sz="4800" dirty="0">
                  <a:solidFill>
                    <a:srgbClr val="002060"/>
                  </a:solidFill>
                  <a:latin typeface="Shorif Shishir Unicode" panose="02000506000000020003" pitchFamily="2" charset="0"/>
                  <a:cs typeface="Shorif Shishir Unicode" panose="02000506000000020003" pitchFamily="2" charset="0"/>
                </a:rPr>
                <a:t>শ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C1E7F90-69A0-4A3C-969E-480A96476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2465" y="5715809"/>
              <a:ext cx="881743" cy="63383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F6AE3E3-D42A-467E-8709-C2FBA0DFE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019" t="-117665" r="-25833" b="-1250"/>
            <a:stretch>
              <a:fillRect/>
            </a:stretch>
          </p:blipFill>
          <p:spPr>
            <a:xfrm>
              <a:off x="1603828" y="1928534"/>
              <a:ext cx="5936343" cy="2176935"/>
            </a:xfrm>
            <a:custGeom>
              <a:avLst/>
              <a:gdLst>
                <a:gd name="connsiteX0" fmla="*/ 1974679 w 6236835"/>
                <a:gd name="connsiteY0" fmla="*/ 1190416 h 2214767"/>
                <a:gd name="connsiteX1" fmla="*/ 4274396 w 6236835"/>
                <a:gd name="connsiteY1" fmla="*/ 1190416 h 2214767"/>
                <a:gd name="connsiteX2" fmla="*/ 5175818 w 6236835"/>
                <a:gd name="connsiteY2" fmla="*/ 2091838 h 2214767"/>
                <a:gd name="connsiteX3" fmla="*/ 5175818 w 6236835"/>
                <a:gd name="connsiteY3" fmla="*/ 2202119 h 2214767"/>
                <a:gd name="connsiteX4" fmla="*/ 1068638 w 6236835"/>
                <a:gd name="connsiteY4" fmla="*/ 2202119 h 2214767"/>
                <a:gd name="connsiteX5" fmla="*/ 1068638 w 6236835"/>
                <a:gd name="connsiteY5" fmla="*/ 2096457 h 2214767"/>
                <a:gd name="connsiteX6" fmla="*/ 1019094 w 6236835"/>
                <a:gd name="connsiteY6" fmla="*/ 158763 h 2214767"/>
                <a:gd name="connsiteX7" fmla="*/ 2012713 w 6236835"/>
                <a:gd name="connsiteY7" fmla="*/ 1152382 h 2214767"/>
                <a:gd name="connsiteX8" fmla="*/ 1974679 w 6236835"/>
                <a:gd name="connsiteY8" fmla="*/ 1190416 h 2214767"/>
                <a:gd name="connsiteX9" fmla="*/ 1068638 w 6236835"/>
                <a:gd name="connsiteY9" fmla="*/ 1190416 h 2214767"/>
                <a:gd name="connsiteX10" fmla="*/ 1068638 w 6236835"/>
                <a:gd name="connsiteY10" fmla="*/ 2096457 h 2214767"/>
                <a:gd name="connsiteX11" fmla="*/ 993619 w 6236835"/>
                <a:gd name="connsiteY11" fmla="*/ 2171476 h 2214767"/>
                <a:gd name="connsiteX12" fmla="*/ 0 w 6236835"/>
                <a:gd name="connsiteY12" fmla="*/ 1177857 h 2214767"/>
                <a:gd name="connsiteX13" fmla="*/ 4960156 w 6236835"/>
                <a:gd name="connsiteY13" fmla="*/ 0 h 2214767"/>
                <a:gd name="connsiteX14" fmla="*/ 6236835 w 6236835"/>
                <a:gd name="connsiteY14" fmla="*/ 1276679 h 2214767"/>
                <a:gd name="connsiteX15" fmla="*/ 5298747 w 6236835"/>
                <a:gd name="connsiteY15" fmla="*/ 2214767 h 2214767"/>
                <a:gd name="connsiteX16" fmla="*/ 5175818 w 6236835"/>
                <a:gd name="connsiteY16" fmla="*/ 2091838 h 2214767"/>
                <a:gd name="connsiteX17" fmla="*/ 5175818 w 6236835"/>
                <a:gd name="connsiteY17" fmla="*/ 1190416 h 2214767"/>
                <a:gd name="connsiteX18" fmla="*/ 4274396 w 6236835"/>
                <a:gd name="connsiteY18" fmla="*/ 1190416 h 2214767"/>
                <a:gd name="connsiteX19" fmla="*/ 4022068 w 6236835"/>
                <a:gd name="connsiteY19" fmla="*/ 938088 h 221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36835" h="2214767">
                  <a:moveTo>
                    <a:pt x="1974679" y="1190416"/>
                  </a:moveTo>
                  <a:lnTo>
                    <a:pt x="4274396" y="1190416"/>
                  </a:lnTo>
                  <a:lnTo>
                    <a:pt x="5175818" y="2091838"/>
                  </a:lnTo>
                  <a:lnTo>
                    <a:pt x="5175818" y="2202119"/>
                  </a:lnTo>
                  <a:lnTo>
                    <a:pt x="1068638" y="2202119"/>
                  </a:lnTo>
                  <a:lnTo>
                    <a:pt x="1068638" y="2096457"/>
                  </a:lnTo>
                  <a:close/>
                  <a:moveTo>
                    <a:pt x="1019094" y="158763"/>
                  </a:moveTo>
                  <a:lnTo>
                    <a:pt x="2012713" y="1152382"/>
                  </a:lnTo>
                  <a:lnTo>
                    <a:pt x="1974679" y="1190416"/>
                  </a:lnTo>
                  <a:lnTo>
                    <a:pt x="1068638" y="1190416"/>
                  </a:lnTo>
                  <a:lnTo>
                    <a:pt x="1068638" y="2096457"/>
                  </a:lnTo>
                  <a:lnTo>
                    <a:pt x="993619" y="2171476"/>
                  </a:lnTo>
                  <a:lnTo>
                    <a:pt x="0" y="1177857"/>
                  </a:lnTo>
                  <a:close/>
                  <a:moveTo>
                    <a:pt x="4960156" y="0"/>
                  </a:moveTo>
                  <a:lnTo>
                    <a:pt x="6236835" y="1276679"/>
                  </a:lnTo>
                  <a:lnTo>
                    <a:pt x="5298747" y="2214767"/>
                  </a:lnTo>
                  <a:lnTo>
                    <a:pt x="5175818" y="2091838"/>
                  </a:lnTo>
                  <a:lnTo>
                    <a:pt x="5175818" y="1190416"/>
                  </a:lnTo>
                  <a:lnTo>
                    <a:pt x="4274396" y="1190416"/>
                  </a:lnTo>
                  <a:lnTo>
                    <a:pt x="4022068" y="938088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16358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Shokuntola UNICODE</vt:lpstr>
      <vt:lpstr>Shorif Shishir Unicode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SAKIB SIZAN</dc:creator>
  <cp:lastModifiedBy>SAKIB SIZAN</cp:lastModifiedBy>
  <cp:revision>11</cp:revision>
  <dcterms:created xsi:type="dcterms:W3CDTF">2020-04-15T15:19:36Z</dcterms:created>
  <dcterms:modified xsi:type="dcterms:W3CDTF">2020-04-15T16:24:18Z</dcterms:modified>
</cp:coreProperties>
</file>