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82" y="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the addition of a new chair lift, operation costs have increased by $1.54mn this season. A better evaluation of this season’s ticket price must be found with data-driven strategies.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chosen strategy must see the expansion of our ticket sales by 7.5% by the end of this ski season. 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dataset of 330 resorts the scope will focus around the how the number of chair lifts affect the ticket prices of those resorts.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our prices are were evaluated as too high, this may not be accepted by management.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single CSV has been provided by the 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manager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63819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Guided Capstone 1 – Big Mountain Resort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Dir. Operations – Jimmy Blackburn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DB Mngr. – Alesha Eisen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Big Mountain Resort factor facility utilization in addition to average market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pricing in order to select a better value for their ticket price.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482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Guided Capstone 1 – Big Mountain Resort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 1 – Big Mountain Resort</dc:title>
  <dc:creator>Christopher H</dc:creator>
  <cp:lastModifiedBy>Nantawat Samermit</cp:lastModifiedBy>
  <cp:revision>3</cp:revision>
  <dcterms:modified xsi:type="dcterms:W3CDTF">2020-10-12T04:16:02Z</dcterms:modified>
</cp:coreProperties>
</file>