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3"/>
    <p:restoredTop sz="94660"/>
  </p:normalViewPr>
  <p:slideViewPr>
    <p:cSldViewPr>
      <p:cViewPr varScale="1">
        <p:scale>
          <a:sx n="137" d="100"/>
          <a:sy n="137" d="100"/>
        </p:scale>
        <p:origin x="184" y="1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93B6-793D-46EF-8B21-42FEF1A83B0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2444" y="48086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230" y="70617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Simple Storyboard Template for PowerPoint</a:t>
            </a:r>
          </a:p>
        </p:txBody>
      </p:sp>
      <p:pic>
        <p:nvPicPr>
          <p:cNvPr id="24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625" y="4862325"/>
            <a:ext cx="621875" cy="2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13839" y="485534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15234" y="490201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44" y="2877160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13839" y="288182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15234" y="2886494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12444" y="2194555"/>
            <a:ext cx="2637632" cy="305410"/>
            <a:chOff x="312444" y="2113635"/>
            <a:chExt cx="2637632" cy="30541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21931" y="2193512"/>
            <a:ext cx="2637632" cy="305410"/>
            <a:chOff x="312444" y="2113635"/>
            <a:chExt cx="2637632" cy="3054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31418" y="2192469"/>
            <a:ext cx="2637632" cy="305410"/>
            <a:chOff x="312444" y="2113635"/>
            <a:chExt cx="2637632" cy="30541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11257" y="4543860"/>
            <a:ext cx="2637632" cy="305410"/>
            <a:chOff x="312444" y="2113635"/>
            <a:chExt cx="2637632" cy="3054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220744" y="4542817"/>
            <a:ext cx="2637632" cy="305410"/>
            <a:chOff x="312444" y="2113635"/>
            <a:chExt cx="2637632" cy="30541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130231" y="4541774"/>
            <a:ext cx="2637632" cy="305410"/>
            <a:chOff x="312444" y="2113635"/>
            <a:chExt cx="2637632" cy="30541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88E598-DF71-3C1C-7A05-1CA90AB732F0}"/>
              </a:ext>
            </a:extLst>
          </p:cNvPr>
          <p:cNvSpPr txBox="1"/>
          <p:nvPr/>
        </p:nvSpPr>
        <p:spPr>
          <a:xfrm>
            <a:off x="767678" y="987942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to UNO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80DD4-434D-8898-7B5B-87FD5E005FD3}"/>
              </a:ext>
            </a:extLst>
          </p:cNvPr>
          <p:cNvSpPr txBox="1"/>
          <p:nvPr/>
        </p:nvSpPr>
        <p:spPr>
          <a:xfrm>
            <a:off x="6256602" y="517798"/>
            <a:ext cx="2285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player will play a card or pick up from deck. If able will now play card.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5D940-7CD7-8F92-91CC-3ABE893C6D5B}"/>
              </a:ext>
            </a:extLst>
          </p:cNvPr>
          <p:cNvSpPr txBox="1"/>
          <p:nvPr/>
        </p:nvSpPr>
        <p:spPr>
          <a:xfrm>
            <a:off x="553517" y="3031836"/>
            <a:ext cx="203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will play card</a:t>
            </a:r>
          </a:p>
          <a:p>
            <a:r>
              <a:rPr lang="en-US" dirty="0"/>
              <a:t>(non action)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F4BA4-C9BE-BDA6-5A64-B96DEF51F304}"/>
              </a:ext>
            </a:extLst>
          </p:cNvPr>
          <p:cNvSpPr txBox="1"/>
          <p:nvPr/>
        </p:nvSpPr>
        <p:spPr>
          <a:xfrm>
            <a:off x="6134136" y="1925419"/>
            <a:ext cx="263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player has a playable card he can choose to pick up from deck or play a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203CC-F5DC-1846-EFB5-F75A24FF1F51}"/>
              </a:ext>
            </a:extLst>
          </p:cNvPr>
          <p:cNvSpPr txBox="1"/>
          <p:nvPr/>
        </p:nvSpPr>
        <p:spPr>
          <a:xfrm>
            <a:off x="311257" y="1823137"/>
            <a:ext cx="263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starts game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FE63F-1C46-7550-97BE-7B52E209C585}"/>
              </a:ext>
            </a:extLst>
          </p:cNvPr>
          <p:cNvSpPr txBox="1"/>
          <p:nvPr/>
        </p:nvSpPr>
        <p:spPr>
          <a:xfrm>
            <a:off x="3220744" y="471528"/>
            <a:ext cx="2420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Dealer deals 7 cards to each player.</a:t>
            </a:r>
          </a:p>
          <a:p>
            <a:r>
              <a:rPr lang="en-US" sz="1400" dirty="0"/>
              <a:t>Once cards are dealt, top card from deck is flipped over to the discard pile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13D9C-8981-F3BF-7157-D3F67967D1DA}"/>
              </a:ext>
            </a:extLst>
          </p:cNvPr>
          <p:cNvSpPr txBox="1"/>
          <p:nvPr/>
        </p:nvSpPr>
        <p:spPr>
          <a:xfrm>
            <a:off x="247770" y="4310941"/>
            <a:ext cx="28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 will place a (playable card) into the discard pile and end turn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7459B-0F16-1042-2683-56F8CB48A342}"/>
              </a:ext>
            </a:extLst>
          </p:cNvPr>
          <p:cNvSpPr txBox="1"/>
          <p:nvPr/>
        </p:nvSpPr>
        <p:spPr>
          <a:xfrm>
            <a:off x="3191149" y="3033870"/>
            <a:ext cx="285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player plays action card. These actions will happen then end the 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1C12B-41F4-ECC0-6A7B-B4F9917804B5}"/>
              </a:ext>
            </a:extLst>
          </p:cNvPr>
          <p:cNvSpPr txBox="1"/>
          <p:nvPr/>
        </p:nvSpPr>
        <p:spPr>
          <a:xfrm>
            <a:off x="3131533" y="4183849"/>
            <a:ext cx="29065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Reverse card = reverse order of play.</a:t>
            </a:r>
          </a:p>
          <a:p>
            <a:r>
              <a:rPr lang="en-US" sz="1100" dirty="0"/>
              <a:t>Skip Card = skip next players turn.</a:t>
            </a:r>
          </a:p>
          <a:p>
            <a:r>
              <a:rPr lang="en-US" sz="1100" dirty="0"/>
              <a:t>Draw 2 = next player draws two cards.</a:t>
            </a:r>
          </a:p>
          <a:p>
            <a:r>
              <a:rPr lang="en-US" sz="1100" dirty="0"/>
              <a:t>Wild = Player can choose any color to play next.</a:t>
            </a:r>
          </a:p>
          <a:p>
            <a:r>
              <a:rPr lang="en-US" sz="1100" dirty="0"/>
              <a:t>Wild 4 = Wild + next players draws 4 cards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199378-1C4E-FFA4-C7F8-841121A838D8}"/>
              </a:ext>
            </a:extLst>
          </p:cNvPr>
          <p:cNvSpPr txBox="1"/>
          <p:nvPr/>
        </p:nvSpPr>
        <p:spPr>
          <a:xfrm>
            <a:off x="6404460" y="3081107"/>
            <a:ext cx="198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player has one card left after discard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05E6E5-FC0E-3ABC-B57E-754076DA42E3}"/>
              </a:ext>
            </a:extLst>
          </p:cNvPr>
          <p:cNvSpPr txBox="1"/>
          <p:nvPr/>
        </p:nvSpPr>
        <p:spPr>
          <a:xfrm>
            <a:off x="6182662" y="4224224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yells UNO.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F313AB-644C-E750-B91E-9CF68194A700}"/>
              </a:ext>
            </a:extLst>
          </p:cNvPr>
          <p:cNvSpPr txBox="1"/>
          <p:nvPr/>
        </p:nvSpPr>
        <p:spPr>
          <a:xfrm>
            <a:off x="3185186" y="1982148"/>
            <a:ext cx="2629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player enter game.</a:t>
            </a:r>
          </a:p>
          <a:p>
            <a:r>
              <a:rPr lang="en-US" sz="1400" dirty="0"/>
              <a:t>Dealer starts dealing cards to his left</a:t>
            </a:r>
          </a:p>
        </p:txBody>
      </p:sp>
    </p:spTree>
    <p:extLst>
      <p:ext uri="{BB962C8B-B14F-4D97-AF65-F5344CB8AC3E}">
        <p14:creationId xmlns:p14="http://schemas.microsoft.com/office/powerpoint/2010/main" val="350505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2444" y="48086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230" y="70617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Simple Storyboard Template for PowerPoint</a:t>
            </a:r>
          </a:p>
        </p:txBody>
      </p:sp>
      <p:pic>
        <p:nvPicPr>
          <p:cNvPr id="24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625" y="4862325"/>
            <a:ext cx="621875" cy="2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13839" y="485534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15234" y="490201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44" y="2877160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13839" y="2881827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15234" y="2886494"/>
            <a:ext cx="2637632" cy="1318448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12444" y="2194555"/>
            <a:ext cx="2637632" cy="305410"/>
            <a:chOff x="312444" y="2113635"/>
            <a:chExt cx="2637632" cy="30541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192678" y="2188055"/>
            <a:ext cx="2637632" cy="305410"/>
            <a:chOff x="312444" y="2113635"/>
            <a:chExt cx="2637632" cy="3054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31418" y="2192469"/>
            <a:ext cx="2637632" cy="305410"/>
            <a:chOff x="312444" y="2113635"/>
            <a:chExt cx="2637632" cy="30541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11257" y="4543860"/>
            <a:ext cx="2637632" cy="305410"/>
            <a:chOff x="312444" y="2113635"/>
            <a:chExt cx="2637632" cy="3054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220744" y="4542817"/>
            <a:ext cx="2637632" cy="305410"/>
            <a:chOff x="312444" y="2113635"/>
            <a:chExt cx="2637632" cy="30541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130231" y="4541774"/>
            <a:ext cx="2637632" cy="305410"/>
            <a:chOff x="312444" y="2113635"/>
            <a:chExt cx="2637632" cy="30541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12444" y="211363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44" y="2419045"/>
              <a:ext cx="2637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67E3A2-E45C-099C-3901-3AABE15BD074}"/>
              </a:ext>
            </a:extLst>
          </p:cNvPr>
          <p:cNvSpPr txBox="1"/>
          <p:nvPr/>
        </p:nvSpPr>
        <p:spPr>
          <a:xfrm>
            <a:off x="311257" y="617043"/>
            <a:ext cx="263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player ends a turn, and everyone still has cards. Star back at 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FD3F1-25F9-B641-0A31-F58C812376E7}"/>
              </a:ext>
            </a:extLst>
          </p:cNvPr>
          <p:cNvSpPr txBox="1"/>
          <p:nvPr/>
        </p:nvSpPr>
        <p:spPr>
          <a:xfrm>
            <a:off x="311257" y="1925419"/>
            <a:ext cx="257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an end of a player’s turn, next player will start by picking up a card or playing a card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949DC-C984-3CDB-0BBE-0FA48F7513F8}"/>
              </a:ext>
            </a:extLst>
          </p:cNvPr>
          <p:cNvSpPr txBox="1"/>
          <p:nvPr/>
        </p:nvSpPr>
        <p:spPr>
          <a:xfrm>
            <a:off x="3295206" y="767924"/>
            <a:ext cx="242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player has no cards left at the end of  a turn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169BDD-E5DF-F4BF-C801-B596C46C973B}"/>
              </a:ext>
            </a:extLst>
          </p:cNvPr>
          <p:cNvSpPr txBox="1"/>
          <p:nvPr/>
        </p:nvSpPr>
        <p:spPr>
          <a:xfrm>
            <a:off x="3176889" y="1850970"/>
            <a:ext cx="277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Games is over! Score points</a:t>
            </a:r>
          </a:p>
        </p:txBody>
      </p:sp>
    </p:spTree>
    <p:extLst>
      <p:ext uri="{BB962C8B-B14F-4D97-AF65-F5344CB8AC3E}">
        <p14:creationId xmlns:p14="http://schemas.microsoft.com/office/powerpoint/2010/main" val="15621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more templates from FPPT.com</a:t>
            </a:r>
          </a:p>
        </p:txBody>
      </p:sp>
      <p:pic>
        <p:nvPicPr>
          <p:cNvPr id="1026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2658" y="2266340"/>
            <a:ext cx="1612985" cy="58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705B438C1ABE4BA0970B7CBF31BF32" ma:contentTypeVersion="0" ma:contentTypeDescription="Create a new document." ma:contentTypeScope="" ma:versionID="24337bb79783abfc1dd2f3610af017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37E2C-C0C6-492E-9B13-0BABF8BE3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D388E0-D843-4335-8AD0-9CC4CC8C5822}">
  <ds:schemaRefs>
    <ds:schemaRef ds:uri="http://schemas.openxmlformats.org/package/2006/metadata/core-properties"/>
    <ds:schemaRef ds:uri="http://purl.org/dc/terms/"/>
    <ds:schemaRef ds:uri="30a82cfc-8d0b-455e-b705-4035c60ff9f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E4E9B7-8BDE-497C-84C0-E61885B19A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248</Words>
  <Application>Microsoft Macintosh PowerPoint</Application>
  <PresentationFormat>On-screen Show (16:9)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NSavage95 Nicolei10</cp:lastModifiedBy>
  <cp:revision>12</cp:revision>
  <dcterms:created xsi:type="dcterms:W3CDTF">2014-03-24T20:14:19Z</dcterms:created>
  <dcterms:modified xsi:type="dcterms:W3CDTF">2023-02-19T18:36:43Z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0x01010014705B438C1ABE4BA0970B7CBF31BF32</vt:lpwstr>
  </property>
  <property fmtid="{D5CDD505-2E9C-101B-9397-08002B2CF9AE}" pid="3" name="DocumentSubject">
    <vt:lpwstr/>
  </property>
  <property fmtid="{D5CDD505-2E9C-101B-9397-08002B2CF9AE}" pid="4" name="DocumentDepartment">
    <vt:lpwstr>3;#Academic Program and Course Development|59abafec-cbf5-4238-a796-a3b74278f4db</vt:lpwstr>
  </property>
  <property fmtid="{D5CDD505-2E9C-101B-9397-08002B2CF9AE}" pid="5" name="TaxKeyword">
    <vt:lpwstr/>
  </property>
  <property fmtid="{D5CDD505-2E9C-101B-9397-08002B2CF9AE}" pid="6" name="DocumentBusinessValue">
    <vt:lpwstr>1;#Normal|581d4866-74cc-43f1-bef1-bb304cbfeaa5</vt:lpwstr>
  </property>
  <property fmtid="{D5CDD505-2E9C-101B-9397-08002B2CF9AE}" pid="7" name="SecurityClassification">
    <vt:lpwstr>2;#Internal|98311b30-b9e9-4d4f-9f64-0688c0d4a234</vt:lpwstr>
  </property>
  <property fmtid="{D5CDD505-2E9C-101B-9397-08002B2CF9AE}" pid="8" name="DocumentStatus">
    <vt:lpwstr/>
  </property>
  <property fmtid="{D5CDD505-2E9C-101B-9397-08002B2CF9AE}" pid="9" name="DocumentType">
    <vt:lpwstr/>
  </property>
  <property fmtid="{D5CDD505-2E9C-101B-9397-08002B2CF9AE}" pid="10" name="DocumentCategory">
    <vt:lpwstr/>
  </property>
</Properties>
</file>