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/>
    <p:restoredTop sz="96197"/>
  </p:normalViewPr>
  <p:slideViewPr>
    <p:cSldViewPr snapToGrid="0">
      <p:cViewPr varScale="1">
        <p:scale>
          <a:sx n="88" d="100"/>
          <a:sy n="88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A13A-BC5F-9F1B-766C-1B239EEB8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UNO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B56C-1C85-513D-EA7C-6B15BED2D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Nicolei</a:t>
            </a:r>
            <a:r>
              <a:rPr lang="en-US" dirty="0"/>
              <a:t> Savage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797F-9B2A-1CD1-BEE7-5F9DE5B8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55" y="266699"/>
            <a:ext cx="9905998" cy="1905000"/>
          </a:xfrm>
        </p:spPr>
        <p:txBody>
          <a:bodyPr/>
          <a:lstStyle/>
          <a:p>
            <a:r>
              <a:rPr lang="en-US" dirty="0"/>
              <a:t>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E443-B7AE-EC77-0DAE-AAF695A0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75" y="833771"/>
            <a:ext cx="5394066" cy="385253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Aharoni" panose="020F0502020204030204" pitchFamily="34" charset="0"/>
                <a:cs typeface="Aharoni" panose="020F0502020204030204" pitchFamily="34" charset="0"/>
              </a:rPr>
              <a:t>Flowchart and Storyboard:</a:t>
            </a:r>
          </a:p>
          <a:p>
            <a:pPr marL="0" indent="0">
              <a:buNone/>
            </a:pPr>
            <a:r>
              <a:rPr lang="en-US" dirty="0">
                <a:latin typeface="Aharoni" panose="020F0502020204030204" pitchFamily="34" charset="0"/>
                <a:cs typeface="Aharoni" panose="020F0502020204030204" pitchFamily="34" charset="0"/>
              </a:rPr>
              <a:t>In Milestone 1 we created a flowchart and a storyboard. This allowed us to analyze the process that needs to take place for a functioning UNO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E85E1-DE72-D9DF-0823-137F6F93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15" y="833771"/>
            <a:ext cx="5858330" cy="45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17DF-4A40-9692-425B-6AE10332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61157"/>
            <a:ext cx="9905998" cy="1905000"/>
          </a:xfrm>
        </p:spPr>
        <p:txBody>
          <a:bodyPr/>
          <a:lstStyle/>
          <a:p>
            <a:r>
              <a:rPr lang="en-US" dirty="0"/>
              <a:t>Milestone 2 &amp; 3: ADT and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429E-EBD0-5C58-AFC1-0F418BF7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06" y="1866899"/>
            <a:ext cx="3388057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For Milestone 2 &amp; 3 we created an ADT and UML diagram. They displayed different classes within the Uno game and the data and methods kept inside the classes.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D8889-8E6E-F7A4-12BE-FA07E70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58" y="3073526"/>
            <a:ext cx="3334870" cy="257694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2ED5478-81DD-19E1-0D85-D6231A9C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86692"/>
              </p:ext>
            </p:extLst>
          </p:nvPr>
        </p:nvGraphicFramePr>
        <p:xfrm>
          <a:off x="4530725" y="2201755"/>
          <a:ext cx="3130550" cy="432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8204200" progId="Word.Document.12">
                  <p:embed/>
                </p:oleObj>
              </mc:Choice>
              <mc:Fallback>
                <p:oleObj name="Document" r:id="rId3" imgW="5943600" imgH="820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0725" y="2201755"/>
                        <a:ext cx="3130550" cy="432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671-7FA0-381D-2D84-C622D8B6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0329"/>
            <a:ext cx="9905998" cy="1905000"/>
          </a:xfrm>
        </p:spPr>
        <p:txBody>
          <a:bodyPr/>
          <a:lstStyle/>
          <a:p>
            <a:r>
              <a:rPr lang="en-US" dirty="0"/>
              <a:t>Milestone 4: A working game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DEDAA6-501B-5B5B-04B8-EF40A16A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99" y="1703614"/>
            <a:ext cx="4266155" cy="488405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BD857E-DB5D-C68F-5B80-F62B95FA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3943"/>
            <a:ext cx="4006895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02BBA-2C61-1E92-D5E5-F653EEECCCE0}"/>
              </a:ext>
            </a:extLst>
          </p:cNvPr>
          <p:cNvSpPr txBox="1"/>
          <p:nvPr/>
        </p:nvSpPr>
        <p:spPr>
          <a:xfrm>
            <a:off x="4006895" y="230777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0AE4-44C9-8CA1-99EE-AF9901309822}"/>
              </a:ext>
            </a:extLst>
          </p:cNvPr>
          <p:cNvSpPr txBox="1"/>
          <p:nvPr/>
        </p:nvSpPr>
        <p:spPr>
          <a:xfrm>
            <a:off x="6350671" y="360861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Class</a:t>
            </a:r>
          </a:p>
        </p:txBody>
      </p:sp>
    </p:spTree>
    <p:extLst>
      <p:ext uri="{BB962C8B-B14F-4D97-AF65-F5344CB8AC3E}">
        <p14:creationId xmlns:p14="http://schemas.microsoft.com/office/powerpoint/2010/main" val="54600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42D-F77C-F938-BFB8-729B3E5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5: GUI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DA3B0E-53F9-ABE9-FB2B-183AE6D8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2713514"/>
            <a:ext cx="4608364" cy="353488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16EFA-6786-5A46-1DB8-E8F6FA46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2" y="4538357"/>
            <a:ext cx="3759200" cy="157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BE173-BB2F-E565-6732-0628B2E3A25E}"/>
              </a:ext>
            </a:extLst>
          </p:cNvPr>
          <p:cNvSpPr txBox="1"/>
          <p:nvPr/>
        </p:nvSpPr>
        <p:spPr>
          <a:xfrm>
            <a:off x="5657794" y="3341812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 5 we created our game using a GUI </a:t>
            </a:r>
          </a:p>
        </p:txBody>
      </p:sp>
    </p:spTree>
    <p:extLst>
      <p:ext uri="{BB962C8B-B14F-4D97-AF65-F5344CB8AC3E}">
        <p14:creationId xmlns:p14="http://schemas.microsoft.com/office/powerpoint/2010/main" val="300652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</TotalTime>
  <Words>104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Gothic</vt:lpstr>
      <vt:lpstr>Mesh</vt:lpstr>
      <vt:lpstr>Document</vt:lpstr>
      <vt:lpstr>UNO Game </vt:lpstr>
      <vt:lpstr>Milestone 1:</vt:lpstr>
      <vt:lpstr>Milestone 2 &amp; 3: ADT and UML Diagrams</vt:lpstr>
      <vt:lpstr>Milestone 4: A working game</vt:lpstr>
      <vt:lpstr>Milestone 5: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Game </dc:title>
  <dc:creator>NSavage95 Nicolei10</dc:creator>
  <cp:lastModifiedBy>NSavage95 Nicolei10</cp:lastModifiedBy>
  <cp:revision>4</cp:revision>
  <dcterms:created xsi:type="dcterms:W3CDTF">2023-03-27T20:28:02Z</dcterms:created>
  <dcterms:modified xsi:type="dcterms:W3CDTF">2023-03-27T20:47:56Z</dcterms:modified>
</cp:coreProperties>
</file>