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35B-EF5C-4418-B944-795B2E0002E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124-1BAE-43C6-9BFC-1EF6B458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0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35B-EF5C-4418-B944-795B2E0002E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124-1BAE-43C6-9BFC-1EF6B458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8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35B-EF5C-4418-B944-795B2E0002E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124-1BAE-43C6-9BFC-1EF6B458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7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35B-EF5C-4418-B944-795B2E0002E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124-1BAE-43C6-9BFC-1EF6B458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35B-EF5C-4418-B944-795B2E0002E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124-1BAE-43C6-9BFC-1EF6B458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35B-EF5C-4418-B944-795B2E0002E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124-1BAE-43C6-9BFC-1EF6B458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35B-EF5C-4418-B944-795B2E0002E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124-1BAE-43C6-9BFC-1EF6B458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3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35B-EF5C-4418-B944-795B2E0002E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124-1BAE-43C6-9BFC-1EF6B458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9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35B-EF5C-4418-B944-795B2E0002E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124-1BAE-43C6-9BFC-1EF6B458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8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35B-EF5C-4418-B944-795B2E0002E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124-1BAE-43C6-9BFC-1EF6B458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5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35B-EF5C-4418-B944-795B2E0002E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F124-1BAE-43C6-9BFC-1EF6B458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4A35B-EF5C-4418-B944-795B2E0002EB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3F124-1BAE-43C6-9BFC-1EF6B458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0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Floodlight and connection with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Mininet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88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curl -X DELETE -d '{"name":"flow-mod-1"}' http://&lt;controller_ip&gt;:8080/wm/staticflowentrypusher/json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5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Install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Mininet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d floodlight</a:t>
            </a:r>
          </a:p>
          <a:p>
            <a:r>
              <a:rPr lang="en-US" dirty="0" smtClean="0"/>
              <a:t>Ant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mkdir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/lib/floodlight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777 /</a:t>
            </a:r>
            <a:r>
              <a:rPr lang="en-US" dirty="0" err="1" smtClean="0"/>
              <a:t>var</a:t>
            </a:r>
            <a:r>
              <a:rPr lang="en-US" dirty="0" smtClean="0"/>
              <a:t>/lib/floodlight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826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Running floodlight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03807"/>
            <a:ext cx="10515600" cy="3073155"/>
          </a:xfrm>
        </p:spPr>
        <p:txBody>
          <a:bodyPr/>
          <a:lstStyle/>
          <a:p>
            <a:r>
              <a:rPr lang="en-US" dirty="0" smtClean="0"/>
              <a:t>Java –jar target/floodlight.jar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3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Fat-tree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topology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596" y="1690688"/>
            <a:ext cx="7294808" cy="437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8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Running topology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mn</a:t>
            </a:r>
            <a:r>
              <a:rPr lang="en-US" dirty="0" smtClean="0"/>
              <a:t> --custom {directory}  --topo=</a:t>
            </a:r>
            <a:r>
              <a:rPr lang="en-US" dirty="0" err="1" smtClean="0"/>
              <a:t>mytopo</a:t>
            </a:r>
            <a:r>
              <a:rPr lang="en-US" dirty="0" smtClean="0"/>
              <a:t> --controller=remote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python {directory} --controller=remote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7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Rule in floodlight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curl -d '{"switch": "00:00:00:00:00:00:00:01", "name":"flow-mod-1", "priority":"32768", "in-port":"1","active":"true", "</a:t>
            </a:r>
            <a:r>
              <a:rPr lang="en-US" dirty="0" err="1" smtClean="0"/>
              <a:t>actions":"output</a:t>
            </a:r>
            <a:r>
              <a:rPr lang="en-US" dirty="0" smtClean="0"/>
              <a:t>=2"}' http://&lt;controller_ip&gt;:8080/wm/staticflowpusher/json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4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Rule in floodlight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http://&lt;controller_ip&gt;:8080/wm/staticflowpusher/list/&lt;switch&gt;/json for all switch use "all" "</a:t>
            </a:r>
            <a:r>
              <a:rPr lang="en-US" dirty="0" err="1" smtClean="0"/>
              <a:t>staticflowentrypusher"old</a:t>
            </a:r>
            <a:r>
              <a:rPr lang="en-US" dirty="0" smtClean="0"/>
              <a:t>! "</a:t>
            </a:r>
            <a:r>
              <a:rPr lang="en-US" dirty="0" err="1" smtClean="0"/>
              <a:t>staticflowpusher"new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1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Rule in floodlight (shortest path)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http://&lt;cotoroller_IP&gt;:8080/wm/topology/route/src_id/src_port/dst_id/dst_port/json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5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curl http://&lt;controller_ip&gt;:8080/wm/core/switch/1/flow/json;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151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Floodlight and connection with Mininet</vt:lpstr>
      <vt:lpstr>Install Mininet</vt:lpstr>
      <vt:lpstr>Running floodlight</vt:lpstr>
      <vt:lpstr>Fat-tree topology</vt:lpstr>
      <vt:lpstr>Running topology</vt:lpstr>
      <vt:lpstr>Rule in floodlight</vt:lpstr>
      <vt:lpstr>Rule in floodlight</vt:lpstr>
      <vt:lpstr>Rule in floodlight (shortest path)</vt:lpstr>
      <vt:lpstr>flows</vt:lpstr>
      <vt:lpstr>Delete flows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Floodlight and connection with Mininet</dc:title>
  <dc:creator>Mojtaba Z</dc:creator>
  <cp:lastModifiedBy>Mojtaba Z</cp:lastModifiedBy>
  <cp:revision>4</cp:revision>
  <dcterms:created xsi:type="dcterms:W3CDTF">2016-05-26T07:14:08Z</dcterms:created>
  <dcterms:modified xsi:type="dcterms:W3CDTF">2016-05-26T07:54:41Z</dcterms:modified>
</cp:coreProperties>
</file>