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268" r:id="rId3"/>
    <p:sldId id="269" r:id="rId4"/>
    <p:sldId id="278" r:id="rId5"/>
    <p:sldId id="279" r:id="rId6"/>
    <p:sldId id="257" r:id="rId7"/>
    <p:sldId id="259" r:id="rId8"/>
    <p:sldId id="260" r:id="rId9"/>
    <p:sldId id="261" r:id="rId10"/>
    <p:sldId id="274" r:id="rId11"/>
    <p:sldId id="275" r:id="rId12"/>
    <p:sldId id="262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80" r:id="rId21"/>
    <p:sldId id="281" r:id="rId22"/>
    <p:sldId id="27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9924F-6151-48BB-9A8B-62925C13A53A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Mohammad Hossein Tabatabaei      Amirkabir University of Technology          Introduction to mininet commands and topology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65B1-EE38-4C45-ACC6-6F1F29020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0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6FE4-8239-47F4-8EB7-9D1355A5A0A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Mohammad Hossein Tabatabaei      Amirkabir University of Technology          Introduction to mininet commands and topology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5D580-0B1A-41A7-9A72-02AD8ABB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62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5D580-0B1A-41A7-9A72-02AD8ABB6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5D580-0B1A-41A7-9A72-02AD8ABB6A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3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941F-17BB-4A40-807D-F8C4D0666F8D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B19-F97C-4F02-B01B-C61374BBBC16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E292-BD73-4517-8AB4-DF3511680049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6827-8B7E-407A-B0EA-62008C2607FE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BB50-9B3E-4E4D-B632-2CF9B8CE103C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A5F8-4756-4001-A209-FE8E144929CC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C9B8-2A7F-4E97-B396-69562FBDCB59}" type="datetime1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AD45-1BE0-4EB4-B667-3D91DD91B4A6}" type="datetime1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CE80-98A9-4448-823B-193DEFF70EF2}" type="datetime1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0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5F07-90EC-400E-ACC6-22FC05D432A6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8D51-E3A1-4838-AB17-D699B30F9998}" type="datetime1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72AB-0062-4B95-BD93-A90F2574CF32}" type="datetime1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4A49-596F-42D3-80B1-550D0A513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net/openflow-tutorial/wiki/Installing-Required-Softw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094688" y="1243624"/>
            <a:ext cx="7467600" cy="4279352"/>
          </a:xfrm>
        </p:spPr>
        <p:txBody>
          <a:bodyPr>
            <a:noAutofit/>
          </a:bodyPr>
          <a:lstStyle/>
          <a:p>
            <a:pPr algn="ctr" rtl="1">
              <a:buNone/>
            </a:pPr>
            <a:endParaRPr lang="en-US" sz="3400" b="1" dirty="0" smtClean="0">
              <a:cs typeface="B Titr" panose="00000700000000000000" pitchFamily="2" charset="-78"/>
            </a:endParaRPr>
          </a:p>
          <a:p>
            <a:pPr algn="ctr" rtl="1">
              <a:buNone/>
            </a:pPr>
            <a:r>
              <a:rPr lang="en-US" sz="4000" b="1" dirty="0" smtClean="0">
                <a:cs typeface="B Titr" panose="00000700000000000000" pitchFamily="2" charset="-78"/>
              </a:rPr>
              <a:t>Introduction to </a:t>
            </a:r>
            <a:r>
              <a:rPr lang="en-US" sz="4000" b="1" dirty="0" err="1" smtClean="0">
                <a:cs typeface="B Titr" panose="00000700000000000000" pitchFamily="2" charset="-78"/>
              </a:rPr>
              <a:t>mininet</a:t>
            </a:r>
            <a:r>
              <a:rPr lang="en-US" sz="4000" b="1" dirty="0" smtClean="0">
                <a:cs typeface="B Titr" panose="00000700000000000000" pitchFamily="2" charset="-78"/>
              </a:rPr>
              <a:t> commands and creating topology</a:t>
            </a:r>
            <a:endParaRPr lang="en-US" sz="4000" dirty="0">
              <a:cs typeface="B Titr" panose="00000700000000000000" pitchFamily="2" charset="-78"/>
            </a:endParaRPr>
          </a:p>
          <a:p>
            <a:pPr algn="ctr" rtl="1">
              <a:buNone/>
            </a:pPr>
            <a:endParaRPr lang="en-US" sz="2600" dirty="0" smtClean="0">
              <a:cs typeface="B Nazanin" pitchFamily="2" charset="-78"/>
            </a:endParaRPr>
          </a:p>
          <a:p>
            <a:pPr algn="ctr" rtl="1">
              <a:buNone/>
            </a:pPr>
            <a:endParaRPr lang="en-US" sz="2600" dirty="0">
              <a:cs typeface="B Nazanin" pitchFamily="2" charset="-78"/>
            </a:endParaRPr>
          </a:p>
          <a:p>
            <a:pPr algn="ctr" rtl="1">
              <a:buNone/>
            </a:pPr>
            <a:endParaRPr lang="en-US" sz="2600" dirty="0" smtClean="0">
              <a:cs typeface="B Nazanin" pitchFamily="2" charset="-78"/>
            </a:endParaRPr>
          </a:p>
          <a:p>
            <a:pPr algn="ctr" rtl="1">
              <a:buNone/>
            </a:pPr>
            <a:endParaRPr lang="fa-IR" sz="2600" dirty="0">
              <a:cs typeface="B Nazanin" pitchFamily="2" charset="-78"/>
            </a:endParaRPr>
          </a:p>
          <a:p>
            <a:pPr algn="ctr"/>
            <a:r>
              <a:rPr lang="en-US" sz="2600" dirty="0" smtClean="0">
                <a:cs typeface="B Nazanin" pitchFamily="2" charset="-78"/>
              </a:rPr>
              <a:t>Mohammad Hossein Tabatabaei</a:t>
            </a:r>
            <a:endParaRPr lang="fa-IR" sz="2600" dirty="0">
              <a:cs typeface="B Nazanin" pitchFamily="2" charset="-78"/>
            </a:endParaRPr>
          </a:p>
          <a:p>
            <a:pPr algn="ctr"/>
            <a:r>
              <a:rPr lang="en-US" sz="2600" dirty="0" err="1" smtClean="0">
                <a:cs typeface="B Nazanin" pitchFamily="2" charset="-78"/>
              </a:rPr>
              <a:t>Amirkabir</a:t>
            </a:r>
            <a:r>
              <a:rPr lang="en-US" sz="2600" dirty="0" smtClean="0">
                <a:cs typeface="B Nazanin" pitchFamily="2" charset="-78"/>
              </a:rPr>
              <a:t> University of Technology </a:t>
            </a:r>
            <a:br>
              <a:rPr lang="en-US" sz="2600" dirty="0" smtClean="0">
                <a:cs typeface="B Nazanin" pitchFamily="2" charset="-78"/>
              </a:rPr>
            </a:br>
            <a:r>
              <a:rPr lang="en-US" sz="2600" dirty="0" smtClean="0">
                <a:cs typeface="B Nazanin" pitchFamily="2" charset="-78"/>
              </a:rPr>
              <a:t>(Tehran Polytechnic)</a:t>
            </a:r>
            <a:endParaRPr lang="en-US" sz="2600" dirty="0">
              <a:cs typeface="B Nazanin" pitchFamily="2" charset="-78"/>
            </a:endParaRPr>
          </a:p>
        </p:txBody>
      </p:sp>
      <p:pic>
        <p:nvPicPr>
          <p:cNvPr id="12" name="Picture 11" descr="a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1352" y="5701807"/>
            <a:ext cx="1004890" cy="10196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command on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 </a:t>
            </a:r>
            <a:r>
              <a:rPr lang="en-US" dirty="0" err="1" smtClean="0"/>
              <a:t>ifconfig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3646"/>
            <a:ext cx="7391400" cy="38915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h1 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521"/>
            <a:ext cx="10515600" cy="4351338"/>
          </a:xfrm>
        </p:spPr>
        <p:txBody>
          <a:bodyPr/>
          <a:lstStyle/>
          <a:p>
            <a:r>
              <a:rPr lang="en-US" dirty="0" smtClean="0"/>
              <a:t>Better for running interactive commands and watching debug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1" y="1889760"/>
            <a:ext cx="9224125" cy="47487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1 ping h2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079"/>
            <a:ext cx="6623304" cy="276685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98720"/>
            <a:ext cx="5882855" cy="127196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4018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pingall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perf</a:t>
            </a:r>
            <a:r>
              <a:rPr lang="en-US" dirty="0" smtClean="0"/>
              <a:t> &amp; </a:t>
            </a:r>
            <a:r>
              <a:rPr lang="en-US" dirty="0" err="1" smtClean="0"/>
              <a:t>iperfudp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13596" cy="7599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3329"/>
            <a:ext cx="6478212" cy="7135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697224" cy="23501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–c</a:t>
            </a:r>
            <a:br>
              <a:rPr lang="en-US" dirty="0" smtClean="0"/>
            </a:br>
            <a:r>
              <a:rPr lang="en-US" sz="3200" dirty="0" smtClean="0"/>
              <a:t>Removing all temp files and </a:t>
            </a:r>
            <a:r>
              <a:rPr lang="en-US" sz="3200" dirty="0" err="1" smtClean="0"/>
              <a:t>datapaths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840316" cy="33933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--link </a:t>
            </a:r>
            <a:r>
              <a:rPr lang="en-US" dirty="0" err="1" smtClean="0"/>
              <a:t>tc,bw</a:t>
            </a:r>
            <a:r>
              <a:rPr lang="en-US" dirty="0" smtClean="0"/>
              <a:t>=10,delay=100ms </a:t>
            </a:r>
            <a:br>
              <a:rPr lang="en-US" dirty="0" smtClean="0"/>
            </a:br>
            <a:r>
              <a:rPr lang="en-US" sz="3200" dirty="0" smtClean="0"/>
              <a:t>creating a network with link limitations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3587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04821"/>
            <a:ext cx="8781288" cy="9960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--topo=single,4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389548" cy="35884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61" y="1329501"/>
            <a:ext cx="5397855" cy="45396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--topo=linear,4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96" y="3077211"/>
            <a:ext cx="6250504" cy="32958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5888"/>
            <a:ext cx="5912791" cy="299104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mn</a:t>
            </a:r>
            <a:r>
              <a:rPr lang="en-US" dirty="0" smtClean="0"/>
              <a:t> --topo=tree,2,2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6094795" cy="397859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54" y="1690688"/>
            <a:ext cx="4496427" cy="40677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 image of </a:t>
            </a:r>
            <a:r>
              <a:rPr lang="en-US" dirty="0" err="1" smtClean="0"/>
              <a:t>mininet</a:t>
            </a:r>
            <a:endParaRPr lang="en-US" dirty="0" smtClean="0"/>
          </a:p>
          <a:p>
            <a:r>
              <a:rPr lang="en-US" dirty="0" smtClean="0"/>
              <a:t>Virtualization software</a:t>
            </a:r>
          </a:p>
          <a:p>
            <a:r>
              <a:rPr lang="en-US" dirty="0" smtClean="0"/>
              <a:t>An X server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ssh</a:t>
            </a:r>
            <a:r>
              <a:rPr lang="en-US" dirty="0" smtClean="0"/>
              <a:t>-capable terminal emulator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will get all of these on: </a:t>
            </a:r>
            <a:r>
              <a:rPr lang="en-US" dirty="0" smtClean="0">
                <a:hlinkClick r:id="rId3"/>
              </a:rPr>
              <a:t>https://github.com/mininet/openflow-tutorial/wiki/Installing-Required-Software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M.H Tabatabaei - AUT - Introduction to </a:t>
            </a:r>
            <a:r>
              <a:rPr lang="en-US" dirty="0" err="1" smtClean="0"/>
              <a:t>mininet</a:t>
            </a:r>
            <a:r>
              <a:rPr lang="en-US" dirty="0" smtClean="0"/>
              <a:t> commands and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</a:t>
            </a:r>
            <a:r>
              <a:rPr lang="en-US" dirty="0" smtClean="0"/>
              <a:t>topology(Example1)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696"/>
            <a:ext cx="4955501" cy="51460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28" y="2633472"/>
            <a:ext cx="6182750" cy="2604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topology(Example1)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29391" cy="332022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</a:t>
            </a:r>
            <a:r>
              <a:rPr lang="en-US" dirty="0" smtClean="0"/>
              <a:t>topology(Example2)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36" y="2012375"/>
            <a:ext cx="5414771" cy="43518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6" y="1309016"/>
            <a:ext cx="5766837" cy="54276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topology(Example2)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45" y="2105216"/>
            <a:ext cx="7137710" cy="29910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48456" y="5326118"/>
            <a:ext cx="48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Hosts don’t ping each other in this case! Why?!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8416" y="5756410"/>
            <a:ext cx="489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be continued…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(2/2)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2" y="1371597"/>
            <a:ext cx="5120640" cy="53459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&amp; getting IP address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0272"/>
            <a:ext cx="4352480" cy="15523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4" y="2981975"/>
            <a:ext cx="8396836" cy="33334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2" y="1532684"/>
            <a:ext cx="4909188" cy="47827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493"/>
            <a:ext cx="4909187" cy="478277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/>
              <a:t> </a:t>
            </a:r>
            <a:r>
              <a:rPr lang="en-US" dirty="0" err="1" smtClean="0"/>
              <a:t>mn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01312" cy="452119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59" y="1775615"/>
            <a:ext cx="3741994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br>
              <a:rPr lang="en-US" dirty="0" smtClean="0"/>
            </a:br>
            <a:r>
              <a:rPr lang="en-US" sz="2800" dirty="0" smtClean="0"/>
              <a:t>to see the list of available command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16714" cy="46247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</a:t>
            </a:r>
            <a:br>
              <a:rPr lang="en-US" dirty="0" smtClean="0"/>
            </a:br>
            <a:r>
              <a:rPr lang="en-US" sz="2800" dirty="0" smtClean="0"/>
              <a:t>to see the list of available nodes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197391" cy="9184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2609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Dump:</a:t>
            </a:r>
          </a:p>
          <a:p>
            <a:r>
              <a:rPr lang="en-US" sz="2800" dirty="0" smtClean="0"/>
              <a:t>List the IP and other info about the nodes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950208"/>
            <a:ext cx="8157333" cy="13045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5072"/>
            <a:ext cx="6047067" cy="146704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4A49-596F-42D3-80B1-550D0A5134D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M.H Tabatabaei - AUT - Introduction to mininet commands and topology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</TotalTime>
  <Words>398</Words>
  <Application>Microsoft Office PowerPoint</Application>
  <PresentationFormat>Widescreen</PresentationFormat>
  <Paragraphs>90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 Nazanin</vt:lpstr>
      <vt:lpstr>B Titr</vt:lpstr>
      <vt:lpstr>Calibri</vt:lpstr>
      <vt:lpstr>Calibri Light</vt:lpstr>
      <vt:lpstr>Office Theme</vt:lpstr>
      <vt:lpstr>PowerPoint Presentation</vt:lpstr>
      <vt:lpstr>Required software (1/2)</vt:lpstr>
      <vt:lpstr>Required software (2/2)</vt:lpstr>
      <vt:lpstr>Start up &amp; getting IP address</vt:lpstr>
      <vt:lpstr>SSH Connection</vt:lpstr>
      <vt:lpstr>Sudo mn</vt:lpstr>
      <vt:lpstr>Help to see the list of available command</vt:lpstr>
      <vt:lpstr>nodes: to see the list of available nodes</vt:lpstr>
      <vt:lpstr>net</vt:lpstr>
      <vt:lpstr>Single command on a node</vt:lpstr>
      <vt:lpstr>Xterm h1 h2</vt:lpstr>
      <vt:lpstr>h1 ping h2</vt:lpstr>
      <vt:lpstr>iperf &amp; iperfudp</vt:lpstr>
      <vt:lpstr>exit</vt:lpstr>
      <vt:lpstr>Sudo mn –c Removing all temp files and datapaths</vt:lpstr>
      <vt:lpstr>Sudo mn --link tc,bw=10,delay=100ms  creating a network with link limitations</vt:lpstr>
      <vt:lpstr>Sudo mn --topo=single,4</vt:lpstr>
      <vt:lpstr>Sudo mn --topo=linear,4</vt:lpstr>
      <vt:lpstr>Sudo mn --topo=tree,2,2</vt:lpstr>
      <vt:lpstr>Create custom topology(Example1)</vt:lpstr>
      <vt:lpstr>Create custom topology(Example1)</vt:lpstr>
      <vt:lpstr>Create custom topology(Example2)</vt:lpstr>
      <vt:lpstr>Create custom topology(Example2)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MohammadHossein T</dc:creator>
  <cp:lastModifiedBy>MohammadHossein T</cp:lastModifiedBy>
  <cp:revision>47</cp:revision>
  <dcterms:created xsi:type="dcterms:W3CDTF">2014-11-25T14:44:00Z</dcterms:created>
  <dcterms:modified xsi:type="dcterms:W3CDTF">2014-11-30T10:27:26Z</dcterms:modified>
</cp:coreProperties>
</file>