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3AB1-0D94-455E-A366-AC8280909ECE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55C1-D999-4842-9C8B-04444B314E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44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3AB1-0D94-455E-A366-AC8280909ECE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55C1-D999-4842-9C8B-04444B314E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63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3AB1-0D94-455E-A366-AC8280909ECE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55C1-D999-4842-9C8B-04444B314E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66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3AB1-0D94-455E-A366-AC8280909ECE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55C1-D999-4842-9C8B-04444B314E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4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3AB1-0D94-455E-A366-AC8280909ECE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55C1-D999-4842-9C8B-04444B314E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3AB1-0D94-455E-A366-AC8280909ECE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55C1-D999-4842-9C8B-04444B314E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41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3AB1-0D94-455E-A366-AC8280909ECE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55C1-D999-4842-9C8B-04444B314E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3AB1-0D94-455E-A366-AC8280909ECE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55C1-D999-4842-9C8B-04444B314E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20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3AB1-0D94-455E-A366-AC8280909ECE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55C1-D999-4842-9C8B-04444B314E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4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3AB1-0D94-455E-A366-AC8280909ECE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55C1-D999-4842-9C8B-04444B314E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2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3AB1-0D94-455E-A366-AC8280909ECE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55C1-D999-4842-9C8B-04444B314E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36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3AB1-0D94-455E-A366-AC8280909ECE}" type="datetimeFigureOut">
              <a:rPr lang="fr-FR" smtClean="0"/>
              <a:t>09/05/2014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A55C1-D999-4842-9C8B-04444B314E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7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700808" y="417128"/>
            <a:ext cx="23042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Distribuer 50 grammes de croquettes pour chat dans une gamelle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5496" y="4017528"/>
            <a:ext cx="2232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Stocker des croquettes pour chat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550" y="404664"/>
            <a:ext cx="2228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Distribuer des croquettes pour chat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496" y="5086925"/>
            <a:ext cx="2232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Peser 50 grammes de croquettes pour chat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5496" y="2060848"/>
            <a:ext cx="2232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Fixer le système au dessus d’une gamelle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220072" y="4005064"/>
            <a:ext cx="223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Cuve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220072" y="5075892"/>
            <a:ext cx="223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Jauge de contraintes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696666" y="1267019"/>
            <a:ext cx="223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Guider les croquettes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699792" y="2069425"/>
            <a:ext cx="2232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Maintient en position par rapport au mur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220072" y="2069425"/>
            <a:ext cx="223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Crochets fixés au mur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696666" y="2995211"/>
            <a:ext cx="2232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Mise en position par rapport au mur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220072" y="2985919"/>
            <a:ext cx="223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Châssis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220072" y="404664"/>
            <a:ext cx="2232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Vis sans fin montée sur un moteur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699792" y="404664"/>
            <a:ext cx="2232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Assurer la distribution des croquettes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220072" y="1267019"/>
            <a:ext cx="223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Demi-tube</a:t>
            </a:r>
          </a:p>
        </p:txBody>
      </p:sp>
      <p:cxnSp>
        <p:nvCxnSpPr>
          <p:cNvPr id="21" name="Connecteur droit avec flèche 20"/>
          <p:cNvCxnSpPr>
            <a:endCxn id="6" idx="1"/>
          </p:cNvCxnSpPr>
          <p:nvPr/>
        </p:nvCxnSpPr>
        <p:spPr>
          <a:xfrm>
            <a:off x="-396552" y="727830"/>
            <a:ext cx="43610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-178501" y="727830"/>
            <a:ext cx="0" cy="582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endCxn id="8" idx="1"/>
          </p:cNvCxnSpPr>
          <p:nvPr/>
        </p:nvCxnSpPr>
        <p:spPr>
          <a:xfrm>
            <a:off x="-178501" y="2384013"/>
            <a:ext cx="213997" cy="42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5" idx="1"/>
          </p:cNvCxnSpPr>
          <p:nvPr/>
        </p:nvCxnSpPr>
        <p:spPr>
          <a:xfrm>
            <a:off x="-178501" y="4340693"/>
            <a:ext cx="21399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7" idx="1"/>
          </p:cNvCxnSpPr>
          <p:nvPr/>
        </p:nvCxnSpPr>
        <p:spPr>
          <a:xfrm>
            <a:off x="-178501" y="5410090"/>
            <a:ext cx="21399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6" idx="3"/>
            <a:endCxn id="18" idx="1"/>
          </p:cNvCxnSpPr>
          <p:nvPr/>
        </p:nvCxnSpPr>
        <p:spPr>
          <a:xfrm>
            <a:off x="2267744" y="727830"/>
            <a:ext cx="4320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8" idx="3"/>
            <a:endCxn id="13" idx="1"/>
          </p:cNvCxnSpPr>
          <p:nvPr/>
        </p:nvCxnSpPr>
        <p:spPr>
          <a:xfrm>
            <a:off x="2267744" y="2388302"/>
            <a:ext cx="432048" cy="42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endCxn id="14" idx="1"/>
          </p:cNvCxnSpPr>
          <p:nvPr/>
        </p:nvCxnSpPr>
        <p:spPr>
          <a:xfrm>
            <a:off x="4928914" y="2254091"/>
            <a:ext cx="29115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18" idx="3"/>
            <a:endCxn id="17" idx="1"/>
          </p:cNvCxnSpPr>
          <p:nvPr/>
        </p:nvCxnSpPr>
        <p:spPr>
          <a:xfrm>
            <a:off x="4932040" y="727830"/>
            <a:ext cx="2880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12" idx="3"/>
            <a:endCxn id="19" idx="1"/>
          </p:cNvCxnSpPr>
          <p:nvPr/>
        </p:nvCxnSpPr>
        <p:spPr>
          <a:xfrm>
            <a:off x="4928914" y="1451685"/>
            <a:ext cx="29115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16" idx="1"/>
          </p:cNvCxnSpPr>
          <p:nvPr/>
        </p:nvCxnSpPr>
        <p:spPr>
          <a:xfrm>
            <a:off x="4928914" y="3170585"/>
            <a:ext cx="29115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endCxn id="9" idx="1"/>
          </p:cNvCxnSpPr>
          <p:nvPr/>
        </p:nvCxnSpPr>
        <p:spPr>
          <a:xfrm>
            <a:off x="2267744" y="4189730"/>
            <a:ext cx="29523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11" idx="1"/>
          </p:cNvCxnSpPr>
          <p:nvPr/>
        </p:nvCxnSpPr>
        <p:spPr>
          <a:xfrm>
            <a:off x="2267744" y="5260558"/>
            <a:ext cx="29523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483768" y="727829"/>
            <a:ext cx="0" cy="723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483768" y="2382272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endCxn id="15" idx="1"/>
          </p:cNvCxnSpPr>
          <p:nvPr/>
        </p:nvCxnSpPr>
        <p:spPr>
          <a:xfrm>
            <a:off x="2483768" y="3318376"/>
            <a:ext cx="212898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endCxn id="12" idx="1"/>
          </p:cNvCxnSpPr>
          <p:nvPr/>
        </p:nvCxnSpPr>
        <p:spPr>
          <a:xfrm>
            <a:off x="2483768" y="1451685"/>
            <a:ext cx="2128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5496" y="6095037"/>
            <a:ext cx="22322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Evacuer 50 grammes de croquettes dans une gamelle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5220072" y="6093296"/>
            <a:ext cx="223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Servomoteur</a:t>
            </a:r>
            <a:endParaRPr lang="fr-FR" dirty="0"/>
          </a:p>
        </p:txBody>
      </p:sp>
      <p:cxnSp>
        <p:nvCxnSpPr>
          <p:cNvPr id="68" name="Connecteur droit avec flèche 67"/>
          <p:cNvCxnSpPr>
            <a:endCxn id="67" idx="1"/>
          </p:cNvCxnSpPr>
          <p:nvPr/>
        </p:nvCxnSpPr>
        <p:spPr>
          <a:xfrm>
            <a:off x="2267744" y="6277962"/>
            <a:ext cx="29523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-174447" y="6556702"/>
            <a:ext cx="21399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3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1187624" y="980728"/>
            <a:ext cx="2192436" cy="4464496"/>
            <a:chOff x="827584" y="980728"/>
            <a:chExt cx="2192436" cy="4464496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2323654" y="4976777"/>
              <a:ext cx="0" cy="468447"/>
            </a:xfrm>
            <a:prstGeom prst="line">
              <a:avLst/>
            </a:prstGeom>
            <a:ln w="25400">
              <a:solidFill>
                <a:srgbClr val="00B0F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V="1">
              <a:off x="3020020" y="980728"/>
              <a:ext cx="0" cy="4464496"/>
            </a:xfrm>
            <a:prstGeom prst="line">
              <a:avLst/>
            </a:prstGeom>
            <a:ln w="25400">
              <a:solidFill>
                <a:srgbClr val="00B0F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827584" y="980728"/>
              <a:ext cx="2192436" cy="0"/>
            </a:xfrm>
            <a:prstGeom prst="line">
              <a:avLst/>
            </a:prstGeom>
            <a:ln w="25400">
              <a:solidFill>
                <a:srgbClr val="00B0F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827584" y="980728"/>
              <a:ext cx="0" cy="4464496"/>
            </a:xfrm>
            <a:prstGeom prst="line">
              <a:avLst/>
            </a:prstGeom>
            <a:ln w="25400">
              <a:solidFill>
                <a:srgbClr val="00B0F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827584" y="5445224"/>
              <a:ext cx="1496070" cy="0"/>
            </a:xfrm>
            <a:prstGeom prst="line">
              <a:avLst/>
            </a:prstGeom>
            <a:ln w="25400">
              <a:solidFill>
                <a:srgbClr val="00B0F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/>
          <p:cNvGrpSpPr/>
          <p:nvPr/>
        </p:nvGrpSpPr>
        <p:grpSpPr>
          <a:xfrm>
            <a:off x="1587476" y="1196752"/>
            <a:ext cx="1700971" cy="3168352"/>
            <a:chOff x="1475656" y="548680"/>
            <a:chExt cx="1728192" cy="3312368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1475656" y="548680"/>
              <a:ext cx="0" cy="3312368"/>
            </a:xfrm>
            <a:prstGeom prst="line">
              <a:avLst/>
            </a:prstGeom>
            <a:ln w="25400">
              <a:solidFill>
                <a:srgbClr val="7030A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203848" y="548680"/>
              <a:ext cx="0" cy="1584176"/>
            </a:xfrm>
            <a:prstGeom prst="line">
              <a:avLst/>
            </a:prstGeom>
            <a:ln w="25400">
              <a:solidFill>
                <a:srgbClr val="7030A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2339752" y="2852936"/>
              <a:ext cx="0" cy="504056"/>
            </a:xfrm>
            <a:prstGeom prst="line">
              <a:avLst/>
            </a:prstGeom>
            <a:ln w="25400">
              <a:solidFill>
                <a:srgbClr val="7030A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339752" y="2132856"/>
              <a:ext cx="864096" cy="720080"/>
            </a:xfrm>
            <a:prstGeom prst="line">
              <a:avLst/>
            </a:prstGeom>
            <a:ln w="25400">
              <a:solidFill>
                <a:srgbClr val="7030A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1475656" y="548680"/>
              <a:ext cx="1728192" cy="0"/>
            </a:xfrm>
            <a:prstGeom prst="line">
              <a:avLst/>
            </a:prstGeom>
            <a:ln w="25400">
              <a:solidFill>
                <a:srgbClr val="7030A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H="1">
              <a:off x="1475656" y="3356992"/>
              <a:ext cx="864096" cy="504056"/>
            </a:xfrm>
            <a:prstGeom prst="line">
              <a:avLst/>
            </a:prstGeom>
            <a:ln w="25400">
              <a:solidFill>
                <a:srgbClr val="7030A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1579860" y="3882963"/>
            <a:ext cx="972923" cy="986198"/>
            <a:chOff x="1475656" y="3429000"/>
            <a:chExt cx="865727" cy="864885"/>
          </a:xfrm>
        </p:grpSpPr>
        <p:cxnSp>
          <p:nvCxnSpPr>
            <p:cNvPr id="23" name="Connecteur droit 22"/>
            <p:cNvCxnSpPr/>
            <p:nvPr/>
          </p:nvCxnSpPr>
          <p:spPr>
            <a:xfrm flipH="1">
              <a:off x="1475656" y="3429000"/>
              <a:ext cx="864096" cy="504056"/>
            </a:xfrm>
            <a:prstGeom prst="line">
              <a:avLst/>
            </a:prstGeom>
            <a:ln w="254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1475656" y="3933056"/>
              <a:ext cx="0" cy="360040"/>
            </a:xfrm>
            <a:prstGeom prst="line">
              <a:avLst/>
            </a:prstGeom>
            <a:ln w="254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>
              <a:off x="1477287" y="3789829"/>
              <a:ext cx="864096" cy="504056"/>
            </a:xfrm>
            <a:prstGeom prst="line">
              <a:avLst/>
            </a:prstGeom>
            <a:ln w="254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 flipV="1">
              <a:off x="2339752" y="3429000"/>
              <a:ext cx="1631" cy="360829"/>
            </a:xfrm>
            <a:prstGeom prst="line">
              <a:avLst/>
            </a:prstGeom>
            <a:ln w="254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/>
          <p:cNvGrpSpPr/>
          <p:nvPr/>
        </p:nvGrpSpPr>
        <p:grpSpPr>
          <a:xfrm>
            <a:off x="2083916" y="4632598"/>
            <a:ext cx="1080120" cy="324826"/>
            <a:chOff x="2123728" y="4112287"/>
            <a:chExt cx="1080120" cy="324826"/>
          </a:xfrm>
        </p:grpSpPr>
        <p:cxnSp>
          <p:nvCxnSpPr>
            <p:cNvPr id="44" name="Connecteur droit 43"/>
            <p:cNvCxnSpPr/>
            <p:nvPr/>
          </p:nvCxnSpPr>
          <p:spPr>
            <a:xfrm>
              <a:off x="2123728" y="4112287"/>
              <a:ext cx="1080120" cy="0"/>
            </a:xfrm>
            <a:prstGeom prst="line">
              <a:avLst/>
            </a:prstGeom>
            <a:ln w="25400">
              <a:solidFill>
                <a:srgbClr val="FF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2123728" y="4437112"/>
              <a:ext cx="1080120" cy="0"/>
            </a:xfrm>
            <a:prstGeom prst="line">
              <a:avLst/>
            </a:prstGeom>
            <a:ln w="25400">
              <a:solidFill>
                <a:srgbClr val="FF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 flipV="1">
              <a:off x="3202217" y="4112287"/>
              <a:ext cx="1631" cy="324825"/>
            </a:xfrm>
            <a:prstGeom prst="line">
              <a:avLst/>
            </a:prstGeom>
            <a:ln w="25400">
              <a:solidFill>
                <a:srgbClr val="FF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2123728" y="4112287"/>
              <a:ext cx="0" cy="324826"/>
            </a:xfrm>
            <a:prstGeom prst="line">
              <a:avLst/>
            </a:prstGeom>
            <a:ln w="25400">
              <a:solidFill>
                <a:srgbClr val="FF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1581491" y="3330716"/>
            <a:ext cx="2230617" cy="1357636"/>
            <a:chOff x="1477287" y="2754652"/>
            <a:chExt cx="2230617" cy="1357636"/>
          </a:xfrm>
        </p:grpSpPr>
        <p:cxnSp>
          <p:nvCxnSpPr>
            <p:cNvPr id="3" name="Connecteur droit 2"/>
            <p:cNvCxnSpPr/>
            <p:nvPr/>
          </p:nvCxnSpPr>
          <p:spPr>
            <a:xfrm flipV="1">
              <a:off x="1477287" y="2816932"/>
              <a:ext cx="2230617" cy="1295356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/>
            <p:cNvCxnSpPr/>
            <p:nvPr/>
          </p:nvCxnSpPr>
          <p:spPr>
            <a:xfrm>
              <a:off x="3524077" y="2754652"/>
              <a:ext cx="144016" cy="21602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3131840" y="2996952"/>
              <a:ext cx="144016" cy="21602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/>
          <p:cNvGrpSpPr/>
          <p:nvPr/>
        </p:nvGrpSpPr>
        <p:grpSpPr>
          <a:xfrm>
            <a:off x="2083916" y="4688351"/>
            <a:ext cx="1081751" cy="180809"/>
            <a:chOff x="2122097" y="4112287"/>
            <a:chExt cx="1081751" cy="180809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2122097" y="4218946"/>
              <a:ext cx="108175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2680326" y="4112287"/>
              <a:ext cx="815" cy="1808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2213905" y="4112287"/>
              <a:ext cx="0" cy="1800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34"/>
          <p:cNvCxnSpPr/>
          <p:nvPr/>
        </p:nvCxnSpPr>
        <p:spPr>
          <a:xfrm flipV="1">
            <a:off x="2209282" y="4688351"/>
            <a:ext cx="37869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2211728" y="4868371"/>
            <a:ext cx="376244" cy="7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288447" y="3392996"/>
            <a:ext cx="278886" cy="1639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3427890" y="3573016"/>
            <a:ext cx="272399" cy="137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 flipV="1">
            <a:off x="3380060" y="3302986"/>
            <a:ext cx="47830" cy="17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2398627" y="4868371"/>
            <a:ext cx="1223" cy="216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e 87"/>
          <p:cNvGrpSpPr/>
          <p:nvPr/>
        </p:nvGrpSpPr>
        <p:grpSpPr>
          <a:xfrm>
            <a:off x="3236044" y="3068960"/>
            <a:ext cx="288032" cy="324036"/>
            <a:chOff x="3131840" y="2492896"/>
            <a:chExt cx="288032" cy="324036"/>
          </a:xfrm>
        </p:grpSpPr>
        <p:cxnSp>
          <p:nvCxnSpPr>
            <p:cNvPr id="67" name="Connecteur droit 66"/>
            <p:cNvCxnSpPr/>
            <p:nvPr/>
          </p:nvCxnSpPr>
          <p:spPr>
            <a:xfrm flipV="1">
              <a:off x="3131840" y="2636912"/>
              <a:ext cx="288032" cy="1800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V="1">
              <a:off x="3131840" y="2636912"/>
              <a:ext cx="0" cy="1760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V="1">
              <a:off x="3203848" y="2604918"/>
              <a:ext cx="0" cy="1760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flipV="1">
              <a:off x="3284240" y="2564904"/>
              <a:ext cx="0" cy="1760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flipV="1">
              <a:off x="3347864" y="2532910"/>
              <a:ext cx="0" cy="1760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419872" y="2492896"/>
              <a:ext cx="0" cy="1760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e 86"/>
          <p:cNvGrpSpPr/>
          <p:nvPr/>
        </p:nvGrpSpPr>
        <p:grpSpPr>
          <a:xfrm>
            <a:off x="2155924" y="5085184"/>
            <a:ext cx="396859" cy="216024"/>
            <a:chOff x="2195736" y="4509120"/>
            <a:chExt cx="396859" cy="216024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2251540" y="4509120"/>
              <a:ext cx="3410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V="1">
              <a:off x="2267744" y="4509120"/>
              <a:ext cx="72008" cy="2160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V="1">
              <a:off x="2339752" y="4509120"/>
              <a:ext cx="72008" cy="2160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V="1">
              <a:off x="2420144" y="4509120"/>
              <a:ext cx="72008" cy="2160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V="1">
              <a:off x="2483768" y="4509120"/>
              <a:ext cx="72008" cy="2160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2195736" y="4509120"/>
              <a:ext cx="72008" cy="2160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necteur droit avec flèche 35"/>
          <p:cNvCxnSpPr/>
          <p:nvPr/>
        </p:nvCxnSpPr>
        <p:spPr>
          <a:xfrm flipH="1">
            <a:off x="3388444" y="1124744"/>
            <a:ext cx="383853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3278494" y="1844823"/>
            <a:ext cx="493803" cy="1095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3812108" y="836712"/>
            <a:ext cx="8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Carter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3740100" y="1619508"/>
            <a:ext cx="8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Cuve</a:t>
            </a:r>
            <a:endParaRPr lang="fr-FR" dirty="0"/>
          </a:p>
        </p:txBody>
      </p:sp>
      <p:cxnSp>
        <p:nvCxnSpPr>
          <p:cNvPr id="59" name="Connecteur droit avec flèche 58"/>
          <p:cNvCxnSpPr/>
          <p:nvPr/>
        </p:nvCxnSpPr>
        <p:spPr>
          <a:xfrm flipH="1">
            <a:off x="2696799" y="4040674"/>
            <a:ext cx="111530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3812108" y="3789040"/>
            <a:ext cx="126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Vis sans fin</a:t>
            </a:r>
            <a:endParaRPr lang="fr-FR" dirty="0"/>
          </a:p>
        </p:txBody>
      </p:sp>
      <p:cxnSp>
        <p:nvCxnSpPr>
          <p:cNvPr id="62" name="Connecteur droit avec flèche 61"/>
          <p:cNvCxnSpPr/>
          <p:nvPr/>
        </p:nvCxnSpPr>
        <p:spPr>
          <a:xfrm flipH="1">
            <a:off x="3162405" y="4868261"/>
            <a:ext cx="60989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812108" y="4509120"/>
            <a:ext cx="126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Pesée et évacuation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4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90</Words>
  <Application>Microsoft Office PowerPoint</Application>
  <PresentationFormat>Affichage à l'écran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</dc:creator>
  <cp:lastModifiedBy>CRIC3</cp:lastModifiedBy>
  <cp:revision>11</cp:revision>
  <dcterms:created xsi:type="dcterms:W3CDTF">2014-05-09T08:19:44Z</dcterms:created>
  <dcterms:modified xsi:type="dcterms:W3CDTF">2014-05-09T15:33:41Z</dcterms:modified>
</cp:coreProperties>
</file>