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5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8C08-852B-4BFC-9A73-5C0C3F9B8B7E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7F23-2D1E-4D27-B36F-260DA477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7506" y="-100668"/>
            <a:ext cx="12944213" cy="7130642"/>
          </a:xfrm>
          <a:solidFill>
            <a:srgbClr val="EEEEEE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473" y="1001533"/>
            <a:ext cx="4723045" cy="3542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78970" y="4964139"/>
            <a:ext cx="13411200" cy="1706426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5126" y="5257800"/>
            <a:ext cx="730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PRESENTATION BY :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203IT001 | Shankaranarayan N(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M.Tech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 Research IT)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	    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IT701 | Project Presentation | 23 Jan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6293" y="5037025"/>
            <a:ext cx="56799" cy="1560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460" y="5037025"/>
            <a:ext cx="5877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Product Sans" panose="020B0403030502040203" pitchFamily="34" charset="0"/>
              </a:rPr>
              <a:t>MYSQL DATABASE TO</a:t>
            </a:r>
          </a:p>
          <a:p>
            <a:r>
              <a:rPr lang="en-US" sz="3200" b="1" dirty="0" smtClean="0">
                <a:latin typeface="Product Sans" panose="020B0403030502040203" pitchFamily="34" charset="0"/>
              </a:rPr>
              <a:t>DISTRIBUTED NOSQL DATABSE MIGRATION</a:t>
            </a:r>
            <a:endParaRPr lang="en-US" sz="3200" b="1" dirty="0">
              <a:latin typeface="Product Sans" panose="020B040303050204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44689" y="1388450"/>
            <a:ext cx="2451651" cy="273361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82537" y="2763967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60" y="2137214"/>
            <a:ext cx="1429214" cy="144509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7162800" y="2755259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2800" y="2772674"/>
            <a:ext cx="1733006" cy="7225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62800" y="2033863"/>
            <a:ext cx="1733006" cy="721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1016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Suggestions [Introducing custom fragmentation techniques]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80" y="2059284"/>
            <a:ext cx="1678835" cy="1125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9" y="1834233"/>
            <a:ext cx="2025592" cy="1350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15" y="2059284"/>
            <a:ext cx="1190977" cy="11863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828741" y="2613248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503" y="2604540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07" y="3103928"/>
            <a:ext cx="831258" cy="831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251" y="3037564"/>
            <a:ext cx="1057387" cy="8976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73" y="3610739"/>
            <a:ext cx="1057742" cy="10577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67" y="3610739"/>
            <a:ext cx="1057742" cy="10577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62" y="3610739"/>
            <a:ext cx="1057742" cy="10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00065 0.19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9375 L 0.16198 0.19375 C 0.23476 0.19375 0.32461 0.15556 0.32461 0.12385 L 0.32461 0.05417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3" y="-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9479 0.04005 C 0.11459 0.04908 0.14427 0.05394 0.17539 0.05394 C 0.21068 0.05394 0.23907 0.04908 0.25886 0.04005 L 0.35378 -2.22222E-6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26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09518 0.00857 C 0.11497 0.01042 0.14479 0.01158 0.17604 0.01158 C 0.21159 0.01158 0.2401 0.01042 0.25989 0.00857 L 0.35534 -2.22222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57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0948 0.04005 C 0.11459 0.04908 0.14427 0.05394 0.17539 0.05394 C 0.21068 0.05394 0.23907 0.04908 0.25886 0.04005 L 0.35378 -2.22222E-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06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3003" y="1948742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Problem Statement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003" y="2867353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Environment Details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3003" y="3892424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What is Cassandra 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003" y="5738150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Result and Suggestion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143" y="4828540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Product Sans" panose="020B0403030502040203" pitchFamily="34" charset="0"/>
              </a:rPr>
              <a:t>Methodology and Implementation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46" y="-444304"/>
            <a:ext cx="3218289" cy="24137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0604" y="568960"/>
            <a:ext cx="224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Content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7284" y="1524000"/>
            <a:ext cx="45719" cy="5049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Problem Statement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71002"/>
              </p:ext>
            </p:extLst>
          </p:nvPr>
        </p:nvGraphicFramePr>
        <p:xfrm>
          <a:off x="1546557" y="4083652"/>
          <a:ext cx="56877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34"/>
                <a:gridCol w="1421934"/>
                <a:gridCol w="1421934"/>
                <a:gridCol w="1421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3949" y="1073791"/>
            <a:ext cx="11484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databases (RDBMS) have been around </a:t>
            </a:r>
            <a:r>
              <a:rPr lang="en-GB" dirty="0" smtClean="0"/>
              <a:t>for a long time and is being widely used. Relational databases and the methodologies used to represent it is a result of decades of development and improvement. Despite their plentiful advantages, relational databases falls behind when it comes to </a:t>
            </a:r>
            <a:r>
              <a:rPr lang="en-GB" b="1" dirty="0" smtClean="0"/>
              <a:t>SCALABILITY</a:t>
            </a:r>
            <a:r>
              <a:rPr lang="en-GB" dirty="0" smtClean="0"/>
              <a:t>. To solve this issue</a:t>
            </a:r>
            <a:r>
              <a:rPr lang="en-GB" b="1" dirty="0" smtClean="0"/>
              <a:t> </a:t>
            </a:r>
            <a:r>
              <a:rPr lang="en-GB" dirty="0" err="1" smtClean="0"/>
              <a:t>NoSql</a:t>
            </a:r>
            <a:r>
              <a:rPr lang="en-GB" dirty="0" smtClean="0"/>
              <a:t> Databases were introduced.   </a:t>
            </a:r>
          </a:p>
          <a:p>
            <a:endParaRPr lang="en-GB" dirty="0"/>
          </a:p>
          <a:p>
            <a:r>
              <a:rPr lang="en-GB" dirty="0" smtClean="0"/>
              <a:t>Currently major tech companies are shifting towards </a:t>
            </a:r>
            <a:r>
              <a:rPr lang="en-GB" dirty="0" err="1" smtClean="0"/>
              <a:t>NoSql</a:t>
            </a:r>
            <a:r>
              <a:rPr lang="en-GB" dirty="0" smtClean="0"/>
              <a:t> </a:t>
            </a:r>
            <a:r>
              <a:rPr lang="en-GB" dirty="0"/>
              <a:t>Databases </a:t>
            </a:r>
            <a:r>
              <a:rPr lang="en-GB" dirty="0" smtClean="0"/>
              <a:t>as it tends </a:t>
            </a:r>
            <a:r>
              <a:rPr lang="en-GB" dirty="0"/>
              <a:t>to be a better option for modern applications that have more complex, constantly changing data sets, requiring a flexible data model that doesn’t need to be immediately defined.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99558"/>
              </p:ext>
            </p:extLst>
          </p:nvPr>
        </p:nvGraphicFramePr>
        <p:xfrm>
          <a:off x="8522516" y="4083652"/>
          <a:ext cx="142193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Wrong Icon of Glyph style - Available in SVG, PNG, EPS, AI &amp; Icon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88" y="4723057"/>
            <a:ext cx="575389" cy="57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8895" y="4826085"/>
            <a:ext cx="16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CAN’T HAPPEN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0364 -0.000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Environment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80" y="2059284"/>
            <a:ext cx="1678835" cy="1125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9" y="1838186"/>
            <a:ext cx="2025592" cy="1350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81" y="3426130"/>
            <a:ext cx="2403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RELATIONAL DATABASE</a:t>
            </a:r>
          </a:p>
          <a:p>
            <a:endParaRPr lang="en-US" b="1" dirty="0"/>
          </a:p>
          <a:p>
            <a:pPr algn="ctr"/>
            <a:r>
              <a:rPr lang="en-US" b="1" dirty="0" smtClean="0"/>
              <a:t>We are using </a:t>
            </a:r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Database for RDBMS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65453" y="3426130"/>
            <a:ext cx="244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NoSQL DATABASE</a:t>
            </a:r>
          </a:p>
          <a:p>
            <a:endParaRPr lang="en-US" b="1" dirty="0"/>
          </a:p>
          <a:p>
            <a:pPr algn="ctr"/>
            <a:r>
              <a:rPr lang="en-US" b="1" dirty="0" smtClean="0"/>
              <a:t>We are using Cassandra</a:t>
            </a:r>
          </a:p>
          <a:p>
            <a:pPr algn="ctr"/>
            <a:r>
              <a:rPr lang="en-US" b="1" dirty="0" smtClean="0"/>
              <a:t>For </a:t>
            </a:r>
            <a:r>
              <a:rPr lang="en-US" b="1" dirty="0" err="1" smtClean="0"/>
              <a:t>NoSql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15" y="2059284"/>
            <a:ext cx="1190977" cy="11863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4730" y="3426130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CODE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828741" y="2613248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503" y="2604540"/>
            <a:ext cx="1733006" cy="8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What is Cassandra ?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2050" name="Picture 2" descr="Cassandra Error Handling Done Right | Datas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64" y="2386005"/>
            <a:ext cx="4371985" cy="23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2995643"/>
            <a:ext cx="5610968" cy="139020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6784686" y="763638"/>
            <a:ext cx="40360" cy="585421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1" y="4694414"/>
            <a:ext cx="5623041" cy="1402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1" y="1130066"/>
            <a:ext cx="5610968" cy="15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79" y="350540"/>
            <a:ext cx="695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Methodology and Implementation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09" y="1066573"/>
            <a:ext cx="1678835" cy="11253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84" y="2733352"/>
            <a:ext cx="2025592" cy="1350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108" y="1629245"/>
            <a:ext cx="223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CONNECT TO MYSQL DB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stCxn id="6" idx="2"/>
            <a:endCxn id="18" idx="0"/>
          </p:cNvCxnSpPr>
          <p:nvPr/>
        </p:nvCxnSpPr>
        <p:spPr>
          <a:xfrm>
            <a:off x="1941780" y="1967799"/>
            <a:ext cx="0" cy="76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29016" y="6277829"/>
            <a:ext cx="135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EXPORT </a:t>
            </a:r>
            <a:r>
              <a:rPr lang="en-US" sz="1600" b="1" dirty="0" smtClean="0"/>
              <a:t>DATA</a:t>
            </a:r>
            <a:endParaRPr lang="en-US" sz="16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1780" y="4149362"/>
            <a:ext cx="0" cy="83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15" y="5220087"/>
            <a:ext cx="1057742" cy="105774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84064" y="6277829"/>
            <a:ext cx="3514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GENERATE QUERY BASED ON THE </a:t>
            </a:r>
            <a:r>
              <a:rPr lang="en-US" sz="1600" b="1" dirty="0" smtClean="0"/>
              <a:t>DATA</a:t>
            </a:r>
            <a:endParaRPr lang="en-US" sz="1600" b="1" dirty="0"/>
          </a:p>
        </p:txBody>
      </p:sp>
      <p:cxnSp>
        <p:nvCxnSpPr>
          <p:cNvPr id="29" name="Straight Arrow Connector 28"/>
          <p:cNvCxnSpPr>
            <a:stCxn id="23" idx="3"/>
            <a:endCxn id="27" idx="1"/>
          </p:cNvCxnSpPr>
          <p:nvPr/>
        </p:nvCxnSpPr>
        <p:spPr>
          <a:xfrm>
            <a:off x="2680155" y="6447106"/>
            <a:ext cx="56039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41487" y="3252750"/>
            <a:ext cx="386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IMPORT FUNCTION TO IMPORT DATA INTO </a:t>
            </a:r>
          </a:p>
          <a:p>
            <a:pPr algn="ctr"/>
            <a:r>
              <a:rPr lang="en-US" sz="1600" b="1" dirty="0" smtClean="0"/>
              <a:t>CASSANDRA WITH THE HELP OF </a:t>
            </a:r>
          </a:p>
          <a:p>
            <a:pPr algn="ctr"/>
            <a:r>
              <a:rPr lang="en-US" sz="1600" b="1" dirty="0" smtClean="0"/>
              <a:t>GENERATED QUERY</a:t>
            </a:r>
            <a:endParaRPr lang="en-US" sz="1600" b="1" dirty="0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 flipV="1">
            <a:off x="10173426" y="4083747"/>
            <a:ext cx="0" cy="89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17" idx="2"/>
          </p:cNvCxnSpPr>
          <p:nvPr/>
        </p:nvCxnSpPr>
        <p:spPr>
          <a:xfrm flipV="1">
            <a:off x="10173426" y="2191917"/>
            <a:ext cx="1" cy="1060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66993 -0.0090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90" y="-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7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Result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9" y="1346220"/>
            <a:ext cx="10866922" cy="3635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9" y="5673550"/>
            <a:ext cx="6538527" cy="83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3819" y="925324"/>
            <a:ext cx="48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TO BE MIGRATED [LOCATED AT MYSQL DB]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2938" y="5269022"/>
            <a:ext cx="55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EMPLY TABLE AT TARGET LOCATION [CASSANDRA]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Result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3" y="981309"/>
            <a:ext cx="11690093" cy="415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3" y="5348356"/>
            <a:ext cx="11690093" cy="12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061" y="-121920"/>
            <a:ext cx="127419" cy="9956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480" y="35054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Product Sans" panose="020B0403030502040203" pitchFamily="34" charset="0"/>
              </a:rPr>
              <a:t>Result</a:t>
            </a:r>
            <a:endParaRPr lang="en-US" sz="2800" b="1" dirty="0">
              <a:latin typeface="Product Sans" panose="020B040303050204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346220"/>
            <a:ext cx="10630821" cy="5052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770" y="925324"/>
            <a:ext cx="55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TABLE AFTER SUCCESSFUL MIGRATION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236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Shankaranarayan N</dc:creator>
  <cp:lastModifiedBy>Shankaranarayan N</cp:lastModifiedBy>
  <cp:revision>27</cp:revision>
  <dcterms:created xsi:type="dcterms:W3CDTF">2021-01-09T13:49:54Z</dcterms:created>
  <dcterms:modified xsi:type="dcterms:W3CDTF">2021-01-23T06:53:14Z</dcterms:modified>
</cp:coreProperties>
</file>