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4" r:id="rId4"/>
    <p:sldId id="267" r:id="rId5"/>
    <p:sldId id="274" r:id="rId6"/>
    <p:sldId id="278" r:id="rId7"/>
    <p:sldId id="276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F5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22" autoAdjust="0"/>
  </p:normalViewPr>
  <p:slideViewPr>
    <p:cSldViewPr snapToGrid="0">
      <p:cViewPr>
        <p:scale>
          <a:sx n="100" d="100"/>
          <a:sy n="100" d="100"/>
        </p:scale>
        <p:origin x="13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D378-C096-4560-B6A7-A28EA99F711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3C093-F9B4-42FA-B6A6-6C354FEC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F8BB-56D2-4103-8517-1B5DA228BA8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6375-407F-4B4D-8A9C-B3E44CF6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964139"/>
            <a:ext cx="12264705" cy="1706426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9735" y="5057856"/>
            <a:ext cx="7909560" cy="151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PRESENTATION BY : 202IT009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Kodingari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Rajasekhar 	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M.Tech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	203IT001 | Shankaranarayan N	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M.Tech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Research IT)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	202IT028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Sibangkar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basumatary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M.Tech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	202IT030 | Tushar			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M.Tech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)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IT700 | Final Project Presentation| 21 Jan 2021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2936" y="5037025"/>
            <a:ext cx="56799" cy="15606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461" y="5037025"/>
            <a:ext cx="4156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roduct Sans" panose="020B0403030502040203" pitchFamily="34" charset="0"/>
              </a:rPr>
              <a:t>TOURISM </a:t>
            </a:r>
          </a:p>
          <a:p>
            <a:r>
              <a:rPr lang="en-US" sz="3200" b="1" dirty="0">
                <a:latin typeface="Product Sans" panose="020B0403030502040203" pitchFamily="34" charset="0"/>
              </a:rPr>
              <a:t>RECOMMENDATION </a:t>
            </a:r>
          </a:p>
          <a:p>
            <a:r>
              <a:rPr lang="en-US" sz="3200" b="1" dirty="0">
                <a:latin typeface="Product Sans" panose="020B0403030502040203" pitchFamily="34" charset="0"/>
              </a:rPr>
              <a:t>SYSTEM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0" y="-1937"/>
            <a:ext cx="9446004" cy="49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920" y="-348374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480" y="149467"/>
            <a:ext cx="721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Results [Gaussian – Custom Data]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78DEC-610A-46E0-B39D-D8C90E0185C5}"/>
              </a:ext>
            </a:extLst>
          </p:cNvPr>
          <p:cNvSpPr/>
          <p:nvPr/>
        </p:nvSpPr>
        <p:spPr>
          <a:xfrm flipH="1">
            <a:off x="5296673" y="953642"/>
            <a:ext cx="45719" cy="5554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973EE-E173-4110-9A23-E0142A90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" y="823208"/>
            <a:ext cx="4056530" cy="1907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08F1D-689C-47B4-A16E-68D3B29CF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" y="2815065"/>
            <a:ext cx="4056530" cy="1893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1A324-1DB8-4A15-82B1-558D93729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" y="4792133"/>
            <a:ext cx="4056530" cy="1893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0B0BE4-F3CC-4E01-B3C3-9D6020356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8" y="953642"/>
            <a:ext cx="4828400" cy="444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FD4598-32DA-4D24-BB7F-BD19F28F19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"/>
          <a:stretch/>
        </p:blipFill>
        <p:spPr>
          <a:xfrm>
            <a:off x="5454771" y="5520898"/>
            <a:ext cx="6671381" cy="842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838187-DAD1-4D09-86C2-76DEB20F14FE}"/>
              </a:ext>
            </a:extLst>
          </p:cNvPr>
          <p:cNvSpPr txBox="1"/>
          <p:nvPr/>
        </p:nvSpPr>
        <p:spPr>
          <a:xfrm>
            <a:off x="5572324" y="594059"/>
            <a:ext cx="689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roduct Sans" panose="020B0403030502040203" pitchFamily="34" charset="0"/>
              </a:rPr>
              <a:t>This is the result/recommendations obtained  with the help of Gaussian Fuzzy logic</a:t>
            </a:r>
          </a:p>
        </p:txBody>
      </p:sp>
    </p:spTree>
    <p:extLst>
      <p:ext uri="{BB962C8B-B14F-4D97-AF65-F5344CB8AC3E}">
        <p14:creationId xmlns:p14="http://schemas.microsoft.com/office/powerpoint/2010/main" val="36837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009BF-711B-4825-A7A4-F72C28E493A4}"/>
              </a:ext>
            </a:extLst>
          </p:cNvPr>
          <p:cNvSpPr/>
          <p:nvPr/>
        </p:nvSpPr>
        <p:spPr>
          <a:xfrm>
            <a:off x="258791" y="4187379"/>
            <a:ext cx="1146450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7EADE-351C-4096-8D0E-2DC36A44BA6E}"/>
              </a:ext>
            </a:extLst>
          </p:cNvPr>
          <p:cNvSpPr txBox="1"/>
          <p:nvPr/>
        </p:nvSpPr>
        <p:spPr>
          <a:xfrm>
            <a:off x="258791" y="3525212"/>
            <a:ext cx="1010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50A8A-7CF0-4093-B545-32F2537CFC10}"/>
              </a:ext>
            </a:extLst>
          </p:cNvPr>
          <p:cNvSpPr txBox="1"/>
          <p:nvPr/>
        </p:nvSpPr>
        <p:spPr>
          <a:xfrm>
            <a:off x="620383" y="4406975"/>
            <a:ext cx="10951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203IT001 | Shankaranarayan N	[Paper Implementation-Mamdani Logic, Presentation and Report Writing]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202IT009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Kodingari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Rajasekhar	[Mamdani Logic customization, Route Recommendation]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202IT030 | Tushar		 	[Gaussian Logic]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202IT028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Sibangkar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basumatary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[Tsukamoto Fuzzy Logic - Incomplete]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501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06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8876" y="-1391328"/>
            <a:ext cx="5703759" cy="42778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00604" y="568960"/>
            <a:ext cx="22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Content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7284" y="1524000"/>
            <a:ext cx="45719" cy="5049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960" y="1939286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Workflow				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518" y="2685159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Mamdani Fuzzy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9960" y="3438242"/>
            <a:ext cx="1029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Fuzzification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Route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Recomendation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960" y="4864429"/>
            <a:ext cx="1029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Paper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Implementation with own dataset and constrains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Implementation with different fuzzy model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360" y="-121920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Workflow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964" y="2053243"/>
            <a:ext cx="100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INPUTS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9830" y="1245601"/>
            <a:ext cx="45719" cy="5049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8630" y="1245601"/>
            <a:ext cx="45719" cy="5049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58710" y="1245601"/>
            <a:ext cx="45719" cy="5049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59670" y="1245601"/>
            <a:ext cx="45719" cy="5049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295" y="2053242"/>
            <a:ext cx="100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FUZZY LOGIC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4165" y="2053243"/>
            <a:ext cx="127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0849" y="1914742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FINDS</a:t>
            </a: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SHORTEST PATH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33989" y="3784600"/>
            <a:ext cx="11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OUTPUT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-1027744" y="3103880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-1027744" y="3770361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-1046308" y="5405120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2310" y="3765034"/>
            <a:ext cx="24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Recommendations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302396" y="3191955"/>
            <a:ext cx="1874520" cy="1653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46636" y="3784599"/>
            <a:ext cx="183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Fuzzification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39436" y="5220454"/>
            <a:ext cx="1526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Distance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339584" y="3353494"/>
            <a:ext cx="1874520" cy="2545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394235" y="4256702"/>
            <a:ext cx="183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Shortest </a:t>
            </a: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Path Algorithm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4355897" y="3979425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491494" y="3949700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491494" y="5380165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10287168" y="3969265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0.00833 L 0.16041 0.004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1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0.00301 L 0.16041 0.003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1 -0.00232 L 0.16198 0.0006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25" grpId="0"/>
      <p:bldP spid="114" grpId="0" animBg="1"/>
      <p:bldP spid="115" grpId="0"/>
      <p:bldP spid="116" grpId="0" animBg="1"/>
      <p:bldP spid="135" grpId="0" animBg="1"/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360" y="-121920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Product Sans" panose="020B0403030502040203" pitchFamily="34" charset="0"/>
              </a:rPr>
              <a:t>Mamdani</a:t>
            </a:r>
            <a:r>
              <a:rPr lang="en-US" sz="2800" b="1" dirty="0">
                <a:latin typeface="Product Sans" panose="020B0403030502040203" pitchFamily="34" charset="0"/>
              </a:rPr>
              <a:t> Fuzzy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114178" y="2210318"/>
            <a:ext cx="154432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5226" y="2218988"/>
            <a:ext cx="154432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73442" y="2210318"/>
            <a:ext cx="154432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9300" y="4126694"/>
            <a:ext cx="1544320" cy="9347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85068" y="2359740"/>
            <a:ext cx="2121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Fuzzifier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5436" y="2366920"/>
            <a:ext cx="2121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Inference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5804" y="2345989"/>
            <a:ext cx="2121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Defuzzifier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0926" y="4245634"/>
            <a:ext cx="2121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Fuzzy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Knowledge 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Base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27416" y="2472104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72925" y="2483146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69990" y="2499878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65970" y="3043329"/>
            <a:ext cx="0" cy="94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33976" y="2139840"/>
            <a:ext cx="2121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Fuzzy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/p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779" y="2151476"/>
            <a:ext cx="2121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Crisp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9728" y="2141772"/>
            <a:ext cx="2121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Fuzzy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/p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0244" y="2102772"/>
            <a:ext cx="2121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Crisp o/p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Product Sans" panose="020B0403030502040203" pitchFamily="34" charset="0"/>
              </a:rPr>
              <a:t>Value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23033" y="2493589"/>
            <a:ext cx="771872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1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44" y="1377162"/>
            <a:ext cx="3388381" cy="1715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44" y="3874873"/>
            <a:ext cx="2937699" cy="19952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H="1">
            <a:off x="4862553" y="1071564"/>
            <a:ext cx="45719" cy="5001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360" y="-121920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So, what is happening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B7A4A8-CE65-4FE7-A408-FE507F13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5" y="1915540"/>
            <a:ext cx="3409950" cy="2600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543BB8-08D7-4F24-848A-4C84CC64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736" y="1237075"/>
            <a:ext cx="2811852" cy="19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360" y="-121920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So, what is happening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6B2C9-B3E2-48DC-82A1-2A34386C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8" y="922016"/>
            <a:ext cx="5853293" cy="55854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AF17C4-02A0-4682-8A89-8D39B36217D7}"/>
              </a:ext>
            </a:extLst>
          </p:cNvPr>
          <p:cNvSpPr/>
          <p:nvPr/>
        </p:nvSpPr>
        <p:spPr>
          <a:xfrm flipH="1">
            <a:off x="7690418" y="952624"/>
            <a:ext cx="45719" cy="5554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1F360-90FF-4F12-9A2D-ABBDF42EBB04}"/>
              </a:ext>
            </a:extLst>
          </p:cNvPr>
          <p:cNvSpPr txBox="1"/>
          <p:nvPr/>
        </p:nvSpPr>
        <p:spPr>
          <a:xfrm>
            <a:off x="8268707" y="3310136"/>
            <a:ext cx="329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</a:rPr>
              <a:t>A TYPICAL RECOMMENDATION SCORE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8041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920" y="-348374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480" y="149467"/>
            <a:ext cx="721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B4FDB-A26E-4A67-915F-83E37AD8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2507004"/>
            <a:ext cx="3792538" cy="206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0FE81-FF83-4B12-851E-678C5478B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672687"/>
            <a:ext cx="3792538" cy="2046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553E9D-B667-454A-9F83-5997A2173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4329584"/>
            <a:ext cx="3792538" cy="2140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27A382-5064-4DD4-95C0-E33D72DE6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81" y="1306261"/>
            <a:ext cx="4769738" cy="4610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778DEC-610A-46E0-B39D-D8C90E0185C5}"/>
              </a:ext>
            </a:extLst>
          </p:cNvPr>
          <p:cNvSpPr/>
          <p:nvPr/>
        </p:nvSpPr>
        <p:spPr>
          <a:xfrm flipH="1">
            <a:off x="5584540" y="834090"/>
            <a:ext cx="45719" cy="5554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65D5F-AC4E-4FEB-853B-C92ADC64ECCC}"/>
              </a:ext>
            </a:extLst>
          </p:cNvPr>
          <p:cNvSpPr txBox="1"/>
          <p:nvPr/>
        </p:nvSpPr>
        <p:spPr>
          <a:xfrm>
            <a:off x="6480194" y="524197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</a:rPr>
              <a:t>This is the result/recommendations obtained </a:t>
            </a:r>
          </a:p>
          <a:p>
            <a:pPr algn="ctr"/>
            <a:r>
              <a:rPr lang="en-US" b="1" dirty="0">
                <a:latin typeface="Product Sans" panose="020B0403030502040203" pitchFamily="34" charset="0"/>
              </a:rPr>
              <a:t>with the help of </a:t>
            </a:r>
            <a:r>
              <a:rPr lang="en-US" b="1" dirty="0" err="1">
                <a:latin typeface="Product Sans" panose="020B0403030502040203" pitchFamily="34" charset="0"/>
              </a:rPr>
              <a:t>Mamdani</a:t>
            </a:r>
            <a:r>
              <a:rPr lang="en-US" b="1" dirty="0">
                <a:latin typeface="Product Sans" panose="020B0403030502040203" pitchFamily="34" charset="0"/>
              </a:rPr>
              <a:t> Fuzzy logic</a:t>
            </a:r>
          </a:p>
        </p:txBody>
      </p:sp>
    </p:spTree>
    <p:extLst>
      <p:ext uri="{BB962C8B-B14F-4D97-AF65-F5344CB8AC3E}">
        <p14:creationId xmlns:p14="http://schemas.microsoft.com/office/powerpoint/2010/main" val="28872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360" y="-121920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Route Recommendation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22096-87C5-48EE-A24E-4BD83265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4769379"/>
            <a:ext cx="8629650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C31D8-07FA-4751-9623-3AECC6F2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83" y="1502833"/>
            <a:ext cx="5643434" cy="1926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63D2F2-EA73-4D73-B7D3-9931704E2882}"/>
              </a:ext>
            </a:extLst>
          </p:cNvPr>
          <p:cNvSpPr txBox="1"/>
          <p:nvPr/>
        </p:nvSpPr>
        <p:spPr>
          <a:xfrm>
            <a:off x="2407979" y="4309203"/>
            <a:ext cx="7822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roduct Sans" panose="020B0403030502040203" pitchFamily="34" charset="0"/>
              </a:rPr>
              <a:t>ROUTE RECOMMENDATION RESULT</a:t>
            </a:r>
          </a:p>
        </p:txBody>
      </p:sp>
    </p:spTree>
    <p:extLst>
      <p:ext uri="{BB962C8B-B14F-4D97-AF65-F5344CB8AC3E}">
        <p14:creationId xmlns:p14="http://schemas.microsoft.com/office/powerpoint/2010/main" val="2500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920" y="-348374"/>
            <a:ext cx="71120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480" y="149467"/>
            <a:ext cx="721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</a:rPr>
              <a:t>Results [Mamdani - Custom Data]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78DEC-610A-46E0-B39D-D8C90E0185C5}"/>
              </a:ext>
            </a:extLst>
          </p:cNvPr>
          <p:cNvSpPr/>
          <p:nvPr/>
        </p:nvSpPr>
        <p:spPr>
          <a:xfrm flipH="1">
            <a:off x="5574286" y="953642"/>
            <a:ext cx="45719" cy="5554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65D5F-AC4E-4FEB-853B-C92ADC64ECCC}"/>
              </a:ext>
            </a:extLst>
          </p:cNvPr>
          <p:cNvSpPr txBox="1"/>
          <p:nvPr/>
        </p:nvSpPr>
        <p:spPr>
          <a:xfrm>
            <a:off x="5805368" y="599500"/>
            <a:ext cx="638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roduct Sans" panose="020B0403030502040203" pitchFamily="34" charset="0"/>
              </a:rPr>
              <a:t>This is the result/recommendations obtained with the help of customized Mamdani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8FBFB-E819-4CD8-8F73-CF1B8224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750957"/>
            <a:ext cx="3967216" cy="1799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367B0-74A3-4B1A-9572-61299563E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2780155"/>
            <a:ext cx="3921495" cy="1886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EE062-36F2-46F7-BAE7-69838432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834090"/>
            <a:ext cx="3921494" cy="1876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4BF3DC-ED32-4E43-B64A-85C58D1DD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6" y="907277"/>
            <a:ext cx="4676848" cy="4407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646AD0-0C26-4DDF-BFC5-92795C0876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"/>
          <a:stretch/>
        </p:blipFill>
        <p:spPr>
          <a:xfrm>
            <a:off x="6185140" y="5650643"/>
            <a:ext cx="5941012" cy="750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6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272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Shankaranarayan N</dc:creator>
  <cp:lastModifiedBy>Shankaranarayan N</cp:lastModifiedBy>
  <cp:revision>88</cp:revision>
  <dcterms:created xsi:type="dcterms:W3CDTF">2020-12-14T12:50:14Z</dcterms:created>
  <dcterms:modified xsi:type="dcterms:W3CDTF">2021-01-22T02:32:51Z</dcterms:modified>
</cp:coreProperties>
</file>