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6" r:id="rId5"/>
    <p:sldId id="277" r:id="rId6"/>
    <p:sldId id="28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3" autoAdjust="0"/>
    <p:restoredTop sz="94652" autoAdjust="0"/>
  </p:normalViewPr>
  <p:slideViewPr>
    <p:cSldViewPr snapToGrid="0" showGuides="1">
      <p:cViewPr varScale="1">
        <p:scale>
          <a:sx n="82" d="100"/>
          <a:sy n="82" d="100"/>
        </p:scale>
        <p:origin x="605" y="7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8/6/2024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8/6/2024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8/6/2024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8/6/2024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2773" y="3328130"/>
            <a:ext cx="8366449" cy="664797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4800" i="1" u="sng" dirty="0">
                <a:solidFill>
                  <a:schemeClr val="bg1"/>
                </a:solidFill>
              </a:rPr>
              <a:t> </a:t>
            </a:r>
            <a:r>
              <a:rPr lang="en-US" sz="4800" u="sng" dirty="0">
                <a:solidFill>
                  <a:schemeClr val="bg1"/>
                </a:solidFill>
              </a:rPr>
              <a:t>Project</a:t>
            </a:r>
            <a:r>
              <a:rPr lang="en-US" sz="4800" i="1" u="sng" dirty="0">
                <a:solidFill>
                  <a:schemeClr val="bg1"/>
                </a:solidFill>
              </a:rPr>
              <a:t> </a:t>
            </a:r>
            <a:r>
              <a:rPr lang="en-US" sz="4800" u="sng" dirty="0">
                <a:solidFill>
                  <a:schemeClr val="bg1"/>
                </a:solidFill>
              </a:rPr>
              <a:t>Insights</a:t>
            </a:r>
            <a:endParaRPr lang="en-US" sz="4800" u="sng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7" y="-184070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6" y="-2378985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33B740A-2263-382C-A57F-A6BE2D2CA9B5}"/>
              </a:ext>
            </a:extLst>
          </p:cNvPr>
          <p:cNvSpPr txBox="1">
            <a:spLocks/>
          </p:cNvSpPr>
          <p:nvPr/>
        </p:nvSpPr>
        <p:spPr>
          <a:xfrm>
            <a:off x="8543731" y="5978599"/>
            <a:ext cx="3648269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bg1"/>
                </a:solidFill>
              </a:rPr>
              <a:t>Shreyash Nallawar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IIT Kanpur</a:t>
            </a:r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3C98032-E01C-403B-F169-0E948641F2F9}"/>
              </a:ext>
            </a:extLst>
          </p:cNvPr>
          <p:cNvSpPr txBox="1">
            <a:spLocks/>
          </p:cNvSpPr>
          <p:nvPr/>
        </p:nvSpPr>
        <p:spPr>
          <a:xfrm>
            <a:off x="0" y="1270298"/>
            <a:ext cx="12191999" cy="166199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4"/>
                </a:solidFill>
              </a:rPr>
              <a:t>Credit Card Financial Data Analysis and Visualisation</a:t>
            </a: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Key Project Insights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8" y="2631261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761131" y="2704751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927930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094728" y="2631261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263685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3" y="2703701"/>
            <a:ext cx="13716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Week on Week change in week 53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2" y="2753035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Overall Activation Rate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0" y="2700627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Overall Revenue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6999" y="2700626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Gender Distribution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50308" y="2753034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Overall Delinquent Rate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73096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dirty="0">
                <a:solidFill>
                  <a:schemeClr val="bg1"/>
                </a:solidFill>
                <a:cs typeface="Segoe UI" panose="020B0502040204020203" pitchFamily="34" charset="0"/>
              </a:rPr>
              <a:t>Revenue increased by 28.8%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775431"/>
            <a:ext cx="1752042" cy="24365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dirty="0">
                <a:solidFill>
                  <a:schemeClr val="bg1"/>
                </a:solidFill>
                <a:cs typeface="Segoe UI" panose="020B0502040204020203" pitchFamily="34" charset="0"/>
              </a:rPr>
              <a:t>57.5 %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775431"/>
            <a:ext cx="1752042" cy="24365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dirty="0">
                <a:solidFill>
                  <a:schemeClr val="bg1"/>
                </a:solidFill>
                <a:cs typeface="Segoe UI" panose="020B0502040204020203" pitchFamily="34" charset="0"/>
              </a:rPr>
              <a:t>57M $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8" y="3633341"/>
            <a:ext cx="1752042" cy="146193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dirty="0">
                <a:solidFill>
                  <a:schemeClr val="bg1"/>
                </a:solidFill>
                <a:cs typeface="Segoe UI" panose="020B0502040204020203" pitchFamily="34" charset="0"/>
              </a:rPr>
              <a:t>Revenue by Male customers = 31M </a:t>
            </a:r>
            <a:br>
              <a:rPr lang="en-US" dirty="0">
                <a:solidFill>
                  <a:schemeClr val="bg1"/>
                </a:solidFill>
                <a:cs typeface="Segoe UI" panose="020B0502040204020203" pitchFamily="34" charset="0"/>
              </a:rPr>
            </a:br>
            <a:endParaRPr lang="en-US" dirty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pPr algn="ctr">
              <a:lnSpc>
                <a:spcPts val="1900"/>
              </a:lnSpc>
            </a:pPr>
            <a:r>
              <a:rPr lang="en-US" dirty="0">
                <a:solidFill>
                  <a:schemeClr val="bg1"/>
                </a:solidFill>
                <a:cs typeface="Segoe UI" panose="020B0502040204020203" pitchFamily="34" charset="0"/>
              </a:rPr>
              <a:t>Revenue by Female customers = 26M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730826"/>
            <a:ext cx="1752042" cy="24365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dirty="0">
                <a:solidFill>
                  <a:schemeClr val="bg1"/>
                </a:solidFill>
                <a:cs typeface="Segoe UI" panose="020B0502040204020203" pitchFamily="34" charset="0"/>
              </a:rPr>
              <a:t>6.06%</a:t>
            </a:r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16</TotalTime>
  <Words>68</Words>
  <Application>Microsoft Office PowerPoint</Application>
  <PresentationFormat>Widescreen</PresentationFormat>
  <Paragraphs>21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Century Gothic</vt:lpstr>
      <vt:lpstr>Segoe UI</vt:lpstr>
      <vt:lpstr>Segoe UI Light</vt:lpstr>
      <vt:lpstr>Office Theme</vt:lpstr>
      <vt:lpstr> Project Insights</vt:lpstr>
      <vt:lpstr>Project analysis slide 3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Shreyash Nallawar</dc:creator>
  <cp:lastModifiedBy>Shreyash Nallawar</cp:lastModifiedBy>
  <cp:revision>1</cp:revision>
  <dcterms:created xsi:type="dcterms:W3CDTF">2024-08-06T10:46:32Z</dcterms:created>
  <dcterms:modified xsi:type="dcterms:W3CDTF">2024-08-06T11:02:34Z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