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Old Standard TT"/>
      <p:regular r:id="rId17"/>
      <p:bold r:id="rId18"/>
      <p: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7FBE466-7664-4E76-9953-9B5FFA385DE2}">
  <a:tblStyle styleId="{F7FBE466-7664-4E76-9953-9B5FFA385DE2}" styleName="Table_0">
    <a:wholeTbl>
      <a:tcTxStyle>
        <a:font>
          <a:latin typeface="Arial"/>
          <a:ea typeface="Arial"/>
          <a:cs typeface="Arial"/>
        </a:font>
        <a:srgbClr val="000000"/>
      </a:tcTxStyle>
      <a:tcStyle>
        <a:tcBdr>
          <a:left>
            <a:ln cap="flat" cmpd="sng" w="12700">
              <a:solidFill>
                <a:srgbClr val="9E9E9E"/>
              </a:solidFill>
              <a:prstDash val="solid"/>
              <a:round/>
              <a:headEnd len="sm" w="sm" type="none"/>
              <a:tailEnd len="sm" w="sm" type="none"/>
            </a:ln>
          </a:left>
          <a:right>
            <a:ln cap="flat" cmpd="sng" w="12700">
              <a:solidFill>
                <a:srgbClr val="9E9E9E"/>
              </a:solidFill>
              <a:prstDash val="solid"/>
              <a:round/>
              <a:headEnd len="sm" w="sm" type="none"/>
              <a:tailEnd len="sm" w="sm" type="none"/>
            </a:ln>
          </a:right>
          <a:top>
            <a:ln cap="flat" cmpd="sng" w="12700">
              <a:solidFill>
                <a:srgbClr val="9E9E9E"/>
              </a:solidFill>
              <a:prstDash val="solid"/>
              <a:round/>
              <a:headEnd len="sm" w="sm" type="none"/>
              <a:tailEnd len="sm" w="sm" type="none"/>
            </a:ln>
          </a:top>
          <a:bottom>
            <a:ln cap="flat" cmpd="sng" w="12700">
              <a:solidFill>
                <a:srgbClr val="9E9E9E"/>
              </a:solidFill>
              <a:prstDash val="solid"/>
              <a:round/>
              <a:headEnd len="sm" w="sm" type="none"/>
              <a:tailEnd len="sm" w="sm" type="none"/>
            </a:ln>
          </a:bottom>
          <a:insideH>
            <a:ln cap="flat" cmpd="sng" w="12700">
              <a:solidFill>
                <a:srgbClr val="9E9E9E"/>
              </a:solidFill>
              <a:prstDash val="solid"/>
              <a:round/>
              <a:headEnd len="sm" w="sm" type="none"/>
              <a:tailEnd len="sm" w="sm" type="none"/>
            </a:ln>
          </a:insideH>
          <a:insideV>
            <a:ln cap="flat" cmpd="sng" w="12700">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OldStandardTT-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OldStandardTT-italic.fntdata"/><Relationship Id="rId6" Type="http://schemas.openxmlformats.org/officeDocument/2006/relationships/notesMaster" Target="notesMasters/notesMaster1.xml"/><Relationship Id="rId18" Type="http://schemas.openxmlformats.org/officeDocument/2006/relationships/font" Target="fonts/OldStandardTT-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874a6a4bac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874a6a4bac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87409d6361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87409d6361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874a6a4ba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874a6a4ba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874a6a4bac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874a6a4bac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87409d6361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87409d6361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8a5c6153c2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8a5c6153c2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8a5c6153c2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8a5c6153c2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8a5c6153c2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8a5c6153c2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874a6a4bac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874a6a4bac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accent1"/>
              </a:buClr>
              <a:buSzPts val="4200"/>
              <a:buNone/>
              <a:defRPr sz="4200">
                <a:solidFill>
                  <a:schemeClr val="accent1"/>
                </a:solidFill>
              </a:defRPr>
            </a:lvl1pPr>
            <a:lvl2pPr lvl="1" rtl="0">
              <a:spcBef>
                <a:spcPts val="0"/>
              </a:spcBef>
              <a:spcAft>
                <a:spcPts val="0"/>
              </a:spcAft>
              <a:buClr>
                <a:schemeClr val="accent1"/>
              </a:buClr>
              <a:buSzPts val="4200"/>
              <a:buNone/>
              <a:defRPr sz="4200">
                <a:solidFill>
                  <a:schemeClr val="accent1"/>
                </a:solidFill>
              </a:defRPr>
            </a:lvl2pPr>
            <a:lvl3pPr lvl="2" rtl="0">
              <a:spcBef>
                <a:spcPts val="0"/>
              </a:spcBef>
              <a:spcAft>
                <a:spcPts val="0"/>
              </a:spcAft>
              <a:buClr>
                <a:schemeClr val="accent1"/>
              </a:buClr>
              <a:buSzPts val="4200"/>
              <a:buNone/>
              <a:defRPr sz="4200">
                <a:solidFill>
                  <a:schemeClr val="accent1"/>
                </a:solidFill>
              </a:defRPr>
            </a:lvl3pPr>
            <a:lvl4pPr lvl="3" rtl="0">
              <a:spcBef>
                <a:spcPts val="0"/>
              </a:spcBef>
              <a:spcAft>
                <a:spcPts val="0"/>
              </a:spcAft>
              <a:buClr>
                <a:schemeClr val="accent1"/>
              </a:buClr>
              <a:buSzPts val="4200"/>
              <a:buNone/>
              <a:defRPr sz="4200">
                <a:solidFill>
                  <a:schemeClr val="accent1"/>
                </a:solidFill>
              </a:defRPr>
            </a:lvl4pPr>
            <a:lvl5pPr lvl="4" rtl="0">
              <a:spcBef>
                <a:spcPts val="0"/>
              </a:spcBef>
              <a:spcAft>
                <a:spcPts val="0"/>
              </a:spcAft>
              <a:buClr>
                <a:schemeClr val="accent1"/>
              </a:buClr>
              <a:buSzPts val="4200"/>
              <a:buNone/>
              <a:defRPr sz="4200">
                <a:solidFill>
                  <a:schemeClr val="accent1"/>
                </a:solidFill>
              </a:defRPr>
            </a:lvl5pPr>
            <a:lvl6pPr lvl="5" rtl="0">
              <a:spcBef>
                <a:spcPts val="0"/>
              </a:spcBef>
              <a:spcAft>
                <a:spcPts val="0"/>
              </a:spcAft>
              <a:buClr>
                <a:schemeClr val="accent1"/>
              </a:buClr>
              <a:buSzPts val="4200"/>
              <a:buNone/>
              <a:defRPr sz="4200">
                <a:solidFill>
                  <a:schemeClr val="accent1"/>
                </a:solidFill>
              </a:defRPr>
            </a:lvl6pPr>
            <a:lvl7pPr lvl="6" rtl="0">
              <a:spcBef>
                <a:spcPts val="0"/>
              </a:spcBef>
              <a:spcAft>
                <a:spcPts val="0"/>
              </a:spcAft>
              <a:buClr>
                <a:schemeClr val="accent1"/>
              </a:buClr>
              <a:buSzPts val="4200"/>
              <a:buNone/>
              <a:defRPr sz="4200">
                <a:solidFill>
                  <a:schemeClr val="accent1"/>
                </a:solidFill>
              </a:defRPr>
            </a:lvl7pPr>
            <a:lvl8pPr lvl="7" rtl="0">
              <a:spcBef>
                <a:spcPts val="0"/>
              </a:spcBef>
              <a:spcAft>
                <a:spcPts val="0"/>
              </a:spcAft>
              <a:buClr>
                <a:schemeClr val="accent1"/>
              </a:buClr>
              <a:buSzPts val="4200"/>
              <a:buNone/>
              <a:defRPr sz="4200">
                <a:solidFill>
                  <a:schemeClr val="accent1"/>
                </a:solidFill>
              </a:defRPr>
            </a:lvl8pPr>
            <a:lvl9pPr lvl="8" rtl="0">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accent2"/>
              </a:buClr>
              <a:buSzPts val="2400"/>
              <a:buNone/>
              <a:defRPr sz="2400">
                <a:solidFill>
                  <a:schemeClr val="accent2"/>
                </a:solidFill>
              </a:defRPr>
            </a:lvl1pPr>
            <a:lvl2pPr lvl="1" rtl="0">
              <a:lnSpc>
                <a:spcPct val="100000"/>
              </a:lnSpc>
              <a:spcBef>
                <a:spcPts val="0"/>
              </a:spcBef>
              <a:spcAft>
                <a:spcPts val="0"/>
              </a:spcAft>
              <a:buClr>
                <a:schemeClr val="accent2"/>
              </a:buClr>
              <a:buSzPts val="2400"/>
              <a:buNone/>
              <a:defRPr sz="2400">
                <a:solidFill>
                  <a:schemeClr val="accent2"/>
                </a:solidFill>
              </a:defRPr>
            </a:lvl2pPr>
            <a:lvl3pPr lvl="2" rtl="0">
              <a:lnSpc>
                <a:spcPct val="100000"/>
              </a:lnSpc>
              <a:spcBef>
                <a:spcPts val="0"/>
              </a:spcBef>
              <a:spcAft>
                <a:spcPts val="0"/>
              </a:spcAft>
              <a:buClr>
                <a:schemeClr val="accent2"/>
              </a:buClr>
              <a:buSzPts val="2400"/>
              <a:buNone/>
              <a:defRPr sz="2400">
                <a:solidFill>
                  <a:schemeClr val="accent2"/>
                </a:solidFill>
              </a:defRPr>
            </a:lvl3pPr>
            <a:lvl4pPr lvl="3" rtl="0">
              <a:lnSpc>
                <a:spcPct val="100000"/>
              </a:lnSpc>
              <a:spcBef>
                <a:spcPts val="0"/>
              </a:spcBef>
              <a:spcAft>
                <a:spcPts val="0"/>
              </a:spcAft>
              <a:buClr>
                <a:schemeClr val="accent2"/>
              </a:buClr>
              <a:buSzPts val="2400"/>
              <a:buNone/>
              <a:defRPr sz="2400">
                <a:solidFill>
                  <a:schemeClr val="accent2"/>
                </a:solidFill>
              </a:defRPr>
            </a:lvl4pPr>
            <a:lvl5pPr lvl="4" rtl="0">
              <a:lnSpc>
                <a:spcPct val="100000"/>
              </a:lnSpc>
              <a:spcBef>
                <a:spcPts val="0"/>
              </a:spcBef>
              <a:spcAft>
                <a:spcPts val="0"/>
              </a:spcAft>
              <a:buClr>
                <a:schemeClr val="accent2"/>
              </a:buClr>
              <a:buSzPts val="2400"/>
              <a:buNone/>
              <a:defRPr sz="2400">
                <a:solidFill>
                  <a:schemeClr val="accent2"/>
                </a:solidFill>
              </a:defRPr>
            </a:lvl5pPr>
            <a:lvl6pPr lvl="5" rtl="0">
              <a:lnSpc>
                <a:spcPct val="100000"/>
              </a:lnSpc>
              <a:spcBef>
                <a:spcPts val="0"/>
              </a:spcBef>
              <a:spcAft>
                <a:spcPts val="0"/>
              </a:spcAft>
              <a:buClr>
                <a:schemeClr val="accent2"/>
              </a:buClr>
              <a:buSzPts val="2400"/>
              <a:buNone/>
              <a:defRPr sz="2400">
                <a:solidFill>
                  <a:schemeClr val="accent2"/>
                </a:solidFill>
              </a:defRPr>
            </a:lvl6pPr>
            <a:lvl7pPr lvl="6" rtl="0">
              <a:lnSpc>
                <a:spcPct val="100000"/>
              </a:lnSpc>
              <a:spcBef>
                <a:spcPts val="0"/>
              </a:spcBef>
              <a:spcAft>
                <a:spcPts val="0"/>
              </a:spcAft>
              <a:buClr>
                <a:schemeClr val="accent2"/>
              </a:buClr>
              <a:buSzPts val="2400"/>
              <a:buNone/>
              <a:defRPr sz="2400">
                <a:solidFill>
                  <a:schemeClr val="accent2"/>
                </a:solidFill>
              </a:defRPr>
            </a:lvl7pPr>
            <a:lvl8pPr lvl="7" rtl="0">
              <a:lnSpc>
                <a:spcPct val="100000"/>
              </a:lnSpc>
              <a:spcBef>
                <a:spcPts val="0"/>
              </a:spcBef>
              <a:spcAft>
                <a:spcPts val="0"/>
              </a:spcAft>
              <a:buClr>
                <a:schemeClr val="accent2"/>
              </a:buClr>
              <a:buSzPts val="2400"/>
              <a:buNone/>
              <a:defRPr sz="2400">
                <a:solidFill>
                  <a:schemeClr val="accent2"/>
                </a:solidFill>
              </a:defRPr>
            </a:lvl8pPr>
            <a:lvl9pPr lvl="8" rtl="0">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Clr>
                <a:schemeClr val="accent1"/>
              </a:buClr>
              <a:buSzPts val="6000"/>
              <a:buNone/>
              <a:defRPr sz="6000">
                <a:solidFill>
                  <a:schemeClr val="accent1"/>
                </a:solidFill>
              </a:defRPr>
            </a:lvl2pPr>
            <a:lvl3pPr lvl="2" rtl="0">
              <a:spcBef>
                <a:spcPts val="0"/>
              </a:spcBef>
              <a:spcAft>
                <a:spcPts val="0"/>
              </a:spcAft>
              <a:buClr>
                <a:schemeClr val="accent1"/>
              </a:buClr>
              <a:buSzPts val="6000"/>
              <a:buNone/>
              <a:defRPr sz="6000">
                <a:solidFill>
                  <a:schemeClr val="accent1"/>
                </a:solidFill>
              </a:defRPr>
            </a:lvl3pPr>
            <a:lvl4pPr lvl="3" rtl="0">
              <a:spcBef>
                <a:spcPts val="0"/>
              </a:spcBef>
              <a:spcAft>
                <a:spcPts val="0"/>
              </a:spcAft>
              <a:buClr>
                <a:schemeClr val="accent1"/>
              </a:buClr>
              <a:buSzPts val="6000"/>
              <a:buNone/>
              <a:defRPr sz="6000">
                <a:solidFill>
                  <a:schemeClr val="accent1"/>
                </a:solidFill>
              </a:defRPr>
            </a:lvl4pPr>
            <a:lvl5pPr lvl="4" rtl="0">
              <a:spcBef>
                <a:spcPts val="0"/>
              </a:spcBef>
              <a:spcAft>
                <a:spcPts val="0"/>
              </a:spcAft>
              <a:buClr>
                <a:schemeClr val="accent1"/>
              </a:buClr>
              <a:buSzPts val="6000"/>
              <a:buNone/>
              <a:defRPr sz="6000">
                <a:solidFill>
                  <a:schemeClr val="accent1"/>
                </a:solidFill>
              </a:defRPr>
            </a:lvl5pPr>
            <a:lvl6pPr lvl="5" rtl="0">
              <a:spcBef>
                <a:spcPts val="0"/>
              </a:spcBef>
              <a:spcAft>
                <a:spcPts val="0"/>
              </a:spcAft>
              <a:buClr>
                <a:schemeClr val="accent1"/>
              </a:buClr>
              <a:buSzPts val="6000"/>
              <a:buNone/>
              <a:defRPr sz="6000">
                <a:solidFill>
                  <a:schemeClr val="accent1"/>
                </a:solidFill>
              </a:defRPr>
            </a:lvl6pPr>
            <a:lvl7pPr lvl="6" rtl="0">
              <a:spcBef>
                <a:spcPts val="0"/>
              </a:spcBef>
              <a:spcAft>
                <a:spcPts val="0"/>
              </a:spcAft>
              <a:buClr>
                <a:schemeClr val="accent1"/>
              </a:buClr>
              <a:buSzPts val="6000"/>
              <a:buNone/>
              <a:defRPr sz="6000">
                <a:solidFill>
                  <a:schemeClr val="accent1"/>
                </a:solidFill>
              </a:defRPr>
            </a:lvl7pPr>
            <a:lvl8pPr lvl="7" rtl="0">
              <a:spcBef>
                <a:spcPts val="0"/>
              </a:spcBef>
              <a:spcAft>
                <a:spcPts val="0"/>
              </a:spcAft>
              <a:buClr>
                <a:schemeClr val="accent1"/>
              </a:buClr>
              <a:buSzPts val="6000"/>
              <a:buNone/>
              <a:defRPr sz="6000">
                <a:solidFill>
                  <a:schemeClr val="accent1"/>
                </a:solidFill>
              </a:defRPr>
            </a:lvl8pPr>
            <a:lvl9pPr lvl="8" rtl="0">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accent1"/>
              </a:buClr>
              <a:buSzPts val="5400"/>
              <a:buNone/>
              <a:defRPr sz="5400">
                <a:solidFill>
                  <a:schemeClr val="accent1"/>
                </a:solidFill>
              </a:defRPr>
            </a:lvl1pPr>
            <a:lvl2pPr lvl="1" rtl="0">
              <a:spcBef>
                <a:spcPts val="0"/>
              </a:spcBef>
              <a:spcAft>
                <a:spcPts val="0"/>
              </a:spcAft>
              <a:buClr>
                <a:schemeClr val="accent1"/>
              </a:buClr>
              <a:buSzPts val="5400"/>
              <a:buNone/>
              <a:defRPr sz="5400">
                <a:solidFill>
                  <a:schemeClr val="accent1"/>
                </a:solidFill>
              </a:defRPr>
            </a:lvl2pPr>
            <a:lvl3pPr lvl="2" rtl="0">
              <a:spcBef>
                <a:spcPts val="0"/>
              </a:spcBef>
              <a:spcAft>
                <a:spcPts val="0"/>
              </a:spcAft>
              <a:buClr>
                <a:schemeClr val="accent1"/>
              </a:buClr>
              <a:buSzPts val="5400"/>
              <a:buNone/>
              <a:defRPr sz="5400">
                <a:solidFill>
                  <a:schemeClr val="accent1"/>
                </a:solidFill>
              </a:defRPr>
            </a:lvl3pPr>
            <a:lvl4pPr lvl="3" rtl="0">
              <a:spcBef>
                <a:spcPts val="0"/>
              </a:spcBef>
              <a:spcAft>
                <a:spcPts val="0"/>
              </a:spcAft>
              <a:buClr>
                <a:schemeClr val="accent1"/>
              </a:buClr>
              <a:buSzPts val="5400"/>
              <a:buNone/>
              <a:defRPr sz="5400">
                <a:solidFill>
                  <a:schemeClr val="accent1"/>
                </a:solidFill>
              </a:defRPr>
            </a:lvl4pPr>
            <a:lvl5pPr lvl="4" rtl="0">
              <a:spcBef>
                <a:spcPts val="0"/>
              </a:spcBef>
              <a:spcAft>
                <a:spcPts val="0"/>
              </a:spcAft>
              <a:buClr>
                <a:schemeClr val="accent1"/>
              </a:buClr>
              <a:buSzPts val="5400"/>
              <a:buNone/>
              <a:defRPr sz="5400">
                <a:solidFill>
                  <a:schemeClr val="accent1"/>
                </a:solidFill>
              </a:defRPr>
            </a:lvl5pPr>
            <a:lvl6pPr lvl="5" rtl="0">
              <a:spcBef>
                <a:spcPts val="0"/>
              </a:spcBef>
              <a:spcAft>
                <a:spcPts val="0"/>
              </a:spcAft>
              <a:buClr>
                <a:schemeClr val="accent1"/>
              </a:buClr>
              <a:buSzPts val="5400"/>
              <a:buNone/>
              <a:defRPr sz="5400">
                <a:solidFill>
                  <a:schemeClr val="accent1"/>
                </a:solidFill>
              </a:defRPr>
            </a:lvl6pPr>
            <a:lvl7pPr lvl="6" rtl="0">
              <a:spcBef>
                <a:spcPts val="0"/>
              </a:spcBef>
              <a:spcAft>
                <a:spcPts val="0"/>
              </a:spcAft>
              <a:buClr>
                <a:schemeClr val="accent1"/>
              </a:buClr>
              <a:buSzPts val="5400"/>
              <a:buNone/>
              <a:defRPr sz="5400">
                <a:solidFill>
                  <a:schemeClr val="accent1"/>
                </a:solidFill>
              </a:defRPr>
            </a:lvl7pPr>
            <a:lvl8pPr lvl="7" rtl="0">
              <a:spcBef>
                <a:spcPts val="0"/>
              </a:spcBef>
              <a:spcAft>
                <a:spcPts val="0"/>
              </a:spcAft>
              <a:buClr>
                <a:schemeClr val="accent1"/>
              </a:buClr>
              <a:buSzPts val="5400"/>
              <a:buNone/>
              <a:defRPr sz="5400">
                <a:solidFill>
                  <a:schemeClr val="accent1"/>
                </a:solidFill>
              </a:defRPr>
            </a:lvl8pPr>
            <a:lvl9pPr lvl="8" rtl="0">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4200"/>
              <a:buNone/>
              <a:defRPr sz="4200">
                <a:solidFill>
                  <a:schemeClr val="lt2"/>
                </a:solidFill>
              </a:defRPr>
            </a:lvl1pPr>
            <a:lvl2pPr lvl="1" rtl="0" algn="ctr">
              <a:spcBef>
                <a:spcPts val="0"/>
              </a:spcBef>
              <a:spcAft>
                <a:spcPts val="0"/>
              </a:spcAft>
              <a:buClr>
                <a:schemeClr val="lt2"/>
              </a:buClr>
              <a:buSzPts val="4200"/>
              <a:buNone/>
              <a:defRPr sz="4200">
                <a:solidFill>
                  <a:schemeClr val="lt2"/>
                </a:solidFill>
              </a:defRPr>
            </a:lvl2pPr>
            <a:lvl3pPr lvl="2" rtl="0" algn="ctr">
              <a:spcBef>
                <a:spcPts val="0"/>
              </a:spcBef>
              <a:spcAft>
                <a:spcPts val="0"/>
              </a:spcAft>
              <a:buClr>
                <a:schemeClr val="lt2"/>
              </a:buClr>
              <a:buSzPts val="4200"/>
              <a:buNone/>
              <a:defRPr sz="4200">
                <a:solidFill>
                  <a:schemeClr val="lt2"/>
                </a:solidFill>
              </a:defRPr>
            </a:lvl3pPr>
            <a:lvl4pPr lvl="3" rtl="0" algn="ctr">
              <a:spcBef>
                <a:spcPts val="0"/>
              </a:spcBef>
              <a:spcAft>
                <a:spcPts val="0"/>
              </a:spcAft>
              <a:buClr>
                <a:schemeClr val="lt2"/>
              </a:buClr>
              <a:buSzPts val="4200"/>
              <a:buNone/>
              <a:defRPr sz="4200">
                <a:solidFill>
                  <a:schemeClr val="lt2"/>
                </a:solidFill>
              </a:defRPr>
            </a:lvl4pPr>
            <a:lvl5pPr lvl="4" rtl="0" algn="ctr">
              <a:spcBef>
                <a:spcPts val="0"/>
              </a:spcBef>
              <a:spcAft>
                <a:spcPts val="0"/>
              </a:spcAft>
              <a:buClr>
                <a:schemeClr val="lt2"/>
              </a:buClr>
              <a:buSzPts val="4200"/>
              <a:buNone/>
              <a:defRPr sz="4200">
                <a:solidFill>
                  <a:schemeClr val="lt2"/>
                </a:solidFill>
              </a:defRPr>
            </a:lvl5pPr>
            <a:lvl6pPr lvl="5" rtl="0" algn="ctr">
              <a:spcBef>
                <a:spcPts val="0"/>
              </a:spcBef>
              <a:spcAft>
                <a:spcPts val="0"/>
              </a:spcAft>
              <a:buClr>
                <a:schemeClr val="lt2"/>
              </a:buClr>
              <a:buSzPts val="4200"/>
              <a:buNone/>
              <a:defRPr sz="4200">
                <a:solidFill>
                  <a:schemeClr val="lt2"/>
                </a:solidFill>
              </a:defRPr>
            </a:lvl6pPr>
            <a:lvl7pPr lvl="6" rtl="0" algn="ctr">
              <a:spcBef>
                <a:spcPts val="0"/>
              </a:spcBef>
              <a:spcAft>
                <a:spcPts val="0"/>
              </a:spcAft>
              <a:buClr>
                <a:schemeClr val="lt2"/>
              </a:buClr>
              <a:buSzPts val="4200"/>
              <a:buNone/>
              <a:defRPr sz="4200">
                <a:solidFill>
                  <a:schemeClr val="lt2"/>
                </a:solidFill>
              </a:defRPr>
            </a:lvl7pPr>
            <a:lvl8pPr lvl="7" rtl="0" algn="ctr">
              <a:spcBef>
                <a:spcPts val="0"/>
              </a:spcBef>
              <a:spcAft>
                <a:spcPts val="0"/>
              </a:spcAft>
              <a:buClr>
                <a:schemeClr val="lt2"/>
              </a:buClr>
              <a:buSzPts val="4200"/>
              <a:buNone/>
              <a:defRPr sz="4200">
                <a:solidFill>
                  <a:schemeClr val="lt2"/>
                </a:solidFill>
              </a:defRPr>
            </a:lvl8pPr>
            <a:lvl9pPr lvl="8" rtl="0"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accent1"/>
              </a:buClr>
              <a:buSzPts val="1800"/>
              <a:buChar char="●"/>
              <a:defRPr>
                <a:solidFill>
                  <a:schemeClr val="accent1"/>
                </a:solidFill>
              </a:defRPr>
            </a:lvl1pPr>
            <a:lvl2pPr indent="-317500" lvl="1" marL="914400" rtl="0">
              <a:spcBef>
                <a:spcPts val="0"/>
              </a:spcBef>
              <a:spcAft>
                <a:spcPts val="0"/>
              </a:spcAft>
              <a:buClr>
                <a:schemeClr val="accent1"/>
              </a:buClr>
              <a:buSzPts val="1400"/>
              <a:buChar char="○"/>
              <a:defRPr>
                <a:solidFill>
                  <a:schemeClr val="accent1"/>
                </a:solidFill>
              </a:defRPr>
            </a:lvl2pPr>
            <a:lvl3pPr indent="-317500" lvl="2" marL="1371600" rtl="0">
              <a:spcBef>
                <a:spcPts val="0"/>
              </a:spcBef>
              <a:spcAft>
                <a:spcPts val="0"/>
              </a:spcAft>
              <a:buClr>
                <a:schemeClr val="accent1"/>
              </a:buClr>
              <a:buSzPts val="1400"/>
              <a:buChar char="■"/>
              <a:defRPr>
                <a:solidFill>
                  <a:schemeClr val="accent1"/>
                </a:solidFill>
              </a:defRPr>
            </a:lvl3pPr>
            <a:lvl4pPr indent="-317500" lvl="3" marL="1828800" rtl="0">
              <a:spcBef>
                <a:spcPts val="0"/>
              </a:spcBef>
              <a:spcAft>
                <a:spcPts val="0"/>
              </a:spcAft>
              <a:buClr>
                <a:schemeClr val="accent1"/>
              </a:buClr>
              <a:buSzPts val="1400"/>
              <a:buChar char="●"/>
              <a:defRPr>
                <a:solidFill>
                  <a:schemeClr val="accent1"/>
                </a:solidFill>
              </a:defRPr>
            </a:lvl4pPr>
            <a:lvl5pPr indent="-317500" lvl="4" marL="2286000" rtl="0">
              <a:spcBef>
                <a:spcPts val="0"/>
              </a:spcBef>
              <a:spcAft>
                <a:spcPts val="0"/>
              </a:spcAft>
              <a:buClr>
                <a:schemeClr val="accent1"/>
              </a:buClr>
              <a:buSzPts val="1400"/>
              <a:buChar char="○"/>
              <a:defRPr>
                <a:solidFill>
                  <a:schemeClr val="accent1"/>
                </a:solidFill>
              </a:defRPr>
            </a:lvl5pPr>
            <a:lvl6pPr indent="-317500" lvl="5" marL="2743200" rtl="0">
              <a:spcBef>
                <a:spcPts val="0"/>
              </a:spcBef>
              <a:spcAft>
                <a:spcPts val="0"/>
              </a:spcAft>
              <a:buClr>
                <a:schemeClr val="accent1"/>
              </a:buClr>
              <a:buSzPts val="1400"/>
              <a:buChar char="■"/>
              <a:defRPr>
                <a:solidFill>
                  <a:schemeClr val="accent1"/>
                </a:solidFill>
              </a:defRPr>
            </a:lvl6pPr>
            <a:lvl7pPr indent="-317500" lvl="6" marL="3200400" rtl="0">
              <a:spcBef>
                <a:spcPts val="0"/>
              </a:spcBef>
              <a:spcAft>
                <a:spcPts val="0"/>
              </a:spcAft>
              <a:buClr>
                <a:schemeClr val="accent1"/>
              </a:buClr>
              <a:buSzPts val="1400"/>
              <a:buChar char="●"/>
              <a:defRPr>
                <a:solidFill>
                  <a:schemeClr val="accent1"/>
                </a:solidFill>
              </a:defRPr>
            </a:lvl7pPr>
            <a:lvl8pPr indent="-317500" lvl="7" marL="3657600" rtl="0">
              <a:spcBef>
                <a:spcPts val="0"/>
              </a:spcBef>
              <a:spcAft>
                <a:spcPts val="0"/>
              </a:spcAft>
              <a:buClr>
                <a:schemeClr val="accent1"/>
              </a:buClr>
              <a:buSzPts val="1400"/>
              <a:buChar char="○"/>
              <a:defRPr>
                <a:solidFill>
                  <a:schemeClr val="accent1"/>
                </a:solidFill>
              </a:defRPr>
            </a:lvl8pPr>
            <a:lvl9pPr indent="-317500" lvl="8" marL="4114800" rtl="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1"/>
                </a:solidFill>
                <a:latin typeface="Old Standard TT"/>
                <a:ea typeface="Old Standard TT"/>
                <a:cs typeface="Old Standard TT"/>
                <a:sym typeface="Old Standard TT"/>
              </a:defRPr>
            </a:lvl1pPr>
            <a:lvl2pPr lvl="1" rtl="0" algn="r">
              <a:buNone/>
              <a:defRPr sz="1000">
                <a:solidFill>
                  <a:schemeClr val="dk1"/>
                </a:solidFill>
                <a:latin typeface="Old Standard TT"/>
                <a:ea typeface="Old Standard TT"/>
                <a:cs typeface="Old Standard TT"/>
                <a:sym typeface="Old Standard TT"/>
              </a:defRPr>
            </a:lvl2pPr>
            <a:lvl3pPr lvl="2" rtl="0" algn="r">
              <a:buNone/>
              <a:defRPr sz="1000">
                <a:solidFill>
                  <a:schemeClr val="dk1"/>
                </a:solidFill>
                <a:latin typeface="Old Standard TT"/>
                <a:ea typeface="Old Standard TT"/>
                <a:cs typeface="Old Standard TT"/>
                <a:sym typeface="Old Standard TT"/>
              </a:defRPr>
            </a:lvl3pPr>
            <a:lvl4pPr lvl="3" rtl="0" algn="r">
              <a:buNone/>
              <a:defRPr sz="1000">
                <a:solidFill>
                  <a:schemeClr val="dk1"/>
                </a:solidFill>
                <a:latin typeface="Old Standard TT"/>
                <a:ea typeface="Old Standard TT"/>
                <a:cs typeface="Old Standard TT"/>
                <a:sym typeface="Old Standard TT"/>
              </a:defRPr>
            </a:lvl4pPr>
            <a:lvl5pPr lvl="4" rtl="0" algn="r">
              <a:buNone/>
              <a:defRPr sz="1000">
                <a:solidFill>
                  <a:schemeClr val="dk1"/>
                </a:solidFill>
                <a:latin typeface="Old Standard TT"/>
                <a:ea typeface="Old Standard TT"/>
                <a:cs typeface="Old Standard TT"/>
                <a:sym typeface="Old Standard TT"/>
              </a:defRPr>
            </a:lvl5pPr>
            <a:lvl6pPr lvl="5" rtl="0" algn="r">
              <a:buNone/>
              <a:defRPr sz="1000">
                <a:solidFill>
                  <a:schemeClr val="dk1"/>
                </a:solidFill>
                <a:latin typeface="Old Standard TT"/>
                <a:ea typeface="Old Standard TT"/>
                <a:cs typeface="Old Standard TT"/>
                <a:sym typeface="Old Standard TT"/>
              </a:defRPr>
            </a:lvl6pPr>
            <a:lvl7pPr lvl="6" rtl="0" algn="r">
              <a:buNone/>
              <a:defRPr sz="1000">
                <a:solidFill>
                  <a:schemeClr val="dk1"/>
                </a:solidFill>
                <a:latin typeface="Old Standard TT"/>
                <a:ea typeface="Old Standard TT"/>
                <a:cs typeface="Old Standard TT"/>
                <a:sym typeface="Old Standard TT"/>
              </a:defRPr>
            </a:lvl7pPr>
            <a:lvl8pPr lvl="7" rtl="0" algn="r">
              <a:buNone/>
              <a:defRPr sz="1000">
                <a:solidFill>
                  <a:schemeClr val="dk1"/>
                </a:solidFill>
                <a:latin typeface="Old Standard TT"/>
                <a:ea typeface="Old Standard TT"/>
                <a:cs typeface="Old Standard TT"/>
                <a:sym typeface="Old Standard TT"/>
              </a:defRPr>
            </a:lvl8pPr>
            <a:lvl9pPr lvl="8" rtl="0"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829225" y="346900"/>
            <a:ext cx="7611600" cy="10089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GB" sz="3100"/>
              <a:t>TA201 PROJECT EVALUATION REPORT      MG3 GROUP PPT</a:t>
            </a:r>
            <a:endParaRPr b="1" sz="2400"/>
          </a:p>
        </p:txBody>
      </p:sp>
      <p:pic>
        <p:nvPicPr>
          <p:cNvPr id="60" name="Google Shape;60;p13"/>
          <p:cNvPicPr preferRelativeResize="0"/>
          <p:nvPr/>
        </p:nvPicPr>
        <p:blipFill>
          <a:blip r:embed="rId3">
            <a:alphaModFix/>
          </a:blip>
          <a:stretch>
            <a:fillRect/>
          </a:stretch>
        </p:blipFill>
        <p:spPr>
          <a:xfrm>
            <a:off x="222938" y="2571750"/>
            <a:ext cx="5724525" cy="22193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idx="1" type="body"/>
          </p:nvPr>
        </p:nvSpPr>
        <p:spPr>
          <a:xfrm>
            <a:off x="2526825" y="1527325"/>
            <a:ext cx="10179900" cy="4007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GB" sz="3800"/>
              <a:t>   </a:t>
            </a:r>
            <a:r>
              <a:rPr b="1" lang="en-GB" sz="5600"/>
              <a:t>Thank you</a:t>
            </a:r>
            <a:endParaRPr b="1" sz="5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0" y="112300"/>
            <a:ext cx="8832300" cy="945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sz="3500"/>
              <a:t>Acknowledgement</a:t>
            </a:r>
            <a:endParaRPr b="1" sz="3500"/>
          </a:p>
        </p:txBody>
      </p:sp>
      <p:sp>
        <p:nvSpPr>
          <p:cNvPr id="66" name="Google Shape;66;p1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We would like to express our sincere gratitude to our tutor and lab-in-charge, for their support and instruction in this project. Their support  and direction were instrumental throughout the execution of the project.</a:t>
            </a:r>
            <a:endParaRPr/>
          </a:p>
          <a:p>
            <a:pPr indent="0" lvl="0" marL="0" rtl="0" algn="l">
              <a:spcBef>
                <a:spcPts val="1200"/>
              </a:spcBef>
              <a:spcAft>
                <a:spcPts val="0"/>
              </a:spcAft>
              <a:buNone/>
            </a:pPr>
            <a:r>
              <a:rPr lang="en-GB"/>
              <a:t>We thank Dr. Niraj Mohan Chawake, the Course Instructor, and Mr. Indra Pal Singh, the course In-charge, for allowing us to explore our creativity and create something of our own through the lab manufacturing processes. </a:t>
            </a:r>
            <a:endParaRPr/>
          </a:p>
          <a:p>
            <a:pPr indent="0" lvl="0" marL="0" rtl="0" algn="l">
              <a:spcBef>
                <a:spcPts val="1200"/>
              </a:spcBef>
              <a:spcAft>
                <a:spcPts val="1200"/>
              </a:spcAft>
              <a:buNone/>
            </a:pPr>
            <a:r>
              <a:rPr lang="en-GB"/>
              <a:t>We also thank our TAs, for their valuable time. We would also like to extend our deepest gratitude to all the lab staff and guides for their encouragement and for training us in the various skills required to complete the project.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0" y="0"/>
            <a:ext cx="8934300" cy="964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4100"/>
              <a:t>  </a:t>
            </a:r>
            <a:r>
              <a:rPr b="1" lang="en-GB" sz="4100"/>
              <a:t>Ideation to Reality</a:t>
            </a:r>
            <a:endParaRPr b="1" sz="4100"/>
          </a:p>
        </p:txBody>
      </p:sp>
      <p:sp>
        <p:nvSpPr>
          <p:cNvPr id="72" name="Google Shape;72;p15"/>
          <p:cNvSpPr/>
          <p:nvPr/>
        </p:nvSpPr>
        <p:spPr>
          <a:xfrm>
            <a:off x="3696400" y="1871775"/>
            <a:ext cx="2045400" cy="1525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p:nvPr/>
        </p:nvSpPr>
        <p:spPr>
          <a:xfrm>
            <a:off x="2173588" y="1612800"/>
            <a:ext cx="1002600" cy="403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6"/>
          <p:cNvSpPr/>
          <p:nvPr/>
        </p:nvSpPr>
        <p:spPr>
          <a:xfrm>
            <a:off x="5707650" y="1612800"/>
            <a:ext cx="1002600" cy="403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6"/>
          <p:cNvSpPr/>
          <p:nvPr/>
        </p:nvSpPr>
        <p:spPr>
          <a:xfrm>
            <a:off x="212000" y="1171500"/>
            <a:ext cx="1694100" cy="12858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6"/>
          <p:cNvSpPr/>
          <p:nvPr/>
        </p:nvSpPr>
        <p:spPr>
          <a:xfrm>
            <a:off x="3658400" y="1171500"/>
            <a:ext cx="1694100" cy="12858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6"/>
          <p:cNvSpPr/>
          <p:nvPr/>
        </p:nvSpPr>
        <p:spPr>
          <a:xfrm>
            <a:off x="7239750" y="1171500"/>
            <a:ext cx="1694100" cy="12858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p:nvPr/>
        </p:nvSpPr>
        <p:spPr>
          <a:xfrm>
            <a:off x="7855950" y="2535063"/>
            <a:ext cx="461700" cy="7680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p:nvPr/>
        </p:nvSpPr>
        <p:spPr>
          <a:xfrm>
            <a:off x="5707650" y="3879500"/>
            <a:ext cx="1002600" cy="4032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6"/>
          <p:cNvSpPr/>
          <p:nvPr/>
        </p:nvSpPr>
        <p:spPr>
          <a:xfrm>
            <a:off x="212000" y="3339725"/>
            <a:ext cx="1694100" cy="12858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6"/>
          <p:cNvSpPr/>
          <p:nvPr/>
        </p:nvSpPr>
        <p:spPr>
          <a:xfrm>
            <a:off x="7170000" y="3454200"/>
            <a:ext cx="1694100" cy="12858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6"/>
          <p:cNvSpPr/>
          <p:nvPr/>
        </p:nvSpPr>
        <p:spPr>
          <a:xfrm>
            <a:off x="2263975" y="3781025"/>
            <a:ext cx="1002600" cy="4032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6"/>
          <p:cNvSpPr txBox="1"/>
          <p:nvPr/>
        </p:nvSpPr>
        <p:spPr>
          <a:xfrm>
            <a:off x="661375" y="1171500"/>
            <a:ext cx="134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Old Standard TT"/>
                <a:ea typeface="Old Standard TT"/>
                <a:cs typeface="Old Standard TT"/>
                <a:sym typeface="Old Standard TT"/>
              </a:rPr>
              <a:t>Week 1 </a:t>
            </a:r>
            <a:endParaRPr b="1">
              <a:latin typeface="Old Standard TT"/>
              <a:ea typeface="Old Standard TT"/>
              <a:cs typeface="Old Standard TT"/>
              <a:sym typeface="Old Standard TT"/>
            </a:endParaRPr>
          </a:p>
        </p:txBody>
      </p:sp>
      <p:sp>
        <p:nvSpPr>
          <p:cNvPr id="88" name="Google Shape;88;p16"/>
          <p:cNvSpPr txBox="1"/>
          <p:nvPr/>
        </p:nvSpPr>
        <p:spPr>
          <a:xfrm>
            <a:off x="326950" y="1476788"/>
            <a:ext cx="1444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Old Standard TT"/>
                <a:ea typeface="Old Standard TT"/>
                <a:cs typeface="Old Standard TT"/>
                <a:sym typeface="Old Standard TT"/>
              </a:rPr>
              <a:t>Designing and </a:t>
            </a:r>
            <a:r>
              <a:rPr lang="en-GB">
                <a:latin typeface="Old Standard TT"/>
                <a:ea typeface="Old Standard TT"/>
                <a:cs typeface="Old Standard TT"/>
                <a:sym typeface="Old Standard TT"/>
              </a:rPr>
              <a:t>acquiring</a:t>
            </a:r>
            <a:r>
              <a:rPr lang="en-GB">
                <a:latin typeface="Old Standard TT"/>
                <a:ea typeface="Old Standard TT"/>
                <a:cs typeface="Old Standard TT"/>
                <a:sym typeface="Old Standard TT"/>
              </a:rPr>
              <a:t> materials of required length </a:t>
            </a:r>
            <a:endParaRPr>
              <a:latin typeface="Old Standard TT"/>
              <a:ea typeface="Old Standard TT"/>
              <a:cs typeface="Old Standard TT"/>
              <a:sym typeface="Old Standard TT"/>
            </a:endParaRPr>
          </a:p>
        </p:txBody>
      </p:sp>
      <p:sp>
        <p:nvSpPr>
          <p:cNvPr id="89" name="Google Shape;89;p16"/>
          <p:cNvSpPr txBox="1"/>
          <p:nvPr/>
        </p:nvSpPr>
        <p:spPr>
          <a:xfrm>
            <a:off x="4071625" y="1171500"/>
            <a:ext cx="100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Old Standard TT"/>
                <a:ea typeface="Old Standard TT"/>
                <a:cs typeface="Old Standard TT"/>
                <a:sym typeface="Old Standard TT"/>
              </a:rPr>
              <a:t>Week 2</a:t>
            </a:r>
            <a:endParaRPr b="1">
              <a:latin typeface="Old Standard TT"/>
              <a:ea typeface="Old Standard TT"/>
              <a:cs typeface="Old Standard TT"/>
              <a:sym typeface="Old Standard TT"/>
            </a:endParaRPr>
          </a:p>
        </p:txBody>
      </p:sp>
      <p:sp>
        <p:nvSpPr>
          <p:cNvPr id="90" name="Google Shape;90;p16"/>
          <p:cNvSpPr txBox="1"/>
          <p:nvPr/>
        </p:nvSpPr>
        <p:spPr>
          <a:xfrm>
            <a:off x="3725875" y="1463850"/>
            <a:ext cx="1694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Old Standard TT"/>
                <a:ea typeface="Old Standard TT"/>
                <a:cs typeface="Old Standard TT"/>
                <a:sym typeface="Old Standard TT"/>
              </a:rPr>
              <a:t>Building the frame for the </a:t>
            </a:r>
            <a:r>
              <a:rPr lang="en-GB">
                <a:latin typeface="Old Standard TT"/>
                <a:ea typeface="Old Standard TT"/>
                <a:cs typeface="Old Standard TT"/>
                <a:sym typeface="Old Standard TT"/>
              </a:rPr>
              <a:t>wheel and casting pulley </a:t>
            </a:r>
            <a:endParaRPr>
              <a:latin typeface="Old Standard TT"/>
              <a:ea typeface="Old Standard TT"/>
              <a:cs typeface="Old Standard TT"/>
              <a:sym typeface="Old Standard TT"/>
            </a:endParaRPr>
          </a:p>
        </p:txBody>
      </p:sp>
      <p:sp>
        <p:nvSpPr>
          <p:cNvPr id="91" name="Google Shape;91;p16"/>
          <p:cNvSpPr txBox="1"/>
          <p:nvPr/>
        </p:nvSpPr>
        <p:spPr>
          <a:xfrm>
            <a:off x="7667850" y="1171500"/>
            <a:ext cx="134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Old Standard TT"/>
                <a:ea typeface="Old Standard TT"/>
                <a:cs typeface="Old Standard TT"/>
                <a:sym typeface="Old Standard TT"/>
              </a:rPr>
              <a:t>Week 3</a:t>
            </a:r>
            <a:endParaRPr b="1">
              <a:latin typeface="Old Standard TT"/>
              <a:ea typeface="Old Standard TT"/>
              <a:cs typeface="Old Standard TT"/>
              <a:sym typeface="Old Standard TT"/>
            </a:endParaRPr>
          </a:p>
        </p:txBody>
      </p:sp>
      <p:sp>
        <p:nvSpPr>
          <p:cNvPr id="92" name="Google Shape;92;p16"/>
          <p:cNvSpPr txBox="1"/>
          <p:nvPr/>
        </p:nvSpPr>
        <p:spPr>
          <a:xfrm>
            <a:off x="7239750" y="1476800"/>
            <a:ext cx="1833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Old Standard TT"/>
                <a:ea typeface="Old Standard TT"/>
                <a:cs typeface="Old Standard TT"/>
                <a:sym typeface="Old Standard TT"/>
              </a:rPr>
              <a:t>Welding rods to the sheet and drilling holes on rod</a:t>
            </a:r>
            <a:endParaRPr>
              <a:latin typeface="Old Standard TT"/>
              <a:ea typeface="Old Standard TT"/>
              <a:cs typeface="Old Standard TT"/>
              <a:sym typeface="Old Standard TT"/>
            </a:endParaRPr>
          </a:p>
        </p:txBody>
      </p:sp>
      <p:sp>
        <p:nvSpPr>
          <p:cNvPr id="93" name="Google Shape;93;p16"/>
          <p:cNvSpPr txBox="1"/>
          <p:nvPr/>
        </p:nvSpPr>
        <p:spPr>
          <a:xfrm>
            <a:off x="1760550" y="152550"/>
            <a:ext cx="56229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3000">
                <a:latin typeface="Old Standard TT"/>
                <a:ea typeface="Old Standard TT"/>
                <a:cs typeface="Old Standard TT"/>
                <a:sym typeface="Old Standard TT"/>
              </a:rPr>
              <a:t>TIMELINE</a:t>
            </a:r>
            <a:endParaRPr b="1" sz="3000">
              <a:latin typeface="Old Standard TT"/>
              <a:ea typeface="Old Standard TT"/>
              <a:cs typeface="Old Standard TT"/>
              <a:sym typeface="Old Standard TT"/>
            </a:endParaRPr>
          </a:p>
        </p:txBody>
      </p:sp>
      <p:sp>
        <p:nvSpPr>
          <p:cNvPr id="94" name="Google Shape;94;p16"/>
          <p:cNvSpPr txBox="1"/>
          <p:nvPr/>
        </p:nvSpPr>
        <p:spPr>
          <a:xfrm>
            <a:off x="7585500" y="3380825"/>
            <a:ext cx="100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Old Standard TT"/>
                <a:ea typeface="Old Standard TT"/>
                <a:cs typeface="Old Standard TT"/>
                <a:sym typeface="Old Standard TT"/>
              </a:rPr>
              <a:t>Week 4</a:t>
            </a:r>
            <a:endParaRPr b="1">
              <a:latin typeface="Old Standard TT"/>
              <a:ea typeface="Old Standard TT"/>
              <a:cs typeface="Old Standard TT"/>
              <a:sym typeface="Old Standard TT"/>
            </a:endParaRPr>
          </a:p>
        </p:txBody>
      </p:sp>
      <p:sp>
        <p:nvSpPr>
          <p:cNvPr id="95" name="Google Shape;95;p16"/>
          <p:cNvSpPr txBox="1"/>
          <p:nvPr/>
        </p:nvSpPr>
        <p:spPr>
          <a:xfrm>
            <a:off x="7170000" y="3693300"/>
            <a:ext cx="1833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Old Standard TT"/>
                <a:ea typeface="Old Standard TT"/>
                <a:cs typeface="Old Standard TT"/>
                <a:sym typeface="Old Standard TT"/>
              </a:rPr>
              <a:t>Welding and </a:t>
            </a:r>
            <a:r>
              <a:rPr lang="en-GB">
                <a:latin typeface="Old Standard TT"/>
                <a:ea typeface="Old Standard TT"/>
                <a:cs typeface="Old Standard TT"/>
                <a:sym typeface="Old Standard TT"/>
              </a:rPr>
              <a:t>assembling the entire structure </a:t>
            </a:r>
            <a:endParaRPr>
              <a:latin typeface="Old Standard TT"/>
              <a:ea typeface="Old Standard TT"/>
              <a:cs typeface="Old Standard TT"/>
              <a:sym typeface="Old Standard TT"/>
            </a:endParaRPr>
          </a:p>
        </p:txBody>
      </p:sp>
      <p:sp>
        <p:nvSpPr>
          <p:cNvPr id="96" name="Google Shape;96;p16"/>
          <p:cNvSpPr txBox="1"/>
          <p:nvPr/>
        </p:nvSpPr>
        <p:spPr>
          <a:xfrm>
            <a:off x="661375" y="3339725"/>
            <a:ext cx="100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Old Standard TT"/>
                <a:ea typeface="Old Standard TT"/>
                <a:cs typeface="Old Standard TT"/>
                <a:sym typeface="Old Standard TT"/>
              </a:rPr>
              <a:t>Week 6 </a:t>
            </a:r>
            <a:endParaRPr b="1">
              <a:latin typeface="Old Standard TT"/>
              <a:ea typeface="Old Standard TT"/>
              <a:cs typeface="Old Standard TT"/>
              <a:sym typeface="Old Standard TT"/>
            </a:endParaRPr>
          </a:p>
        </p:txBody>
      </p:sp>
      <p:sp>
        <p:nvSpPr>
          <p:cNvPr id="97" name="Google Shape;97;p16"/>
          <p:cNvSpPr txBox="1"/>
          <p:nvPr/>
        </p:nvSpPr>
        <p:spPr>
          <a:xfrm>
            <a:off x="189800" y="3557750"/>
            <a:ext cx="1738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Old Standard TT"/>
                <a:ea typeface="Old Standard TT"/>
                <a:cs typeface="Old Standard TT"/>
                <a:sym typeface="Old Standard TT"/>
              </a:rPr>
              <a:t>Cleaning and oiling  the entire Columbus Machine</a:t>
            </a:r>
            <a:endParaRPr>
              <a:latin typeface="Old Standard TT"/>
              <a:ea typeface="Old Standard TT"/>
              <a:cs typeface="Old Standard TT"/>
              <a:sym typeface="Old Standard TT"/>
            </a:endParaRPr>
          </a:p>
        </p:txBody>
      </p:sp>
      <p:sp>
        <p:nvSpPr>
          <p:cNvPr id="98" name="Google Shape;98;p16"/>
          <p:cNvSpPr/>
          <p:nvPr/>
        </p:nvSpPr>
        <p:spPr>
          <a:xfrm>
            <a:off x="3640063" y="3339725"/>
            <a:ext cx="1694100" cy="12858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6"/>
          <p:cNvSpPr txBox="1"/>
          <p:nvPr/>
        </p:nvSpPr>
        <p:spPr>
          <a:xfrm>
            <a:off x="4094125" y="3339725"/>
            <a:ext cx="78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Old Standard TT"/>
                <a:ea typeface="Old Standard TT"/>
                <a:cs typeface="Old Standard TT"/>
                <a:sym typeface="Old Standard TT"/>
              </a:rPr>
              <a:t>Week 5</a:t>
            </a:r>
            <a:endParaRPr b="1">
              <a:latin typeface="Old Standard TT"/>
              <a:ea typeface="Old Standard TT"/>
              <a:cs typeface="Old Standard TT"/>
              <a:sym typeface="Old Standard TT"/>
            </a:endParaRPr>
          </a:p>
        </p:txBody>
      </p:sp>
      <p:sp>
        <p:nvSpPr>
          <p:cNvPr id="100" name="Google Shape;100;p16"/>
          <p:cNvSpPr txBox="1"/>
          <p:nvPr/>
        </p:nvSpPr>
        <p:spPr>
          <a:xfrm>
            <a:off x="3739976" y="3573750"/>
            <a:ext cx="1594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Old Standard TT"/>
                <a:ea typeface="Old Standard TT"/>
                <a:cs typeface="Old Standard TT"/>
                <a:sym typeface="Old Standard TT"/>
              </a:rPr>
              <a:t>Attaching pulley and making the entire assembly </a:t>
            </a:r>
            <a:r>
              <a:rPr lang="en-GB">
                <a:latin typeface="Old Standard TT"/>
                <a:ea typeface="Old Standard TT"/>
                <a:cs typeface="Old Standard TT"/>
                <a:sym typeface="Old Standard TT"/>
              </a:rPr>
              <a:t>functional</a:t>
            </a:r>
            <a:r>
              <a:rPr lang="en-GB">
                <a:latin typeface="Old Standard TT"/>
                <a:ea typeface="Old Standard TT"/>
                <a:cs typeface="Old Standard TT"/>
                <a:sym typeface="Old Standard TT"/>
              </a:rPr>
              <a:t> </a:t>
            </a:r>
            <a:endParaRPr>
              <a:latin typeface="Old Standard TT"/>
              <a:ea typeface="Old Standard TT"/>
              <a:cs typeface="Old Standard TT"/>
              <a:sym typeface="Old Standard T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7"/>
          <p:cNvSpPr txBox="1"/>
          <p:nvPr>
            <p:ph type="title"/>
          </p:nvPr>
        </p:nvSpPr>
        <p:spPr>
          <a:xfrm>
            <a:off x="311700" y="0"/>
            <a:ext cx="8520600" cy="613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t>COST ANALYSIS</a:t>
            </a:r>
            <a:endParaRPr b="1"/>
          </a:p>
        </p:txBody>
      </p:sp>
      <p:graphicFrame>
        <p:nvGraphicFramePr>
          <p:cNvPr id="106" name="Google Shape;106;p17"/>
          <p:cNvGraphicFramePr/>
          <p:nvPr/>
        </p:nvGraphicFramePr>
        <p:xfrm>
          <a:off x="483925" y="1388025"/>
          <a:ext cx="3000000" cy="3000000"/>
        </p:xfrm>
        <a:graphic>
          <a:graphicData uri="http://schemas.openxmlformats.org/drawingml/2006/table">
            <a:tbl>
              <a:tblPr>
                <a:noFill/>
                <a:tableStyleId>{F7FBE466-7664-4E76-9953-9B5FFA385DE2}</a:tableStyleId>
              </a:tblPr>
              <a:tblGrid>
                <a:gridCol w="742950"/>
                <a:gridCol w="1981200"/>
                <a:gridCol w="1133475"/>
                <a:gridCol w="1476375"/>
                <a:gridCol w="1524000"/>
              </a:tblGrid>
              <a:tr h="447675">
                <a:tc>
                  <a:txBody>
                    <a:bodyPr/>
                    <a:lstStyle/>
                    <a:p>
                      <a:pPr indent="0" lvl="0" marL="0" rtl="0" algn="l">
                        <a:spcBef>
                          <a:spcPts val="0"/>
                        </a:spcBef>
                        <a:spcAft>
                          <a:spcPts val="0"/>
                        </a:spcAft>
                        <a:buNone/>
                      </a:pPr>
                      <a:r>
                        <a:rPr lang="en-GB"/>
                        <a:t>S. No.</a:t>
                      </a:r>
                      <a:endParaRPr/>
                    </a:p>
                  </a:txBody>
                  <a:tcPr marT="88900" marB="88900" marR="88900" marL="88900"/>
                </a:tc>
                <a:tc>
                  <a:txBody>
                    <a:bodyPr/>
                    <a:lstStyle/>
                    <a:p>
                      <a:pPr indent="0" lvl="0" marL="0" rtl="0" algn="l">
                        <a:spcBef>
                          <a:spcPts val="0"/>
                        </a:spcBef>
                        <a:spcAft>
                          <a:spcPts val="0"/>
                        </a:spcAft>
                        <a:buNone/>
                      </a:pPr>
                      <a:r>
                        <a:rPr lang="en-GB"/>
                        <a:t>Component </a:t>
                      </a:r>
                      <a:endParaRPr/>
                    </a:p>
                  </a:txBody>
                  <a:tcPr marT="88900" marB="88900" marR="88900" marL="88900"/>
                </a:tc>
                <a:tc>
                  <a:txBody>
                    <a:bodyPr/>
                    <a:lstStyle/>
                    <a:p>
                      <a:pPr indent="0" lvl="0" marL="0" rtl="0" algn="l">
                        <a:spcBef>
                          <a:spcPts val="0"/>
                        </a:spcBef>
                        <a:spcAft>
                          <a:spcPts val="0"/>
                        </a:spcAft>
                        <a:buNone/>
                      </a:pPr>
                      <a:r>
                        <a:rPr lang="en-GB"/>
                        <a:t>Length/</a:t>
                      </a:r>
                      <a:endParaRPr/>
                    </a:p>
                    <a:p>
                      <a:pPr indent="0" lvl="0" marL="0" rtl="0" algn="l">
                        <a:spcBef>
                          <a:spcPts val="0"/>
                        </a:spcBef>
                        <a:spcAft>
                          <a:spcPts val="0"/>
                        </a:spcAft>
                        <a:buNone/>
                      </a:pPr>
                      <a:r>
                        <a:rPr lang="en-GB"/>
                        <a:t>Weight/Area </a:t>
                      </a:r>
                      <a:endParaRPr/>
                    </a:p>
                  </a:txBody>
                  <a:tcPr marT="88900" marB="88900" marR="88900" marL="88900"/>
                </a:tc>
                <a:tc>
                  <a:txBody>
                    <a:bodyPr/>
                    <a:lstStyle/>
                    <a:p>
                      <a:pPr indent="0" lvl="0" marL="0" rtl="0" algn="l">
                        <a:spcBef>
                          <a:spcPts val="0"/>
                        </a:spcBef>
                        <a:spcAft>
                          <a:spcPts val="0"/>
                        </a:spcAft>
                        <a:buNone/>
                      </a:pPr>
                      <a:r>
                        <a:rPr lang="en-GB"/>
                        <a:t>Cost</a:t>
                      </a:r>
                      <a:endParaRPr/>
                    </a:p>
                  </a:txBody>
                  <a:tcPr marT="88900" marB="88900" marR="88900" marL="88900"/>
                </a:tc>
                <a:tc>
                  <a:txBody>
                    <a:bodyPr/>
                    <a:lstStyle/>
                    <a:p>
                      <a:pPr indent="0" lvl="0" marL="0" rtl="0" algn="l">
                        <a:spcBef>
                          <a:spcPts val="0"/>
                        </a:spcBef>
                        <a:spcAft>
                          <a:spcPts val="0"/>
                        </a:spcAft>
                        <a:buNone/>
                      </a:pPr>
                      <a:r>
                        <a:rPr lang="en-GB"/>
                        <a:t>Price </a:t>
                      </a:r>
                      <a:endParaRPr/>
                    </a:p>
                  </a:txBody>
                  <a:tcPr marT="88900" marB="88900" marR="88900" marL="88900"/>
                </a:tc>
              </a:tr>
              <a:tr h="825500">
                <a:tc>
                  <a:txBody>
                    <a:bodyPr/>
                    <a:lstStyle/>
                    <a:p>
                      <a:pPr indent="0" lvl="0" marL="0" rtl="0" algn="l">
                        <a:spcBef>
                          <a:spcPts val="0"/>
                        </a:spcBef>
                        <a:spcAft>
                          <a:spcPts val="0"/>
                        </a:spcAft>
                        <a:buNone/>
                      </a:pPr>
                      <a:r>
                        <a:rPr lang="en-GB"/>
                        <a:t>1.</a:t>
                      </a:r>
                      <a:endParaRPr/>
                    </a:p>
                  </a:txBody>
                  <a:tcPr marT="88900" marB="88900" marR="88900" marL="88900"/>
                </a:tc>
                <a:tc>
                  <a:txBody>
                    <a:bodyPr/>
                    <a:lstStyle/>
                    <a:p>
                      <a:pPr indent="0" lvl="0" marL="0" rtl="0" algn="l">
                        <a:spcBef>
                          <a:spcPts val="0"/>
                        </a:spcBef>
                        <a:spcAft>
                          <a:spcPts val="0"/>
                        </a:spcAft>
                        <a:buNone/>
                      </a:pPr>
                      <a:r>
                        <a:rPr lang="en-GB"/>
                        <a:t>Mild Steel square Rod (25mm x 25 mm)</a:t>
                      </a:r>
                      <a:endParaRPr/>
                    </a:p>
                  </a:txBody>
                  <a:tcPr marT="88900" marB="88900" marR="88900" marL="88900"/>
                </a:tc>
                <a:tc>
                  <a:txBody>
                    <a:bodyPr/>
                    <a:lstStyle/>
                    <a:p>
                      <a:pPr indent="0" lvl="0" marL="0" rtl="0" algn="l">
                        <a:spcBef>
                          <a:spcPts val="0"/>
                        </a:spcBef>
                        <a:spcAft>
                          <a:spcPts val="0"/>
                        </a:spcAft>
                        <a:buNone/>
                      </a:pPr>
                      <a:r>
                        <a:rPr lang="en-GB"/>
                        <a:t>50cm</a:t>
                      </a:r>
                      <a:endParaRPr/>
                    </a:p>
                  </a:txBody>
                  <a:tcPr marT="88900" marB="88900" marR="88900" marL="88900"/>
                </a:tc>
                <a:tc>
                  <a:txBody>
                    <a:bodyPr/>
                    <a:lstStyle/>
                    <a:p>
                      <a:pPr indent="0" lvl="0" marL="0" rtl="0" algn="l">
                        <a:spcBef>
                          <a:spcPts val="0"/>
                        </a:spcBef>
                        <a:spcAft>
                          <a:spcPts val="0"/>
                        </a:spcAft>
                        <a:buNone/>
                      </a:pPr>
                      <a:r>
                        <a:rPr lang="en-GB"/>
                        <a:t>450*(0.5/6.096)</a:t>
                      </a:r>
                      <a:endParaRPr/>
                    </a:p>
                  </a:txBody>
                  <a:tcPr marT="88900" marB="88900" marR="88900" marL="88900"/>
                </a:tc>
                <a:tc>
                  <a:txBody>
                    <a:bodyPr/>
                    <a:lstStyle/>
                    <a:p>
                      <a:pPr indent="0" lvl="0" marL="0" rtl="0" algn="l">
                        <a:spcBef>
                          <a:spcPts val="0"/>
                        </a:spcBef>
                        <a:spcAft>
                          <a:spcPts val="0"/>
                        </a:spcAft>
                        <a:buNone/>
                      </a:pPr>
                      <a:r>
                        <a:rPr lang="en-GB"/>
                        <a:t>Rs 36.909</a:t>
                      </a:r>
                      <a:endParaRPr/>
                    </a:p>
                  </a:txBody>
                  <a:tcPr marT="88900" marB="88900" marR="88900" marL="88900"/>
                </a:tc>
              </a:tr>
              <a:tr h="1288300">
                <a:tc>
                  <a:txBody>
                    <a:bodyPr/>
                    <a:lstStyle/>
                    <a:p>
                      <a:pPr indent="0" lvl="0" marL="0" rtl="0" algn="l">
                        <a:spcBef>
                          <a:spcPts val="0"/>
                        </a:spcBef>
                        <a:spcAft>
                          <a:spcPts val="0"/>
                        </a:spcAft>
                        <a:buNone/>
                      </a:pPr>
                      <a:r>
                        <a:rPr lang="en-GB"/>
                        <a:t>2.</a:t>
                      </a:r>
                      <a:endParaRPr/>
                    </a:p>
                  </a:txBody>
                  <a:tcPr marT="88900" marB="88900" marR="88900" marL="88900"/>
                </a:tc>
                <a:tc>
                  <a:txBody>
                    <a:bodyPr/>
                    <a:lstStyle/>
                    <a:p>
                      <a:pPr indent="0" lvl="0" marL="0" rtl="0" algn="l">
                        <a:spcBef>
                          <a:spcPts val="0"/>
                        </a:spcBef>
                        <a:spcAft>
                          <a:spcPts val="0"/>
                        </a:spcAft>
                        <a:buNone/>
                      </a:pPr>
                      <a:r>
                        <a:rPr lang="en-GB"/>
                        <a:t>GI Sheet </a:t>
                      </a:r>
                      <a:endParaRPr/>
                    </a:p>
                    <a:p>
                      <a:pPr indent="0" lvl="0" marL="0" rtl="0" algn="l">
                        <a:spcBef>
                          <a:spcPts val="0"/>
                        </a:spcBef>
                        <a:spcAft>
                          <a:spcPts val="0"/>
                        </a:spcAft>
                        <a:buNone/>
                      </a:pPr>
                      <a:r>
                        <a:rPr lang="en-GB"/>
                        <a:t>(3ft x 4ft x 0.35mm)</a:t>
                      </a:r>
                      <a:endParaRPr/>
                    </a:p>
                    <a:p>
                      <a:pPr indent="0" lvl="0" marL="0" rtl="0" algn="l">
                        <a:spcBef>
                          <a:spcPts val="0"/>
                        </a:spcBef>
                        <a:spcAft>
                          <a:spcPts val="0"/>
                        </a:spcAft>
                        <a:buNone/>
                      </a:pPr>
                      <a:r>
                        <a:t/>
                      </a:r>
                      <a:endParaRPr/>
                    </a:p>
                  </a:txBody>
                  <a:tcPr marT="88900" marB="88900" marR="88900" marL="88900"/>
                </a:tc>
                <a:tc>
                  <a:txBody>
                    <a:bodyPr/>
                    <a:lstStyle/>
                    <a:p>
                      <a:pPr indent="0" lvl="0" marL="0" rtl="0" algn="l">
                        <a:spcBef>
                          <a:spcPts val="0"/>
                        </a:spcBef>
                        <a:spcAft>
                          <a:spcPts val="0"/>
                        </a:spcAft>
                        <a:buNone/>
                      </a:pPr>
                      <a:r>
                        <a:rPr lang="en-GB"/>
                        <a:t>800 cm^2</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txBody>
                  <a:tcPr marT="88900" marB="88900" marR="88900" marL="88900"/>
                </a:tc>
                <a:tc>
                  <a:txBody>
                    <a:bodyPr/>
                    <a:lstStyle/>
                    <a:p>
                      <a:pPr indent="0" lvl="0" marL="0" rtl="0" algn="l">
                        <a:spcBef>
                          <a:spcPts val="0"/>
                        </a:spcBef>
                        <a:spcAft>
                          <a:spcPts val="0"/>
                        </a:spcAft>
                        <a:buNone/>
                      </a:pPr>
                      <a:r>
                        <a:rPr lang="en-GB"/>
                        <a:t>820/sheet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txBody>
                  <a:tcPr marT="88900" marB="88900" marR="88900" marL="88900"/>
                </a:tc>
                <a:tc>
                  <a:txBody>
                    <a:bodyPr/>
                    <a:lstStyle/>
                    <a:p>
                      <a:pPr indent="0" lvl="0" marL="0" rtl="0" algn="l">
                        <a:spcBef>
                          <a:spcPts val="0"/>
                        </a:spcBef>
                        <a:spcAft>
                          <a:spcPts val="0"/>
                        </a:spcAft>
                        <a:buNone/>
                      </a:pPr>
                      <a:r>
                        <a:rPr lang="en-GB"/>
                        <a:t>Rs 410</a:t>
                      </a:r>
                      <a:endParaRPr/>
                    </a:p>
                  </a:txBody>
                  <a:tcPr marT="88900" marB="88900" marR="88900" marL="88900"/>
                </a:tc>
              </a:tr>
              <a:tr h="609600">
                <a:tc>
                  <a:txBody>
                    <a:bodyPr/>
                    <a:lstStyle/>
                    <a:p>
                      <a:pPr indent="0" lvl="0" marL="0" rtl="0" algn="l">
                        <a:spcBef>
                          <a:spcPts val="0"/>
                        </a:spcBef>
                        <a:spcAft>
                          <a:spcPts val="0"/>
                        </a:spcAft>
                        <a:buNone/>
                      </a:pPr>
                      <a:r>
                        <a:rPr lang="en-GB"/>
                        <a:t>3.</a:t>
                      </a:r>
                      <a:endParaRPr/>
                    </a:p>
                  </a:txBody>
                  <a:tcPr marT="88900" marB="88900" marR="88900" marL="88900"/>
                </a:tc>
                <a:tc>
                  <a:txBody>
                    <a:bodyPr/>
                    <a:lstStyle/>
                    <a:p>
                      <a:pPr indent="0" lvl="0" marL="0" rtl="0" algn="l">
                        <a:spcBef>
                          <a:spcPts val="0"/>
                        </a:spcBef>
                        <a:spcAft>
                          <a:spcPts val="0"/>
                        </a:spcAft>
                        <a:buNone/>
                      </a:pPr>
                      <a:r>
                        <a:rPr lang="en-GB"/>
                        <a:t>Mild Steel Sheet </a:t>
                      </a:r>
                      <a:endParaRPr/>
                    </a:p>
                    <a:p>
                      <a:pPr indent="0" lvl="0" marL="0" rtl="0" algn="l">
                        <a:spcBef>
                          <a:spcPts val="0"/>
                        </a:spcBef>
                        <a:spcAft>
                          <a:spcPts val="0"/>
                        </a:spcAft>
                        <a:buNone/>
                      </a:pPr>
                      <a:r>
                        <a:rPr lang="en-GB"/>
                        <a:t>(4ft x 8ft x 1mm)</a:t>
                      </a:r>
                      <a:endParaRPr/>
                    </a:p>
                  </a:txBody>
                  <a:tcPr marT="88900" marB="88900" marR="88900" marL="88900"/>
                </a:tc>
                <a:tc>
                  <a:txBody>
                    <a:bodyPr/>
                    <a:lstStyle/>
                    <a:p>
                      <a:pPr indent="0" lvl="0" marL="0" rtl="0" algn="l">
                        <a:spcBef>
                          <a:spcPts val="0"/>
                        </a:spcBef>
                        <a:spcAft>
                          <a:spcPts val="0"/>
                        </a:spcAft>
                        <a:buNone/>
                      </a:pPr>
                      <a:r>
                        <a:rPr lang="en-GB"/>
                        <a:t>150 cm^2 </a:t>
                      </a:r>
                      <a:endParaRPr/>
                    </a:p>
                  </a:txBody>
                  <a:tcPr marT="88900" marB="88900" marR="88900" marL="88900"/>
                </a:tc>
                <a:tc>
                  <a:txBody>
                    <a:bodyPr/>
                    <a:lstStyle/>
                    <a:p>
                      <a:pPr indent="0" lvl="0" marL="0" rtl="0" algn="l">
                        <a:spcBef>
                          <a:spcPts val="0"/>
                        </a:spcBef>
                        <a:spcAft>
                          <a:spcPts val="0"/>
                        </a:spcAft>
                        <a:buNone/>
                      </a:pPr>
                      <a:r>
                        <a:rPr lang="en-GB"/>
                        <a:t>945/sheet</a:t>
                      </a:r>
                      <a:endParaRPr/>
                    </a:p>
                  </a:txBody>
                  <a:tcPr marT="88900" marB="88900" marR="88900" marL="88900"/>
                </a:tc>
                <a:tc>
                  <a:txBody>
                    <a:bodyPr/>
                    <a:lstStyle/>
                    <a:p>
                      <a:pPr indent="0" lvl="0" marL="0" rtl="0" algn="l">
                        <a:spcBef>
                          <a:spcPts val="0"/>
                        </a:spcBef>
                        <a:spcAft>
                          <a:spcPts val="0"/>
                        </a:spcAft>
                        <a:buNone/>
                      </a:pPr>
                      <a:r>
                        <a:rPr lang="en-GB"/>
                        <a:t>Rs 945</a:t>
                      </a:r>
                      <a:endParaRPr/>
                    </a:p>
                  </a:txBody>
                  <a:tcPr marT="88900" marB="88900" marR="88900" marL="88900"/>
                </a:tc>
              </a:tr>
            </a:tbl>
          </a:graphicData>
        </a:graphic>
      </p:graphicFrame>
      <p:sp>
        <p:nvSpPr>
          <p:cNvPr id="107" name="Google Shape;107;p17"/>
          <p:cNvSpPr txBox="1"/>
          <p:nvPr/>
        </p:nvSpPr>
        <p:spPr>
          <a:xfrm>
            <a:off x="606200" y="-210975"/>
            <a:ext cx="47583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300"/>
              </a:spcAft>
              <a:buNone/>
            </a:pPr>
            <a:r>
              <a:rPr b="1" lang="en-GB" sz="2600"/>
              <a:t>MATERIAL COST ANALYSIS</a:t>
            </a:r>
            <a:endParaRPr b="1" sz="2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graphicFrame>
        <p:nvGraphicFramePr>
          <p:cNvPr id="113" name="Google Shape;113;p18"/>
          <p:cNvGraphicFramePr/>
          <p:nvPr/>
        </p:nvGraphicFramePr>
        <p:xfrm>
          <a:off x="311700" y="1313800"/>
          <a:ext cx="3000000" cy="3000000"/>
        </p:xfrm>
        <a:graphic>
          <a:graphicData uri="http://schemas.openxmlformats.org/drawingml/2006/table">
            <a:tbl>
              <a:tblPr>
                <a:noFill/>
                <a:tableStyleId>{F7FBE466-7664-4E76-9953-9B5FFA385DE2}</a:tableStyleId>
              </a:tblPr>
              <a:tblGrid>
                <a:gridCol w="742950"/>
                <a:gridCol w="1971675"/>
                <a:gridCol w="1152525"/>
                <a:gridCol w="1466850"/>
                <a:gridCol w="1524000"/>
              </a:tblGrid>
              <a:tr h="825500">
                <a:tc>
                  <a:txBody>
                    <a:bodyPr/>
                    <a:lstStyle/>
                    <a:p>
                      <a:pPr indent="0" lvl="0" marL="0" rtl="0" algn="l">
                        <a:spcBef>
                          <a:spcPts val="0"/>
                        </a:spcBef>
                        <a:spcAft>
                          <a:spcPts val="0"/>
                        </a:spcAft>
                        <a:buNone/>
                      </a:pPr>
                      <a:r>
                        <a:rPr lang="en-GB"/>
                        <a:t>4.</a:t>
                      </a:r>
                      <a:endParaRPr/>
                    </a:p>
                  </a:txBody>
                  <a:tcPr marT="88900" marB="88900" marR="88900" marL="88900"/>
                </a:tc>
                <a:tc>
                  <a:txBody>
                    <a:bodyPr/>
                    <a:lstStyle/>
                    <a:p>
                      <a:pPr indent="0" lvl="0" marL="0" rtl="0" algn="l">
                        <a:spcBef>
                          <a:spcPts val="0"/>
                        </a:spcBef>
                        <a:spcAft>
                          <a:spcPts val="0"/>
                        </a:spcAft>
                        <a:buNone/>
                      </a:pPr>
                      <a:r>
                        <a:rPr lang="en-GB"/>
                        <a:t>Mild Steel square Rod (10mm x 10mm)</a:t>
                      </a:r>
                      <a:endParaRPr/>
                    </a:p>
                  </a:txBody>
                  <a:tcPr marT="88900" marB="88900" marR="88900" marL="88900"/>
                </a:tc>
                <a:tc>
                  <a:txBody>
                    <a:bodyPr/>
                    <a:lstStyle/>
                    <a:p>
                      <a:pPr indent="0" lvl="0" marL="0" rtl="0" algn="l">
                        <a:spcBef>
                          <a:spcPts val="0"/>
                        </a:spcBef>
                        <a:spcAft>
                          <a:spcPts val="0"/>
                        </a:spcAft>
                        <a:buNone/>
                      </a:pPr>
                      <a:r>
                        <a:rPr lang="en-GB"/>
                        <a:t>40cm</a:t>
                      </a:r>
                      <a:endParaRPr/>
                    </a:p>
                  </a:txBody>
                  <a:tcPr marT="88900" marB="88900" marR="88900" marL="88900"/>
                </a:tc>
                <a:tc>
                  <a:txBody>
                    <a:bodyPr/>
                    <a:lstStyle/>
                    <a:p>
                      <a:pPr indent="0" lvl="0" marL="0" rtl="0" algn="l">
                        <a:spcBef>
                          <a:spcPts val="0"/>
                        </a:spcBef>
                        <a:spcAft>
                          <a:spcPts val="0"/>
                        </a:spcAft>
                        <a:buNone/>
                      </a:pPr>
                      <a:r>
                        <a:rPr lang="en-GB"/>
                        <a:t>Rs 63/kg</a:t>
                      </a:r>
                      <a:endParaRPr/>
                    </a:p>
                  </a:txBody>
                  <a:tcPr marT="88900" marB="88900" marR="88900" marL="88900"/>
                </a:tc>
                <a:tc>
                  <a:txBody>
                    <a:bodyPr/>
                    <a:lstStyle/>
                    <a:p>
                      <a:pPr indent="0" lvl="0" marL="0" rtl="0" algn="l">
                        <a:spcBef>
                          <a:spcPts val="0"/>
                        </a:spcBef>
                        <a:spcAft>
                          <a:spcPts val="0"/>
                        </a:spcAft>
                        <a:buNone/>
                      </a:pPr>
                      <a:r>
                        <a:rPr lang="en-GB"/>
                        <a:t>Rs 15.75</a:t>
                      </a:r>
                      <a:endParaRPr/>
                    </a:p>
                  </a:txBody>
                  <a:tcPr marT="88900" marB="88900" marR="88900" marL="88900"/>
                </a:tc>
              </a:tr>
              <a:tr h="860350">
                <a:tc>
                  <a:txBody>
                    <a:bodyPr/>
                    <a:lstStyle/>
                    <a:p>
                      <a:pPr indent="0" lvl="0" marL="0" rtl="0" algn="l">
                        <a:spcBef>
                          <a:spcPts val="0"/>
                        </a:spcBef>
                        <a:spcAft>
                          <a:spcPts val="0"/>
                        </a:spcAft>
                        <a:buNone/>
                      </a:pPr>
                      <a:r>
                        <a:rPr lang="en-GB"/>
                        <a:t>5.</a:t>
                      </a:r>
                      <a:endParaRPr/>
                    </a:p>
                  </a:txBody>
                  <a:tcPr marT="88900" marB="88900" marR="88900" marL="88900"/>
                </a:tc>
                <a:tc>
                  <a:txBody>
                    <a:bodyPr/>
                    <a:lstStyle/>
                    <a:p>
                      <a:pPr indent="0" lvl="0" marL="0" rtl="0" algn="l">
                        <a:spcBef>
                          <a:spcPts val="0"/>
                        </a:spcBef>
                        <a:spcAft>
                          <a:spcPts val="0"/>
                        </a:spcAft>
                        <a:buNone/>
                      </a:pPr>
                      <a:r>
                        <a:rPr lang="en-GB"/>
                        <a:t>Mild Steel Round Rod (8mm diameter)</a:t>
                      </a:r>
                      <a:endParaRPr/>
                    </a:p>
                    <a:p>
                      <a:pPr indent="0" lvl="0" marL="0" rtl="0" algn="l">
                        <a:spcBef>
                          <a:spcPts val="0"/>
                        </a:spcBef>
                        <a:spcAft>
                          <a:spcPts val="0"/>
                        </a:spcAft>
                        <a:buNone/>
                      </a:pPr>
                      <a:r>
                        <a:t/>
                      </a:r>
                      <a:endParaRPr/>
                    </a:p>
                  </a:txBody>
                  <a:tcPr marT="88900" marB="88900" marR="88900" marL="88900"/>
                </a:tc>
                <a:tc>
                  <a:txBody>
                    <a:bodyPr/>
                    <a:lstStyle/>
                    <a:p>
                      <a:pPr indent="0" lvl="0" marL="0" rtl="0" algn="l">
                        <a:spcBef>
                          <a:spcPts val="0"/>
                        </a:spcBef>
                        <a:spcAft>
                          <a:spcPts val="0"/>
                        </a:spcAft>
                        <a:buNone/>
                      </a:pPr>
                      <a:r>
                        <a:rPr lang="en-GB"/>
                        <a:t>40 cm </a:t>
                      </a:r>
                      <a:endParaRPr/>
                    </a:p>
                  </a:txBody>
                  <a:tcPr marT="88900" marB="88900" marR="88900" marL="88900"/>
                </a:tc>
                <a:tc>
                  <a:txBody>
                    <a:bodyPr/>
                    <a:lstStyle/>
                    <a:p>
                      <a:pPr indent="0" lvl="0" marL="0" rtl="0" algn="l">
                        <a:spcBef>
                          <a:spcPts val="0"/>
                        </a:spcBef>
                        <a:spcAft>
                          <a:spcPts val="0"/>
                        </a:spcAft>
                        <a:buNone/>
                      </a:pPr>
                      <a:r>
                        <a:rPr lang="en-GB"/>
                        <a:t>Rs 68/kg</a:t>
                      </a:r>
                      <a:endParaRPr/>
                    </a:p>
                  </a:txBody>
                  <a:tcPr marT="88900" marB="88900" marR="88900" marL="88900"/>
                </a:tc>
                <a:tc>
                  <a:txBody>
                    <a:bodyPr/>
                    <a:lstStyle/>
                    <a:p>
                      <a:pPr indent="0" lvl="0" marL="0" rtl="0" algn="l">
                        <a:spcBef>
                          <a:spcPts val="0"/>
                        </a:spcBef>
                        <a:spcAft>
                          <a:spcPts val="0"/>
                        </a:spcAft>
                        <a:buNone/>
                      </a:pPr>
                      <a:r>
                        <a:rPr lang="en-GB"/>
                        <a:t>Rs 17</a:t>
                      </a:r>
                      <a:endParaRPr/>
                    </a:p>
                  </a:txBody>
                  <a:tcPr marT="88900" marB="88900" marR="88900" marL="88900"/>
                </a:tc>
              </a:tr>
              <a:tr h="609600">
                <a:tc>
                  <a:txBody>
                    <a:bodyPr/>
                    <a:lstStyle/>
                    <a:p>
                      <a:pPr indent="0" lvl="0" marL="0" rtl="0" algn="l">
                        <a:spcBef>
                          <a:spcPts val="0"/>
                        </a:spcBef>
                        <a:spcAft>
                          <a:spcPts val="0"/>
                        </a:spcAft>
                        <a:buNone/>
                      </a:pPr>
                      <a:r>
                        <a:rPr lang="en-GB"/>
                        <a:t>6.</a:t>
                      </a:r>
                      <a:endParaRPr/>
                    </a:p>
                  </a:txBody>
                  <a:tcPr marT="88900" marB="88900" marR="88900" marL="88900"/>
                </a:tc>
                <a:tc>
                  <a:txBody>
                    <a:bodyPr/>
                    <a:lstStyle/>
                    <a:p>
                      <a:pPr indent="0" lvl="0" marL="0" rtl="0" algn="l">
                        <a:spcBef>
                          <a:spcPts val="0"/>
                        </a:spcBef>
                        <a:spcAft>
                          <a:spcPts val="0"/>
                        </a:spcAft>
                        <a:buNone/>
                      </a:pPr>
                      <a:r>
                        <a:rPr lang="en-GB"/>
                        <a:t>Aluminium for melting</a:t>
                      </a:r>
                      <a:endParaRPr/>
                    </a:p>
                  </a:txBody>
                  <a:tcPr marT="88900" marB="88900" marR="88900" marL="88900"/>
                </a:tc>
                <a:tc>
                  <a:txBody>
                    <a:bodyPr/>
                    <a:lstStyle/>
                    <a:p>
                      <a:pPr indent="0" lvl="0" marL="0" rtl="0" algn="l">
                        <a:spcBef>
                          <a:spcPts val="0"/>
                        </a:spcBef>
                        <a:spcAft>
                          <a:spcPts val="0"/>
                        </a:spcAft>
                        <a:buNone/>
                      </a:pPr>
                      <a:r>
                        <a:rPr lang="en-GB"/>
                        <a:t>600 gm</a:t>
                      </a:r>
                      <a:endParaRPr/>
                    </a:p>
                  </a:txBody>
                  <a:tcPr marT="88900" marB="88900" marR="88900" marL="88900"/>
                </a:tc>
                <a:tc>
                  <a:txBody>
                    <a:bodyPr/>
                    <a:lstStyle/>
                    <a:p>
                      <a:pPr indent="0" lvl="0" marL="0" rtl="0" algn="l">
                        <a:spcBef>
                          <a:spcPts val="0"/>
                        </a:spcBef>
                        <a:spcAft>
                          <a:spcPts val="0"/>
                        </a:spcAft>
                        <a:buNone/>
                      </a:pPr>
                      <a:r>
                        <a:rPr lang="en-GB"/>
                        <a:t>Rs 380/kg</a:t>
                      </a:r>
                      <a:endParaRPr/>
                    </a:p>
                    <a:p>
                      <a:pPr indent="0" lvl="0" marL="0" rtl="0" algn="l">
                        <a:spcBef>
                          <a:spcPts val="0"/>
                        </a:spcBef>
                        <a:spcAft>
                          <a:spcPts val="0"/>
                        </a:spcAft>
                        <a:buNone/>
                      </a:pPr>
                      <a:r>
                        <a:rPr lang="en-GB"/>
                        <a:t>0.6*380</a:t>
                      </a:r>
                      <a:endParaRPr/>
                    </a:p>
                  </a:txBody>
                  <a:tcPr marT="88900" marB="88900" marR="88900" marL="88900"/>
                </a:tc>
                <a:tc>
                  <a:txBody>
                    <a:bodyPr/>
                    <a:lstStyle/>
                    <a:p>
                      <a:pPr indent="0" lvl="0" marL="0" rtl="0" algn="l">
                        <a:spcBef>
                          <a:spcPts val="0"/>
                        </a:spcBef>
                        <a:spcAft>
                          <a:spcPts val="0"/>
                        </a:spcAft>
                        <a:buNone/>
                      </a:pPr>
                      <a:r>
                        <a:rPr lang="en-GB"/>
                        <a:t>Rs 228</a:t>
                      </a:r>
                      <a:endParaRPr/>
                    </a:p>
                  </a:txBody>
                  <a:tcPr marT="88900" marB="88900" marR="88900" marL="88900"/>
                </a:tc>
              </a:tr>
              <a:tr h="609600">
                <a:tc>
                  <a:txBody>
                    <a:bodyPr/>
                    <a:lstStyle/>
                    <a:p>
                      <a:pPr indent="0" lvl="0" marL="0" rtl="0" algn="l">
                        <a:spcBef>
                          <a:spcPts val="0"/>
                        </a:spcBef>
                        <a:spcAft>
                          <a:spcPts val="0"/>
                        </a:spcAft>
                        <a:buNone/>
                      </a:pPr>
                      <a:r>
                        <a:rPr lang="en-GB"/>
                        <a:t>7.</a:t>
                      </a:r>
                      <a:endParaRPr/>
                    </a:p>
                  </a:txBody>
                  <a:tcPr marT="88900" marB="88900" marR="88900" marL="88900"/>
                </a:tc>
                <a:tc>
                  <a:txBody>
                    <a:bodyPr/>
                    <a:lstStyle/>
                    <a:p>
                      <a:pPr indent="0" lvl="0" marL="0" rtl="0" algn="l">
                        <a:spcBef>
                          <a:spcPts val="0"/>
                        </a:spcBef>
                        <a:spcAft>
                          <a:spcPts val="0"/>
                        </a:spcAft>
                        <a:buNone/>
                      </a:pPr>
                      <a:r>
                        <a:rPr lang="en-GB"/>
                        <a:t>Rivets</a:t>
                      </a:r>
                      <a:endParaRPr/>
                    </a:p>
                  </a:txBody>
                  <a:tcPr marT="88900" marB="88900" marR="88900" marL="88900"/>
                </a:tc>
                <a:tc>
                  <a:txBody>
                    <a:bodyPr/>
                    <a:lstStyle/>
                    <a:p>
                      <a:pPr indent="0" lvl="0" marL="0" rtl="0" algn="l">
                        <a:spcBef>
                          <a:spcPts val="0"/>
                        </a:spcBef>
                        <a:spcAft>
                          <a:spcPts val="0"/>
                        </a:spcAft>
                        <a:buNone/>
                      </a:pPr>
                      <a:r>
                        <a:rPr lang="en-GB"/>
                        <a:t>8 pcs</a:t>
                      </a:r>
                      <a:endParaRPr/>
                    </a:p>
                  </a:txBody>
                  <a:tcPr marT="88900" marB="88900" marR="88900" marL="88900"/>
                </a:tc>
                <a:tc>
                  <a:txBody>
                    <a:bodyPr/>
                    <a:lstStyle/>
                    <a:p>
                      <a:pPr indent="0" lvl="0" marL="0" rtl="0" algn="l">
                        <a:spcBef>
                          <a:spcPts val="0"/>
                        </a:spcBef>
                        <a:spcAft>
                          <a:spcPts val="0"/>
                        </a:spcAft>
                        <a:buNone/>
                      </a:pPr>
                      <a:r>
                        <a:rPr lang="en-GB"/>
                        <a:t>8*0.25</a:t>
                      </a:r>
                      <a:endParaRPr/>
                    </a:p>
                  </a:txBody>
                  <a:tcPr marT="88900" marB="88900" marR="88900" marL="88900"/>
                </a:tc>
                <a:tc>
                  <a:txBody>
                    <a:bodyPr/>
                    <a:lstStyle/>
                    <a:p>
                      <a:pPr indent="0" lvl="0" marL="0" rtl="0" algn="l">
                        <a:spcBef>
                          <a:spcPts val="0"/>
                        </a:spcBef>
                        <a:spcAft>
                          <a:spcPts val="0"/>
                        </a:spcAft>
                        <a:buNone/>
                      </a:pPr>
                      <a:r>
                        <a:rPr lang="en-GB"/>
                        <a:t>Rs 2</a:t>
                      </a:r>
                      <a:endParaRPr/>
                    </a:p>
                  </a:txBody>
                  <a:tcPr marT="88900" marB="88900" marR="88900" marL="88900"/>
                </a:tc>
              </a:tr>
              <a:tr h="609600">
                <a:tc>
                  <a:txBody>
                    <a:bodyPr/>
                    <a:lstStyle/>
                    <a:p>
                      <a:pPr indent="0" lvl="0" marL="0" rtl="0" algn="l">
                        <a:spcBef>
                          <a:spcPts val="0"/>
                        </a:spcBef>
                        <a:spcAft>
                          <a:spcPts val="0"/>
                        </a:spcAft>
                        <a:buNone/>
                      </a:pPr>
                      <a:r>
                        <a:rPr lang="en-GB"/>
                        <a:t>8.</a:t>
                      </a:r>
                      <a:endParaRPr/>
                    </a:p>
                  </a:txBody>
                  <a:tcPr marT="88900" marB="88900" marR="88900" marL="88900"/>
                </a:tc>
                <a:tc>
                  <a:txBody>
                    <a:bodyPr/>
                    <a:lstStyle/>
                    <a:p>
                      <a:pPr indent="0" lvl="0" marL="0" rtl="0" algn="l">
                        <a:spcBef>
                          <a:spcPts val="0"/>
                        </a:spcBef>
                        <a:spcAft>
                          <a:spcPts val="0"/>
                        </a:spcAft>
                        <a:buNone/>
                      </a:pPr>
                      <a:r>
                        <a:rPr lang="en-GB"/>
                        <a:t>Nut and Bolt</a:t>
                      </a:r>
                      <a:endParaRPr/>
                    </a:p>
                  </a:txBody>
                  <a:tcPr marT="88900" marB="88900" marR="88900" marL="88900"/>
                </a:tc>
                <a:tc>
                  <a:txBody>
                    <a:bodyPr/>
                    <a:lstStyle/>
                    <a:p>
                      <a:pPr indent="0" lvl="0" marL="0" rtl="0" algn="l">
                        <a:spcBef>
                          <a:spcPts val="0"/>
                        </a:spcBef>
                        <a:spcAft>
                          <a:spcPts val="0"/>
                        </a:spcAft>
                        <a:buNone/>
                      </a:pPr>
                      <a:r>
                        <a:rPr lang="en-GB"/>
                        <a:t>2 pcs </a:t>
                      </a:r>
                      <a:endParaRPr/>
                    </a:p>
                  </a:txBody>
                  <a:tcPr marT="88900" marB="88900" marR="88900" marL="88900"/>
                </a:tc>
                <a:tc>
                  <a:txBody>
                    <a:bodyPr/>
                    <a:lstStyle/>
                    <a:p>
                      <a:pPr indent="0" lvl="0" marL="0" rtl="0" algn="l">
                        <a:spcBef>
                          <a:spcPts val="0"/>
                        </a:spcBef>
                        <a:spcAft>
                          <a:spcPts val="0"/>
                        </a:spcAft>
                        <a:buNone/>
                      </a:pPr>
                      <a:r>
                        <a:rPr lang="en-GB"/>
                        <a:t>2*10</a:t>
                      </a:r>
                      <a:endParaRPr/>
                    </a:p>
                  </a:txBody>
                  <a:tcPr marT="88900" marB="88900" marR="88900" marL="88900"/>
                </a:tc>
                <a:tc>
                  <a:txBody>
                    <a:bodyPr/>
                    <a:lstStyle/>
                    <a:p>
                      <a:pPr indent="0" lvl="0" marL="0" rtl="0" algn="l">
                        <a:spcBef>
                          <a:spcPts val="0"/>
                        </a:spcBef>
                        <a:spcAft>
                          <a:spcPts val="0"/>
                        </a:spcAft>
                        <a:buNone/>
                      </a:pPr>
                      <a:r>
                        <a:rPr lang="en-GB"/>
                        <a:t>Rs 20</a:t>
                      </a:r>
                      <a:endParaRPr/>
                    </a:p>
                  </a:txBody>
                  <a:tcPr marT="88900" marB="88900" marR="88900" marL="8890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graphicFrame>
        <p:nvGraphicFramePr>
          <p:cNvPr id="119" name="Google Shape;119;p19"/>
          <p:cNvGraphicFramePr/>
          <p:nvPr/>
        </p:nvGraphicFramePr>
        <p:xfrm>
          <a:off x="311700" y="1729600"/>
          <a:ext cx="3000000" cy="3000000"/>
        </p:xfrm>
        <a:graphic>
          <a:graphicData uri="http://schemas.openxmlformats.org/drawingml/2006/table">
            <a:tbl>
              <a:tblPr>
                <a:noFill/>
                <a:tableStyleId>{F7FBE466-7664-4E76-9953-9B5FFA385DE2}</a:tableStyleId>
              </a:tblPr>
              <a:tblGrid>
                <a:gridCol w="742950"/>
                <a:gridCol w="1971675"/>
                <a:gridCol w="1152525"/>
                <a:gridCol w="1466850"/>
                <a:gridCol w="1524000"/>
              </a:tblGrid>
              <a:tr h="609600">
                <a:tc>
                  <a:txBody>
                    <a:bodyPr/>
                    <a:lstStyle/>
                    <a:p>
                      <a:pPr indent="0" lvl="0" marL="0" rtl="0" algn="l">
                        <a:spcBef>
                          <a:spcPts val="0"/>
                        </a:spcBef>
                        <a:spcAft>
                          <a:spcPts val="0"/>
                        </a:spcAft>
                        <a:buNone/>
                      </a:pPr>
                      <a:r>
                        <a:rPr lang="en-GB"/>
                        <a:t>9.</a:t>
                      </a:r>
                      <a:endParaRPr/>
                    </a:p>
                  </a:txBody>
                  <a:tcPr marT="88900" marB="88900" marR="88900" marL="88900"/>
                </a:tc>
                <a:tc>
                  <a:txBody>
                    <a:bodyPr/>
                    <a:lstStyle/>
                    <a:p>
                      <a:pPr indent="0" lvl="0" marL="0" rtl="0" algn="l">
                        <a:spcBef>
                          <a:spcPts val="0"/>
                        </a:spcBef>
                        <a:spcAft>
                          <a:spcPts val="0"/>
                        </a:spcAft>
                        <a:buNone/>
                      </a:pPr>
                      <a:r>
                        <a:rPr lang="en-GB"/>
                        <a:t>Nut</a:t>
                      </a:r>
                      <a:endParaRPr/>
                    </a:p>
                  </a:txBody>
                  <a:tcPr marT="88900" marB="88900" marR="88900" marL="88900"/>
                </a:tc>
                <a:tc>
                  <a:txBody>
                    <a:bodyPr/>
                    <a:lstStyle/>
                    <a:p>
                      <a:pPr indent="0" lvl="0" marL="0" rtl="0" algn="l">
                        <a:spcBef>
                          <a:spcPts val="0"/>
                        </a:spcBef>
                        <a:spcAft>
                          <a:spcPts val="0"/>
                        </a:spcAft>
                        <a:buNone/>
                      </a:pPr>
                      <a:r>
                        <a:rPr lang="en-GB"/>
                        <a:t>1 pc</a:t>
                      </a:r>
                      <a:endParaRPr/>
                    </a:p>
                  </a:txBody>
                  <a:tcPr marT="88900" marB="88900" marR="88900" marL="88900"/>
                </a:tc>
                <a:tc>
                  <a:txBody>
                    <a:bodyPr/>
                    <a:lstStyle/>
                    <a:p>
                      <a:pPr indent="0" lvl="0" marL="0" rtl="0" algn="l">
                        <a:spcBef>
                          <a:spcPts val="0"/>
                        </a:spcBef>
                        <a:spcAft>
                          <a:spcPts val="0"/>
                        </a:spcAft>
                        <a:buNone/>
                      </a:pPr>
                      <a:r>
                        <a:rPr lang="en-GB"/>
                        <a:t>1*20</a:t>
                      </a:r>
                      <a:endParaRPr/>
                    </a:p>
                  </a:txBody>
                  <a:tcPr marT="88900" marB="88900" marR="88900" marL="88900"/>
                </a:tc>
                <a:tc>
                  <a:txBody>
                    <a:bodyPr/>
                    <a:lstStyle/>
                    <a:p>
                      <a:pPr indent="0" lvl="0" marL="0" rtl="0" algn="l">
                        <a:spcBef>
                          <a:spcPts val="0"/>
                        </a:spcBef>
                        <a:spcAft>
                          <a:spcPts val="0"/>
                        </a:spcAft>
                        <a:buNone/>
                      </a:pPr>
                      <a:r>
                        <a:rPr lang="en-GB"/>
                        <a:t>Rs 20</a:t>
                      </a:r>
                      <a:endParaRPr/>
                    </a:p>
                  </a:txBody>
                  <a:tcPr marT="88900" marB="88900" marR="88900" marL="88900"/>
                </a:tc>
              </a:tr>
              <a:tr h="609600">
                <a:tc>
                  <a:txBody>
                    <a:bodyPr/>
                    <a:lstStyle/>
                    <a:p>
                      <a:pPr indent="0" lvl="0" marL="0" rtl="0" algn="l">
                        <a:spcBef>
                          <a:spcPts val="0"/>
                        </a:spcBef>
                        <a:spcAft>
                          <a:spcPts val="0"/>
                        </a:spcAft>
                        <a:buNone/>
                      </a:pPr>
                      <a:r>
                        <a:rPr lang="en-GB"/>
                        <a:t>10.</a:t>
                      </a:r>
                      <a:endParaRPr/>
                    </a:p>
                  </a:txBody>
                  <a:tcPr marT="88900" marB="88900" marR="88900" marL="88900"/>
                </a:tc>
                <a:tc>
                  <a:txBody>
                    <a:bodyPr/>
                    <a:lstStyle/>
                    <a:p>
                      <a:pPr indent="0" lvl="0" marL="0" rtl="0" algn="l">
                        <a:spcBef>
                          <a:spcPts val="0"/>
                        </a:spcBef>
                        <a:spcAft>
                          <a:spcPts val="0"/>
                        </a:spcAft>
                        <a:buNone/>
                      </a:pPr>
                      <a:r>
                        <a:rPr lang="en-GB"/>
                        <a:t>Grooved Rod</a:t>
                      </a:r>
                      <a:endParaRPr/>
                    </a:p>
                  </a:txBody>
                  <a:tcPr marT="88900" marB="88900" marR="88900" marL="88900"/>
                </a:tc>
                <a:tc>
                  <a:txBody>
                    <a:bodyPr/>
                    <a:lstStyle/>
                    <a:p>
                      <a:pPr indent="0" lvl="0" marL="0" rtl="0" algn="l">
                        <a:spcBef>
                          <a:spcPts val="0"/>
                        </a:spcBef>
                        <a:spcAft>
                          <a:spcPts val="0"/>
                        </a:spcAft>
                        <a:buNone/>
                      </a:pPr>
                      <a:r>
                        <a:rPr lang="en-GB"/>
                        <a:t>25cm</a:t>
                      </a:r>
                      <a:endParaRPr/>
                    </a:p>
                  </a:txBody>
                  <a:tcPr marT="88900" marB="88900" marR="88900" marL="88900"/>
                </a:tc>
                <a:tc>
                  <a:txBody>
                    <a:bodyPr/>
                    <a:lstStyle/>
                    <a:p>
                      <a:pPr indent="0" lvl="0" marL="0" rtl="0" algn="l">
                        <a:spcBef>
                          <a:spcPts val="0"/>
                        </a:spcBef>
                        <a:spcAft>
                          <a:spcPts val="0"/>
                        </a:spcAft>
                        <a:buNone/>
                      </a:pPr>
                      <a:r>
                        <a:rPr lang="en-GB"/>
                        <a:t>25*4</a:t>
                      </a:r>
                      <a:endParaRPr/>
                    </a:p>
                  </a:txBody>
                  <a:tcPr marT="88900" marB="88900" marR="88900" marL="88900"/>
                </a:tc>
                <a:tc>
                  <a:txBody>
                    <a:bodyPr/>
                    <a:lstStyle/>
                    <a:p>
                      <a:pPr indent="0" lvl="0" marL="0" rtl="0" algn="l">
                        <a:spcBef>
                          <a:spcPts val="0"/>
                        </a:spcBef>
                        <a:spcAft>
                          <a:spcPts val="0"/>
                        </a:spcAft>
                        <a:buNone/>
                      </a:pPr>
                      <a:r>
                        <a:rPr lang="en-GB"/>
                        <a:t>Rs 100</a:t>
                      </a:r>
                      <a:endParaRPr/>
                    </a:p>
                  </a:txBody>
                  <a:tcPr marT="88900" marB="88900" marR="88900" marL="88900"/>
                </a:tc>
              </a:tr>
              <a:tr h="609600">
                <a:tc>
                  <a:txBody>
                    <a:bodyPr/>
                    <a:lstStyle/>
                    <a:p>
                      <a:pPr indent="0" lvl="0" marL="0" rtl="0" algn="l">
                        <a:spcBef>
                          <a:spcPts val="0"/>
                        </a:spcBef>
                        <a:spcAft>
                          <a:spcPts val="0"/>
                        </a:spcAft>
                        <a:buNone/>
                      </a:pPr>
                      <a:r>
                        <a:rPr lang="en-GB"/>
                        <a:t>11.</a:t>
                      </a:r>
                      <a:endParaRPr/>
                    </a:p>
                  </a:txBody>
                  <a:tcPr marT="88900" marB="88900" marR="88900" marL="88900"/>
                </a:tc>
                <a:tc>
                  <a:txBody>
                    <a:bodyPr/>
                    <a:lstStyle/>
                    <a:p>
                      <a:pPr indent="0" lvl="0" marL="0" rtl="0" algn="l">
                        <a:spcBef>
                          <a:spcPts val="0"/>
                        </a:spcBef>
                        <a:spcAft>
                          <a:spcPts val="0"/>
                        </a:spcAft>
                        <a:buNone/>
                      </a:pPr>
                      <a:r>
                        <a:rPr lang="en-GB"/>
                        <a:t>Rectangular Mild Steel Plates</a:t>
                      </a:r>
                      <a:endParaRPr/>
                    </a:p>
                  </a:txBody>
                  <a:tcPr marT="88900" marB="88900" marR="88900" marL="88900"/>
                </a:tc>
                <a:tc>
                  <a:txBody>
                    <a:bodyPr/>
                    <a:lstStyle/>
                    <a:p>
                      <a:pPr indent="0" lvl="0" marL="0" rtl="0" algn="l">
                        <a:spcBef>
                          <a:spcPts val="0"/>
                        </a:spcBef>
                        <a:spcAft>
                          <a:spcPts val="0"/>
                        </a:spcAft>
                        <a:buNone/>
                      </a:pPr>
                      <a:r>
                        <a:rPr lang="en-GB" sz="1300"/>
                        <a:t>45cm*1.5cm</a:t>
                      </a:r>
                      <a:endParaRPr sz="1300"/>
                    </a:p>
                  </a:txBody>
                  <a:tcPr marT="88900" marB="88900" marR="88900" marL="88900"/>
                </a:tc>
                <a:tc>
                  <a:txBody>
                    <a:bodyPr/>
                    <a:lstStyle/>
                    <a:p>
                      <a:pPr indent="0" lvl="0" marL="0" rtl="0" algn="l">
                        <a:spcBef>
                          <a:spcPts val="0"/>
                        </a:spcBef>
                        <a:spcAft>
                          <a:spcPts val="0"/>
                        </a:spcAft>
                        <a:buNone/>
                      </a:pPr>
                      <a:r>
                        <a:rPr lang="en-GB"/>
                        <a:t>945/30</a:t>
                      </a:r>
                      <a:endParaRPr/>
                    </a:p>
                  </a:txBody>
                  <a:tcPr marT="88900" marB="88900" marR="88900" marL="88900"/>
                </a:tc>
                <a:tc>
                  <a:txBody>
                    <a:bodyPr/>
                    <a:lstStyle/>
                    <a:p>
                      <a:pPr indent="0" lvl="0" marL="0" rtl="0" algn="l">
                        <a:spcBef>
                          <a:spcPts val="0"/>
                        </a:spcBef>
                        <a:spcAft>
                          <a:spcPts val="0"/>
                        </a:spcAft>
                        <a:buNone/>
                      </a:pPr>
                      <a:r>
                        <a:rPr lang="en-GB"/>
                        <a:t>Rs 31.5</a:t>
                      </a:r>
                      <a:endParaRPr/>
                    </a:p>
                  </a:txBody>
                  <a:tcPr marT="88900" marB="88900" marR="88900" marL="88900"/>
                </a:tc>
              </a:tr>
            </a:tbl>
          </a:graphicData>
        </a:graphic>
      </p:graphicFrame>
      <p:sp>
        <p:nvSpPr>
          <p:cNvPr id="120" name="Google Shape;120;p19"/>
          <p:cNvSpPr txBox="1"/>
          <p:nvPr/>
        </p:nvSpPr>
        <p:spPr>
          <a:xfrm>
            <a:off x="373425" y="3849300"/>
            <a:ext cx="38055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2000">
                <a:solidFill>
                  <a:schemeClr val="dk1"/>
                </a:solidFill>
              </a:rPr>
              <a:t>Total Material Cost = Rs 1827</a:t>
            </a:r>
            <a:endParaRPr sz="20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LABOUR COST</a:t>
            </a:r>
            <a:endParaRPr/>
          </a:p>
        </p:txBody>
      </p:sp>
      <p:graphicFrame>
        <p:nvGraphicFramePr>
          <p:cNvPr id="126" name="Google Shape;126;p20"/>
          <p:cNvGraphicFramePr/>
          <p:nvPr/>
        </p:nvGraphicFramePr>
        <p:xfrm>
          <a:off x="403550" y="2032200"/>
          <a:ext cx="3000000" cy="3000000"/>
        </p:xfrm>
        <a:graphic>
          <a:graphicData uri="http://schemas.openxmlformats.org/drawingml/2006/table">
            <a:tbl>
              <a:tblPr>
                <a:noFill/>
                <a:tableStyleId>{F7FBE466-7664-4E76-9953-9B5FFA385DE2}</a:tableStyleId>
              </a:tblPr>
              <a:tblGrid>
                <a:gridCol w="752475"/>
                <a:gridCol w="1981200"/>
                <a:gridCol w="1133475"/>
                <a:gridCol w="1476375"/>
                <a:gridCol w="1524000"/>
              </a:tblGrid>
              <a:tr h="523875">
                <a:tc>
                  <a:txBody>
                    <a:bodyPr/>
                    <a:lstStyle/>
                    <a:p>
                      <a:pPr indent="0" lvl="0" marL="0" rtl="0" algn="l">
                        <a:spcBef>
                          <a:spcPts val="0"/>
                        </a:spcBef>
                        <a:spcAft>
                          <a:spcPts val="0"/>
                        </a:spcAft>
                        <a:buNone/>
                      </a:pPr>
                      <a:r>
                        <a:rPr lang="en-GB"/>
                        <a:t>S. No.</a:t>
                      </a:r>
                      <a:endParaRPr/>
                    </a:p>
                  </a:txBody>
                  <a:tcPr marT="88900" marB="88900" marR="88900" marL="88900"/>
                </a:tc>
                <a:tc>
                  <a:txBody>
                    <a:bodyPr/>
                    <a:lstStyle/>
                    <a:p>
                      <a:pPr indent="0" lvl="0" marL="0" rtl="0" algn="l">
                        <a:spcBef>
                          <a:spcPts val="0"/>
                        </a:spcBef>
                        <a:spcAft>
                          <a:spcPts val="0"/>
                        </a:spcAft>
                        <a:buNone/>
                      </a:pPr>
                      <a:r>
                        <a:rPr lang="en-GB"/>
                        <a:t>Type of Labour</a:t>
                      </a:r>
                      <a:endParaRPr/>
                    </a:p>
                  </a:txBody>
                  <a:tcPr marT="88900" marB="88900" marR="88900" marL="88900"/>
                </a:tc>
                <a:tc>
                  <a:txBody>
                    <a:bodyPr/>
                    <a:lstStyle/>
                    <a:p>
                      <a:pPr indent="0" lvl="0" marL="0" rtl="0" algn="l">
                        <a:spcBef>
                          <a:spcPts val="0"/>
                        </a:spcBef>
                        <a:spcAft>
                          <a:spcPts val="0"/>
                        </a:spcAft>
                        <a:buNone/>
                      </a:pPr>
                      <a:r>
                        <a:rPr lang="en-GB"/>
                        <a:t>Total Hours</a:t>
                      </a:r>
                      <a:endParaRPr/>
                    </a:p>
                  </a:txBody>
                  <a:tcPr marT="88900" marB="88900" marR="88900" marL="88900"/>
                </a:tc>
                <a:tc>
                  <a:txBody>
                    <a:bodyPr/>
                    <a:lstStyle/>
                    <a:p>
                      <a:pPr indent="0" lvl="0" marL="0" rtl="0" algn="l">
                        <a:spcBef>
                          <a:spcPts val="0"/>
                        </a:spcBef>
                        <a:spcAft>
                          <a:spcPts val="0"/>
                        </a:spcAft>
                        <a:buNone/>
                      </a:pPr>
                      <a:r>
                        <a:rPr lang="en-GB"/>
                        <a:t>Charge</a:t>
                      </a:r>
                      <a:endParaRPr/>
                    </a:p>
                  </a:txBody>
                  <a:tcPr marT="88900" marB="88900" marR="88900" marL="88900"/>
                </a:tc>
                <a:tc>
                  <a:txBody>
                    <a:bodyPr/>
                    <a:lstStyle/>
                    <a:p>
                      <a:pPr indent="0" lvl="0" marL="0" rtl="0" algn="l">
                        <a:spcBef>
                          <a:spcPts val="0"/>
                        </a:spcBef>
                        <a:spcAft>
                          <a:spcPts val="0"/>
                        </a:spcAft>
                        <a:buNone/>
                      </a:pPr>
                      <a:r>
                        <a:rPr lang="en-GB"/>
                        <a:t>Total Cost</a:t>
                      </a:r>
                      <a:endParaRPr/>
                    </a:p>
                  </a:txBody>
                  <a:tcPr marT="88900" marB="88900" marR="88900" marL="88900"/>
                </a:tc>
              </a:tr>
              <a:tr h="485775">
                <a:tc>
                  <a:txBody>
                    <a:bodyPr/>
                    <a:lstStyle/>
                    <a:p>
                      <a:pPr indent="0" lvl="0" marL="0" rtl="0" algn="l">
                        <a:spcBef>
                          <a:spcPts val="0"/>
                        </a:spcBef>
                        <a:spcAft>
                          <a:spcPts val="0"/>
                        </a:spcAft>
                        <a:buNone/>
                      </a:pPr>
                      <a:r>
                        <a:rPr lang="en-GB"/>
                        <a:t>1.</a:t>
                      </a:r>
                      <a:endParaRPr/>
                    </a:p>
                  </a:txBody>
                  <a:tcPr marT="88900" marB="88900" marR="88900" marL="88900"/>
                </a:tc>
                <a:tc>
                  <a:txBody>
                    <a:bodyPr/>
                    <a:lstStyle/>
                    <a:p>
                      <a:pPr indent="0" lvl="0" marL="0" rtl="0" algn="l">
                        <a:spcBef>
                          <a:spcPts val="0"/>
                        </a:spcBef>
                        <a:spcAft>
                          <a:spcPts val="0"/>
                        </a:spcAft>
                        <a:buNone/>
                      </a:pPr>
                      <a:r>
                        <a:rPr lang="en-GB"/>
                        <a:t>Skilled</a:t>
                      </a:r>
                      <a:endParaRPr/>
                    </a:p>
                  </a:txBody>
                  <a:tcPr marT="88900" marB="88900" marR="88900" marL="88900"/>
                </a:tc>
                <a:tc>
                  <a:txBody>
                    <a:bodyPr/>
                    <a:lstStyle/>
                    <a:p>
                      <a:pPr indent="0" lvl="0" marL="0" rtl="0" algn="l">
                        <a:spcBef>
                          <a:spcPts val="0"/>
                        </a:spcBef>
                        <a:spcAft>
                          <a:spcPts val="0"/>
                        </a:spcAft>
                        <a:buNone/>
                      </a:pPr>
                      <a:r>
                        <a:rPr lang="en-GB"/>
                        <a:t>30</a:t>
                      </a:r>
                      <a:endParaRPr/>
                    </a:p>
                    <a:p>
                      <a:pPr indent="0" lvl="0" marL="0" rtl="0" algn="l">
                        <a:spcBef>
                          <a:spcPts val="0"/>
                        </a:spcBef>
                        <a:spcAft>
                          <a:spcPts val="0"/>
                        </a:spcAft>
                        <a:buNone/>
                      </a:pPr>
                      <a:r>
                        <a:t/>
                      </a:r>
                      <a:endParaRPr/>
                    </a:p>
                  </a:txBody>
                  <a:tcPr marT="88900" marB="88900" marR="88900" marL="88900"/>
                </a:tc>
                <a:tc>
                  <a:txBody>
                    <a:bodyPr/>
                    <a:lstStyle/>
                    <a:p>
                      <a:pPr indent="0" lvl="0" marL="0" rtl="0" algn="l">
                        <a:spcBef>
                          <a:spcPts val="0"/>
                        </a:spcBef>
                        <a:spcAft>
                          <a:spcPts val="0"/>
                        </a:spcAft>
                        <a:buNone/>
                      </a:pPr>
                      <a:r>
                        <a:rPr lang="en-GB"/>
                        <a:t>Rs 1065/8 Hr </a:t>
                      </a:r>
                      <a:endParaRPr/>
                    </a:p>
                  </a:txBody>
                  <a:tcPr marT="88900" marB="88900" marR="88900" marL="88900"/>
                </a:tc>
                <a:tc>
                  <a:txBody>
                    <a:bodyPr/>
                    <a:lstStyle/>
                    <a:p>
                      <a:pPr indent="0" lvl="0" marL="0" rtl="0" algn="l">
                        <a:spcBef>
                          <a:spcPts val="0"/>
                        </a:spcBef>
                        <a:spcAft>
                          <a:spcPts val="0"/>
                        </a:spcAft>
                        <a:buNone/>
                      </a:pPr>
                      <a:r>
                        <a:rPr lang="en-GB"/>
                        <a:t>Rs 3993.75 </a:t>
                      </a:r>
                      <a:endParaRPr/>
                    </a:p>
                  </a:txBody>
                  <a:tcPr marT="88900" marB="88900" marR="88900" marL="88900"/>
                </a:tc>
              </a:tr>
              <a:tr h="495300">
                <a:tc>
                  <a:txBody>
                    <a:bodyPr/>
                    <a:lstStyle/>
                    <a:p>
                      <a:pPr indent="0" lvl="0" marL="0" rtl="0" algn="l">
                        <a:spcBef>
                          <a:spcPts val="0"/>
                        </a:spcBef>
                        <a:spcAft>
                          <a:spcPts val="0"/>
                        </a:spcAft>
                        <a:buNone/>
                      </a:pPr>
                      <a:r>
                        <a:rPr lang="en-GB"/>
                        <a:t>2.</a:t>
                      </a:r>
                      <a:endParaRPr/>
                    </a:p>
                  </a:txBody>
                  <a:tcPr marT="88900" marB="88900" marR="88900" marL="88900"/>
                </a:tc>
                <a:tc>
                  <a:txBody>
                    <a:bodyPr/>
                    <a:lstStyle/>
                    <a:p>
                      <a:pPr indent="0" lvl="0" marL="0" rtl="0" algn="l">
                        <a:spcBef>
                          <a:spcPts val="0"/>
                        </a:spcBef>
                        <a:spcAft>
                          <a:spcPts val="0"/>
                        </a:spcAft>
                        <a:buNone/>
                      </a:pPr>
                      <a:r>
                        <a:rPr lang="en-GB"/>
                        <a:t>Unskilled</a:t>
                      </a:r>
                      <a:endParaRPr/>
                    </a:p>
                  </a:txBody>
                  <a:tcPr marT="88900" marB="88900" marR="88900" marL="88900"/>
                </a:tc>
                <a:tc>
                  <a:txBody>
                    <a:bodyPr/>
                    <a:lstStyle/>
                    <a:p>
                      <a:pPr indent="0" lvl="0" marL="0" rtl="0" algn="l">
                        <a:spcBef>
                          <a:spcPts val="0"/>
                        </a:spcBef>
                        <a:spcAft>
                          <a:spcPts val="0"/>
                        </a:spcAft>
                        <a:buNone/>
                      </a:pPr>
                      <a:r>
                        <a:rPr lang="en-GB"/>
                        <a:t>144</a:t>
                      </a:r>
                      <a:endParaRPr/>
                    </a:p>
                  </a:txBody>
                  <a:tcPr marT="88900" marB="88900" marR="88900" marL="88900"/>
                </a:tc>
                <a:tc>
                  <a:txBody>
                    <a:bodyPr/>
                    <a:lstStyle/>
                    <a:p>
                      <a:pPr indent="0" lvl="0" marL="0" rtl="0" algn="l">
                        <a:spcBef>
                          <a:spcPts val="0"/>
                        </a:spcBef>
                        <a:spcAft>
                          <a:spcPts val="0"/>
                        </a:spcAft>
                        <a:buNone/>
                      </a:pPr>
                      <a:r>
                        <a:rPr lang="en-GB"/>
                        <a:t>Rs 735/8 Hr</a:t>
                      </a:r>
                      <a:endParaRPr/>
                    </a:p>
                  </a:txBody>
                  <a:tcPr marT="88900" marB="88900" marR="88900" marL="88900"/>
                </a:tc>
                <a:tc>
                  <a:txBody>
                    <a:bodyPr/>
                    <a:lstStyle/>
                    <a:p>
                      <a:pPr indent="0" lvl="0" marL="0" rtl="0" algn="l">
                        <a:spcBef>
                          <a:spcPts val="0"/>
                        </a:spcBef>
                        <a:spcAft>
                          <a:spcPts val="0"/>
                        </a:spcAft>
                        <a:buNone/>
                      </a:pPr>
                      <a:r>
                        <a:rPr lang="en-GB"/>
                        <a:t>Rs 10473.75</a:t>
                      </a:r>
                      <a:endParaRPr/>
                    </a:p>
                  </a:txBody>
                  <a:tcPr marT="88900" marB="88900" marR="88900" marL="88900"/>
                </a:tc>
              </a:tr>
            </a:tbl>
          </a:graphicData>
        </a:graphic>
      </p:graphicFrame>
      <p:sp>
        <p:nvSpPr>
          <p:cNvPr id="127" name="Google Shape;127;p20"/>
          <p:cNvSpPr txBox="1"/>
          <p:nvPr/>
        </p:nvSpPr>
        <p:spPr>
          <a:xfrm>
            <a:off x="676500" y="2755500"/>
            <a:ext cx="60543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b="1" sz="2600"/>
          </a:p>
          <a:p>
            <a:pPr indent="0" lvl="0" marL="0" rtl="0" algn="l">
              <a:lnSpc>
                <a:spcPct val="115000"/>
              </a:lnSpc>
              <a:spcBef>
                <a:spcPts val="300"/>
              </a:spcBef>
              <a:spcAft>
                <a:spcPts val="0"/>
              </a:spcAft>
              <a:buNone/>
            </a:pPr>
            <a:r>
              <a:rPr lang="en-GB" sz="2000"/>
              <a:t>Total Labour Cost = Rs 14467.5</a:t>
            </a:r>
            <a:endParaRPr sz="2000"/>
          </a:p>
          <a:p>
            <a:pPr indent="0" lvl="0" marL="0" rtl="0" algn="l">
              <a:lnSpc>
                <a:spcPct val="115000"/>
              </a:lnSpc>
              <a:spcBef>
                <a:spcPts val="0"/>
              </a:spcBef>
              <a:spcAft>
                <a:spcPts val="0"/>
              </a:spcAft>
              <a:buNone/>
            </a:pPr>
            <a:r>
              <a:t/>
            </a:r>
            <a:endParaRPr b="1" sz="1600"/>
          </a:p>
          <a:p>
            <a:pPr indent="0" lvl="0" marL="0" rtl="0" algn="l">
              <a:lnSpc>
                <a:spcPct val="115000"/>
              </a:lnSpc>
              <a:spcBef>
                <a:spcPts val="0"/>
              </a:spcBef>
              <a:spcAft>
                <a:spcPts val="0"/>
              </a:spcAft>
              <a:buNone/>
            </a:pPr>
            <a:r>
              <a:rPr b="1" lang="en-GB" sz="1600"/>
              <a:t>TOTAL COST OF PROJECT : </a:t>
            </a:r>
            <a:r>
              <a:rPr b="1" lang="en-GB" sz="1900">
                <a:latin typeface="Old Standard TT"/>
                <a:ea typeface="Old Standard TT"/>
                <a:cs typeface="Old Standard TT"/>
                <a:sym typeface="Old Standard TT"/>
              </a:rPr>
              <a:t>Rs 16,294.37</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2511675" y="19560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3600"/>
              <a:t>OUR TEAM</a:t>
            </a:r>
            <a:endParaRPr b="1" sz="3600"/>
          </a:p>
        </p:txBody>
      </p:sp>
      <p:pic>
        <p:nvPicPr>
          <p:cNvPr id="133" name="Google Shape;133;p21"/>
          <p:cNvPicPr preferRelativeResize="0"/>
          <p:nvPr/>
        </p:nvPicPr>
        <p:blipFill>
          <a:blip r:embed="rId3">
            <a:alphaModFix/>
          </a:blip>
          <a:stretch>
            <a:fillRect/>
          </a:stretch>
        </p:blipFill>
        <p:spPr>
          <a:xfrm>
            <a:off x="3178650" y="925900"/>
            <a:ext cx="5325168" cy="3993876"/>
          </a:xfrm>
          <a:prstGeom prst="rect">
            <a:avLst/>
          </a:prstGeom>
          <a:noFill/>
          <a:ln>
            <a:noFill/>
          </a:ln>
        </p:spPr>
      </p:pic>
      <p:sp>
        <p:nvSpPr>
          <p:cNvPr id="134" name="Google Shape;134;p21"/>
          <p:cNvSpPr txBox="1"/>
          <p:nvPr/>
        </p:nvSpPr>
        <p:spPr>
          <a:xfrm>
            <a:off x="288250" y="1617450"/>
            <a:ext cx="2792700" cy="26475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Font typeface="Old Standard TT"/>
              <a:buChar char="●"/>
            </a:pPr>
            <a:r>
              <a:rPr lang="en-GB" sz="2000">
                <a:latin typeface="Old Standard TT"/>
                <a:ea typeface="Old Standard TT"/>
                <a:cs typeface="Old Standard TT"/>
                <a:sym typeface="Old Standard TT"/>
              </a:rPr>
              <a:t>Shlok M</a:t>
            </a:r>
            <a:endParaRPr sz="2000">
              <a:latin typeface="Old Standard TT"/>
              <a:ea typeface="Old Standard TT"/>
              <a:cs typeface="Old Standard TT"/>
              <a:sym typeface="Old Standard TT"/>
            </a:endParaRPr>
          </a:p>
          <a:p>
            <a:pPr indent="-355600" lvl="0" marL="457200" rtl="0" algn="l">
              <a:spcBef>
                <a:spcPts val="0"/>
              </a:spcBef>
              <a:spcAft>
                <a:spcPts val="0"/>
              </a:spcAft>
              <a:buSzPts val="2000"/>
              <a:buFont typeface="Old Standard TT"/>
              <a:buChar char="●"/>
            </a:pPr>
            <a:r>
              <a:rPr lang="en-GB" sz="2000">
                <a:latin typeface="Old Standard TT"/>
                <a:ea typeface="Old Standard TT"/>
                <a:cs typeface="Old Standard TT"/>
                <a:sym typeface="Old Standard TT"/>
              </a:rPr>
              <a:t>Shourya T</a:t>
            </a:r>
            <a:endParaRPr sz="2000">
              <a:latin typeface="Old Standard TT"/>
              <a:ea typeface="Old Standard TT"/>
              <a:cs typeface="Old Standard TT"/>
              <a:sym typeface="Old Standard TT"/>
            </a:endParaRPr>
          </a:p>
          <a:p>
            <a:pPr indent="-355600" lvl="0" marL="457200" rtl="0" algn="l">
              <a:spcBef>
                <a:spcPts val="0"/>
              </a:spcBef>
              <a:spcAft>
                <a:spcPts val="0"/>
              </a:spcAft>
              <a:buSzPts val="2000"/>
              <a:buFont typeface="Old Standard TT"/>
              <a:buChar char="●"/>
            </a:pPr>
            <a:r>
              <a:rPr lang="en-GB" sz="2000">
                <a:latin typeface="Old Standard TT"/>
                <a:ea typeface="Old Standard TT"/>
                <a:cs typeface="Old Standard TT"/>
                <a:sym typeface="Old Standard TT"/>
              </a:rPr>
              <a:t>Shantanu K</a:t>
            </a:r>
            <a:endParaRPr sz="2000">
              <a:latin typeface="Old Standard TT"/>
              <a:ea typeface="Old Standard TT"/>
              <a:cs typeface="Old Standard TT"/>
              <a:sym typeface="Old Standard TT"/>
            </a:endParaRPr>
          </a:p>
          <a:p>
            <a:pPr indent="-355600" lvl="0" marL="457200" rtl="0" algn="l">
              <a:spcBef>
                <a:spcPts val="0"/>
              </a:spcBef>
              <a:spcAft>
                <a:spcPts val="0"/>
              </a:spcAft>
              <a:buSzPts val="2000"/>
              <a:buFont typeface="Old Standard TT"/>
              <a:buChar char="●"/>
            </a:pPr>
            <a:r>
              <a:rPr lang="en-GB" sz="2000">
                <a:latin typeface="Old Standard TT"/>
                <a:ea typeface="Old Standard TT"/>
                <a:cs typeface="Old Standard TT"/>
                <a:sym typeface="Old Standard TT"/>
              </a:rPr>
              <a:t>Shreyash N</a:t>
            </a:r>
            <a:endParaRPr sz="2000">
              <a:latin typeface="Old Standard TT"/>
              <a:ea typeface="Old Standard TT"/>
              <a:cs typeface="Old Standard TT"/>
              <a:sym typeface="Old Standard TT"/>
            </a:endParaRPr>
          </a:p>
          <a:p>
            <a:pPr indent="-355600" lvl="0" marL="457200" rtl="0" algn="l">
              <a:spcBef>
                <a:spcPts val="0"/>
              </a:spcBef>
              <a:spcAft>
                <a:spcPts val="0"/>
              </a:spcAft>
              <a:buSzPts val="2000"/>
              <a:buFont typeface="Old Standard TT"/>
              <a:buChar char="●"/>
            </a:pPr>
            <a:r>
              <a:rPr lang="en-GB" sz="2000">
                <a:latin typeface="Old Standard TT"/>
                <a:ea typeface="Old Standard TT"/>
                <a:cs typeface="Old Standard TT"/>
                <a:sym typeface="Old Standard TT"/>
              </a:rPr>
              <a:t>Shubham A</a:t>
            </a:r>
            <a:endParaRPr sz="2000">
              <a:latin typeface="Old Standard TT"/>
              <a:ea typeface="Old Standard TT"/>
              <a:cs typeface="Old Standard TT"/>
              <a:sym typeface="Old Standard TT"/>
            </a:endParaRPr>
          </a:p>
          <a:p>
            <a:pPr indent="-355600" lvl="0" marL="457200" rtl="0" algn="l">
              <a:spcBef>
                <a:spcPts val="0"/>
              </a:spcBef>
              <a:spcAft>
                <a:spcPts val="0"/>
              </a:spcAft>
              <a:buSzPts val="2000"/>
              <a:buFont typeface="Old Standard TT"/>
              <a:buChar char="●"/>
            </a:pPr>
            <a:r>
              <a:rPr lang="en-GB" sz="2000">
                <a:latin typeface="Old Standard TT"/>
                <a:ea typeface="Old Standard TT"/>
                <a:cs typeface="Old Standard TT"/>
                <a:sym typeface="Old Standard TT"/>
              </a:rPr>
              <a:t>Saurav K G</a:t>
            </a:r>
            <a:endParaRPr sz="2000">
              <a:latin typeface="Old Standard TT"/>
              <a:ea typeface="Old Standard TT"/>
              <a:cs typeface="Old Standard TT"/>
              <a:sym typeface="Old Standard TT"/>
            </a:endParaRPr>
          </a:p>
          <a:p>
            <a:pPr indent="-355600" lvl="0" marL="457200" rtl="0" algn="l">
              <a:spcBef>
                <a:spcPts val="0"/>
              </a:spcBef>
              <a:spcAft>
                <a:spcPts val="0"/>
              </a:spcAft>
              <a:buSzPts val="2000"/>
              <a:buFont typeface="Old Standard TT"/>
              <a:buChar char="●"/>
            </a:pPr>
            <a:r>
              <a:rPr lang="en-GB" sz="2000">
                <a:latin typeface="Old Standard TT"/>
                <a:ea typeface="Old Standard TT"/>
                <a:cs typeface="Old Standard TT"/>
                <a:sym typeface="Old Standard TT"/>
              </a:rPr>
              <a:t>Shrilakshmi</a:t>
            </a:r>
            <a:endParaRPr sz="2000">
              <a:latin typeface="Old Standard TT"/>
              <a:ea typeface="Old Standard TT"/>
              <a:cs typeface="Old Standard TT"/>
              <a:sym typeface="Old Standard TT"/>
            </a:endParaRPr>
          </a:p>
          <a:p>
            <a:pPr indent="-355600" lvl="0" marL="457200" rtl="0" algn="l">
              <a:spcBef>
                <a:spcPts val="0"/>
              </a:spcBef>
              <a:spcAft>
                <a:spcPts val="0"/>
              </a:spcAft>
              <a:buSzPts val="2000"/>
              <a:buFont typeface="Old Standard TT"/>
              <a:buChar char="●"/>
            </a:pPr>
            <a:r>
              <a:rPr lang="en-GB" sz="2000">
                <a:latin typeface="Old Standard TT"/>
                <a:ea typeface="Old Standard TT"/>
                <a:cs typeface="Old Standard TT"/>
                <a:sym typeface="Old Standard TT"/>
              </a:rPr>
              <a:t>Shabadpreet S</a:t>
            </a:r>
            <a:endParaRPr sz="2000">
              <a:latin typeface="Old Standard TT"/>
              <a:ea typeface="Old Standard TT"/>
              <a:cs typeface="Old Standard TT"/>
              <a:sym typeface="Old Standard T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