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95EB8-66E3-4D55-BEBF-F92E7EE2BB35}" v="31" dt="2024-09-16T14:57:26.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 Raju" userId="S::nithya@zendatashastra.com::7e219f7d-931b-4755-afec-300a79b36b23" providerId="AD" clId="Web-{9BB95EB8-66E3-4D55-BEBF-F92E7EE2BB35}"/>
    <pc:docChg chg="delSld modSld">
      <pc:chgData name="Nithya Raju" userId="S::nithya@zendatashastra.com::7e219f7d-931b-4755-afec-300a79b36b23" providerId="AD" clId="Web-{9BB95EB8-66E3-4D55-BEBF-F92E7EE2BB35}" dt="2024-09-16T14:57:26.761" v="28"/>
      <pc:docMkLst>
        <pc:docMk/>
      </pc:docMkLst>
      <pc:sldChg chg="modSp">
        <pc:chgData name="Nithya Raju" userId="S::nithya@zendatashastra.com::7e219f7d-931b-4755-afec-300a79b36b23" providerId="AD" clId="Web-{9BB95EB8-66E3-4D55-BEBF-F92E7EE2BB35}" dt="2024-09-16T14:56:52.823" v="9" actId="20577"/>
        <pc:sldMkLst>
          <pc:docMk/>
          <pc:sldMk cId="1036123246" sldId="257"/>
        </pc:sldMkLst>
        <pc:spChg chg="mod">
          <ac:chgData name="Nithya Raju" userId="S::nithya@zendatashastra.com::7e219f7d-931b-4755-afec-300a79b36b23" providerId="AD" clId="Web-{9BB95EB8-66E3-4D55-BEBF-F92E7EE2BB35}" dt="2024-09-16T14:56:52.823" v="9" actId="20577"/>
          <ac:spMkLst>
            <pc:docMk/>
            <pc:sldMk cId="1036123246" sldId="257"/>
            <ac:spMk id="3" creationId="{90A2C238-2654-42D2-4F2C-E320EA3151ED}"/>
          </ac:spMkLst>
        </pc:spChg>
      </pc:sldChg>
      <pc:sldChg chg="modSp">
        <pc:chgData name="Nithya Raju" userId="S::nithya@zendatashastra.com::7e219f7d-931b-4755-afec-300a79b36b23" providerId="AD" clId="Web-{9BB95EB8-66E3-4D55-BEBF-F92E7EE2BB35}" dt="2024-09-16T14:57:17.448" v="24" actId="20577"/>
        <pc:sldMkLst>
          <pc:docMk/>
          <pc:sldMk cId="914702568" sldId="258"/>
        </pc:sldMkLst>
        <pc:spChg chg="mod">
          <ac:chgData name="Nithya Raju" userId="S::nithya@zendatashastra.com::7e219f7d-931b-4755-afec-300a79b36b23" providerId="AD" clId="Web-{9BB95EB8-66E3-4D55-BEBF-F92E7EE2BB35}" dt="2024-09-16T14:57:17.448" v="24" actId="20577"/>
          <ac:spMkLst>
            <pc:docMk/>
            <pc:sldMk cId="914702568" sldId="258"/>
            <ac:spMk id="3" creationId="{61FED673-9EFE-103E-B752-1E70C40FD550}"/>
          </ac:spMkLst>
        </pc:spChg>
      </pc:sldChg>
      <pc:sldChg chg="del">
        <pc:chgData name="Nithya Raju" userId="S::nithya@zendatashastra.com::7e219f7d-931b-4755-afec-300a79b36b23" providerId="AD" clId="Web-{9BB95EB8-66E3-4D55-BEBF-F92E7EE2BB35}" dt="2024-09-16T14:57:24.932" v="27"/>
        <pc:sldMkLst>
          <pc:docMk/>
          <pc:sldMk cId="2222986832" sldId="259"/>
        </pc:sldMkLst>
      </pc:sldChg>
      <pc:sldChg chg="del">
        <pc:chgData name="Nithya Raju" userId="S::nithya@zendatashastra.com::7e219f7d-931b-4755-afec-300a79b36b23" providerId="AD" clId="Web-{9BB95EB8-66E3-4D55-BEBF-F92E7EE2BB35}" dt="2024-09-16T14:57:24.932" v="26"/>
        <pc:sldMkLst>
          <pc:docMk/>
          <pc:sldMk cId="2091145793" sldId="260"/>
        </pc:sldMkLst>
      </pc:sldChg>
      <pc:sldChg chg="del">
        <pc:chgData name="Nithya Raju" userId="S::nithya@zendatashastra.com::7e219f7d-931b-4755-afec-300a79b36b23" providerId="AD" clId="Web-{9BB95EB8-66E3-4D55-BEBF-F92E7EE2BB35}" dt="2024-09-16T14:57:24.932" v="25"/>
        <pc:sldMkLst>
          <pc:docMk/>
          <pc:sldMk cId="3882046459" sldId="261"/>
        </pc:sldMkLst>
      </pc:sldChg>
      <pc:sldChg chg="del">
        <pc:chgData name="Nithya Raju" userId="S::nithya@zendatashastra.com::7e219f7d-931b-4755-afec-300a79b36b23" providerId="AD" clId="Web-{9BB95EB8-66E3-4D55-BEBF-F92E7EE2BB35}" dt="2024-09-16T14:57:26.761" v="28"/>
        <pc:sldMkLst>
          <pc:docMk/>
          <pc:sldMk cId="2217019911" sldId="262"/>
        </pc:sldMkLst>
      </pc:sldChg>
    </pc:docChg>
  </pc:docChgLst>
  <pc:docChgLst>
    <pc:chgData name="Nithya Raju" userId="7e219f7d-931b-4755-afec-300a79b36b23" providerId="ADAL" clId="{F3D8C96C-A69D-4121-A3EE-EFC2EA275A8B}"/>
    <pc:docChg chg="custSel addSld modSld">
      <pc:chgData name="Nithya Raju" userId="7e219f7d-931b-4755-afec-300a79b36b23" providerId="ADAL" clId="{F3D8C96C-A69D-4121-A3EE-EFC2EA275A8B}" dt="2024-05-28T12:29:13.864" v="930" actId="20577"/>
      <pc:docMkLst>
        <pc:docMk/>
      </pc:docMkLst>
      <pc:sldChg chg="modSp add mod">
        <pc:chgData name="Nithya Raju" userId="7e219f7d-931b-4755-afec-300a79b36b23" providerId="ADAL" clId="{F3D8C96C-A69D-4121-A3EE-EFC2EA275A8B}" dt="2024-05-28T12:15:33.488" v="140" actId="20578"/>
        <pc:sldMkLst>
          <pc:docMk/>
          <pc:sldMk cId="2222986832" sldId="259"/>
        </pc:sldMkLst>
        <pc:spChg chg="mod">
          <ac:chgData name="Nithya Raju" userId="7e219f7d-931b-4755-afec-300a79b36b23" providerId="ADAL" clId="{F3D8C96C-A69D-4121-A3EE-EFC2EA275A8B}" dt="2024-05-28T12:13:06.535" v="24" actId="20577"/>
          <ac:spMkLst>
            <pc:docMk/>
            <pc:sldMk cId="2222986832" sldId="259"/>
            <ac:spMk id="2" creationId="{CE6DE4F4-FE64-C6D2-DE9E-E5462733F8AE}"/>
          </ac:spMkLst>
        </pc:spChg>
        <pc:spChg chg="mod">
          <ac:chgData name="Nithya Raju" userId="7e219f7d-931b-4755-afec-300a79b36b23" providerId="ADAL" clId="{F3D8C96C-A69D-4121-A3EE-EFC2EA275A8B}" dt="2024-05-28T12:15:33.488" v="140" actId="20578"/>
          <ac:spMkLst>
            <pc:docMk/>
            <pc:sldMk cId="2222986832" sldId="259"/>
            <ac:spMk id="3" creationId="{61FED673-9EFE-103E-B752-1E70C40FD550}"/>
          </ac:spMkLst>
        </pc:spChg>
      </pc:sldChg>
      <pc:sldChg chg="modSp add mod">
        <pc:chgData name="Nithya Raju" userId="7e219f7d-931b-4755-afec-300a79b36b23" providerId="ADAL" clId="{F3D8C96C-A69D-4121-A3EE-EFC2EA275A8B}" dt="2024-05-28T12:26:55.340" v="819" actId="14100"/>
        <pc:sldMkLst>
          <pc:docMk/>
          <pc:sldMk cId="2091145793" sldId="260"/>
        </pc:sldMkLst>
        <pc:spChg chg="mod">
          <ac:chgData name="Nithya Raju" userId="7e219f7d-931b-4755-afec-300a79b36b23" providerId="ADAL" clId="{F3D8C96C-A69D-4121-A3EE-EFC2EA275A8B}" dt="2024-05-28T12:18:25.650" v="151" actId="20577"/>
          <ac:spMkLst>
            <pc:docMk/>
            <pc:sldMk cId="2091145793" sldId="260"/>
            <ac:spMk id="2" creationId="{CE6DE4F4-FE64-C6D2-DE9E-E5462733F8AE}"/>
          </ac:spMkLst>
        </pc:spChg>
        <pc:spChg chg="mod">
          <ac:chgData name="Nithya Raju" userId="7e219f7d-931b-4755-afec-300a79b36b23" providerId="ADAL" clId="{F3D8C96C-A69D-4121-A3EE-EFC2EA275A8B}" dt="2024-05-28T12:26:55.340" v="819" actId="14100"/>
          <ac:spMkLst>
            <pc:docMk/>
            <pc:sldMk cId="2091145793" sldId="260"/>
            <ac:spMk id="3" creationId="{61FED673-9EFE-103E-B752-1E70C40FD550}"/>
          </ac:spMkLst>
        </pc:spChg>
      </pc:sldChg>
      <pc:sldChg chg="modSp add mod">
        <pc:chgData name="Nithya Raju" userId="7e219f7d-931b-4755-afec-300a79b36b23" providerId="ADAL" clId="{F3D8C96C-A69D-4121-A3EE-EFC2EA275A8B}" dt="2024-05-28T12:28:15.912" v="845" actId="20577"/>
        <pc:sldMkLst>
          <pc:docMk/>
          <pc:sldMk cId="3882046459" sldId="261"/>
        </pc:sldMkLst>
        <pc:spChg chg="mod">
          <ac:chgData name="Nithya Raju" userId="7e219f7d-931b-4755-afec-300a79b36b23" providerId="ADAL" clId="{F3D8C96C-A69D-4121-A3EE-EFC2EA275A8B}" dt="2024-05-28T12:26:30.062" v="813" actId="20577"/>
          <ac:spMkLst>
            <pc:docMk/>
            <pc:sldMk cId="3882046459" sldId="261"/>
            <ac:spMk id="2" creationId="{CE6DE4F4-FE64-C6D2-DE9E-E5462733F8AE}"/>
          </ac:spMkLst>
        </pc:spChg>
        <pc:spChg chg="mod">
          <ac:chgData name="Nithya Raju" userId="7e219f7d-931b-4755-afec-300a79b36b23" providerId="ADAL" clId="{F3D8C96C-A69D-4121-A3EE-EFC2EA275A8B}" dt="2024-05-28T12:28:15.912" v="845" actId="20577"/>
          <ac:spMkLst>
            <pc:docMk/>
            <pc:sldMk cId="3882046459" sldId="261"/>
            <ac:spMk id="3" creationId="{61FED673-9EFE-103E-B752-1E70C40FD550}"/>
          </ac:spMkLst>
        </pc:spChg>
      </pc:sldChg>
      <pc:sldChg chg="modSp add mod">
        <pc:chgData name="Nithya Raju" userId="7e219f7d-931b-4755-afec-300a79b36b23" providerId="ADAL" clId="{F3D8C96C-A69D-4121-A3EE-EFC2EA275A8B}" dt="2024-05-28T12:29:13.864" v="930" actId="20577"/>
        <pc:sldMkLst>
          <pc:docMk/>
          <pc:sldMk cId="2217019911" sldId="262"/>
        </pc:sldMkLst>
        <pc:spChg chg="mod">
          <ac:chgData name="Nithya Raju" userId="7e219f7d-931b-4755-afec-300a79b36b23" providerId="ADAL" clId="{F3D8C96C-A69D-4121-A3EE-EFC2EA275A8B}" dt="2024-05-28T12:28:56.923" v="877" actId="20577"/>
          <ac:spMkLst>
            <pc:docMk/>
            <pc:sldMk cId="2217019911" sldId="262"/>
            <ac:spMk id="2" creationId="{CE6DE4F4-FE64-C6D2-DE9E-E5462733F8AE}"/>
          </ac:spMkLst>
        </pc:spChg>
        <pc:spChg chg="mod">
          <ac:chgData name="Nithya Raju" userId="7e219f7d-931b-4755-afec-300a79b36b23" providerId="ADAL" clId="{F3D8C96C-A69D-4121-A3EE-EFC2EA275A8B}" dt="2024-05-28T12:29:13.864" v="930" actId="20577"/>
          <ac:spMkLst>
            <pc:docMk/>
            <pc:sldMk cId="2217019911" sldId="262"/>
            <ac:spMk id="3" creationId="{61FED673-9EFE-103E-B752-1E70C40FD5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0F6A-04A8-545D-9EDB-EE2F8D9C3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B7EEFF-CCC8-4B22-6BBB-7D659C934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6AAD3F-F1F0-A08D-5AD5-73ADDE50067B}"/>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5" name="Footer Placeholder 4">
            <a:extLst>
              <a:ext uri="{FF2B5EF4-FFF2-40B4-BE49-F238E27FC236}">
                <a16:creationId xmlns:a16="http://schemas.microsoft.com/office/drawing/2014/main" id="{A1C027D6-A664-ACA2-9BC2-2D9EAE23A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95802-257E-9987-6413-C569586A08DD}"/>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168804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E51B-F76B-1A77-AF2D-E303C2BA6A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0882FD-4D23-9338-A3ED-25C0F8224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A85F2-32C4-3F11-57C3-D535689F59E5}"/>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5" name="Footer Placeholder 4">
            <a:extLst>
              <a:ext uri="{FF2B5EF4-FFF2-40B4-BE49-F238E27FC236}">
                <a16:creationId xmlns:a16="http://schemas.microsoft.com/office/drawing/2014/main" id="{8FC00F1A-109E-02C5-604D-810F2C1BE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A6363-0276-2415-49CC-79EE569903AF}"/>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277767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74146C-48EB-416E-1A31-C1E8F3957F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31474-F557-25C7-B11E-D601EB8481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1C2170-1258-ABBA-A5B6-E1291722203C}"/>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5" name="Footer Placeholder 4">
            <a:extLst>
              <a:ext uri="{FF2B5EF4-FFF2-40B4-BE49-F238E27FC236}">
                <a16:creationId xmlns:a16="http://schemas.microsoft.com/office/drawing/2014/main" id="{68F84C34-2B55-9C26-1DC1-0DC91F031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73806-4B3B-ADD8-ADDA-BA5D9057EA62}"/>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128843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EAB-48D3-13E2-843C-6A1435EE87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685AC-3E1D-D162-A3A7-26E1BC873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28513-405E-4FA6-4209-172783116BA3}"/>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5" name="Footer Placeholder 4">
            <a:extLst>
              <a:ext uri="{FF2B5EF4-FFF2-40B4-BE49-F238E27FC236}">
                <a16:creationId xmlns:a16="http://schemas.microsoft.com/office/drawing/2014/main" id="{7BF1C922-1FB4-91FF-4D8C-71E3C1142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F3D0C-BD94-6C90-06C8-56878BBA31E3}"/>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353278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1C5B-9FF6-EF82-39CB-ED7C4943A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574204-6E82-F337-CC0F-3D6319EF38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BDC63-020E-B663-C5FF-E6F221D3D08F}"/>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5" name="Footer Placeholder 4">
            <a:extLst>
              <a:ext uri="{FF2B5EF4-FFF2-40B4-BE49-F238E27FC236}">
                <a16:creationId xmlns:a16="http://schemas.microsoft.com/office/drawing/2014/main" id="{56BA1073-7541-5036-D73A-856CD703B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F5F98-ABAD-E3B3-5E8D-27749D17B1E1}"/>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77650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D63B-FACB-BF51-6C9B-301C1EAFF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78D74-BB8C-5FC6-1417-1F6DDC19FF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CD19BE-D287-9CE8-F774-CA73E9EA2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0B4091-D43C-39D5-1C67-446B4F48BFD3}"/>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6" name="Footer Placeholder 5">
            <a:extLst>
              <a:ext uri="{FF2B5EF4-FFF2-40B4-BE49-F238E27FC236}">
                <a16:creationId xmlns:a16="http://schemas.microsoft.com/office/drawing/2014/main" id="{51B065A3-F2BC-14ED-DC41-4DE665044E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4C9858-CCBF-3E44-328D-B77EE1E2FD64}"/>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9275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BFB9-B463-758D-E34D-1F3A2B3634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8DCE8-6F41-CB0D-A3D7-D2666D6DA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94E11-5CCB-26EB-F788-53700E3BB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F49F45-5128-3D41-1EEC-4B5BDAB93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336E2-2C27-F987-E9E4-802AA2ECC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D9C323-2761-77B4-724B-8B3B212E127F}"/>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8" name="Footer Placeholder 7">
            <a:extLst>
              <a:ext uri="{FF2B5EF4-FFF2-40B4-BE49-F238E27FC236}">
                <a16:creationId xmlns:a16="http://schemas.microsoft.com/office/drawing/2014/main" id="{8A971FFD-CE2A-A2E2-2603-0FBC407A4E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8292D4-616C-83EC-E0BE-81085DD818EA}"/>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245640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0F83-ECFC-89D0-9958-2CDF5ECB1B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770BB5-DBAF-F549-F799-F2DE6850E0EB}"/>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4" name="Footer Placeholder 3">
            <a:extLst>
              <a:ext uri="{FF2B5EF4-FFF2-40B4-BE49-F238E27FC236}">
                <a16:creationId xmlns:a16="http://schemas.microsoft.com/office/drawing/2014/main" id="{9A17BCE4-D260-14AF-9782-24561176B0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FED6FF-E420-CBF0-1D79-85363D62C6B8}"/>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146047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B6432-D6F6-40D1-21CD-991CED84409B}"/>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3" name="Footer Placeholder 2">
            <a:extLst>
              <a:ext uri="{FF2B5EF4-FFF2-40B4-BE49-F238E27FC236}">
                <a16:creationId xmlns:a16="http://schemas.microsoft.com/office/drawing/2014/main" id="{91160B67-5155-3C76-48A4-C62F961D28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C33DFE-FF42-8250-2978-CA07D6A5E5FC}"/>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191147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29D1-0691-34E7-8D17-EAD150E27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5898D9-71F8-AA2E-987A-44AB34006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5CB816-4DF6-C461-4A47-3D77D87BB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C9B88-9CD2-DC2A-21FC-1D97C4EC6BDD}"/>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6" name="Footer Placeholder 5">
            <a:extLst>
              <a:ext uri="{FF2B5EF4-FFF2-40B4-BE49-F238E27FC236}">
                <a16:creationId xmlns:a16="http://schemas.microsoft.com/office/drawing/2014/main" id="{9D8DAED4-B13D-3DFD-071E-234CA71DA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DA84C-3C82-FDED-2B7B-975F79835BB4}"/>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276622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CBA2-ED64-72FA-81C3-B72CB03E8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4ACDB-7753-F295-086F-3A26B45CF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C5F8F0-CDCB-AF03-AE29-CDD518880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7600E-E9D5-C0F4-7786-0250C2B3F94A}"/>
              </a:ext>
            </a:extLst>
          </p:cNvPr>
          <p:cNvSpPr>
            <a:spLocks noGrp="1"/>
          </p:cNvSpPr>
          <p:nvPr>
            <p:ph type="dt" sz="half" idx="10"/>
          </p:nvPr>
        </p:nvSpPr>
        <p:spPr/>
        <p:txBody>
          <a:bodyPr/>
          <a:lstStyle/>
          <a:p>
            <a:fld id="{F68570FA-FB18-45C7-85B3-688FC82FAF80}" type="datetimeFigureOut">
              <a:rPr lang="en-IN" smtClean="0"/>
              <a:t>16-09-2024</a:t>
            </a:fld>
            <a:endParaRPr lang="en-IN"/>
          </a:p>
        </p:txBody>
      </p:sp>
      <p:sp>
        <p:nvSpPr>
          <p:cNvPr id="6" name="Footer Placeholder 5">
            <a:extLst>
              <a:ext uri="{FF2B5EF4-FFF2-40B4-BE49-F238E27FC236}">
                <a16:creationId xmlns:a16="http://schemas.microsoft.com/office/drawing/2014/main" id="{A7A411D2-0C2B-FDBE-CD73-3DBD57F7E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C4569B-0C06-4B89-A189-B6CF3553B678}"/>
              </a:ext>
            </a:extLst>
          </p:cNvPr>
          <p:cNvSpPr>
            <a:spLocks noGrp="1"/>
          </p:cNvSpPr>
          <p:nvPr>
            <p:ph type="sldNum" sz="quarter" idx="12"/>
          </p:nvPr>
        </p:nvSpPr>
        <p:spPr/>
        <p:txBody>
          <a:bodyPr/>
          <a:lstStyle/>
          <a:p>
            <a:fld id="{4FC2DF66-65BC-46EC-9DD6-F3706F96A8CE}" type="slidenum">
              <a:rPr lang="en-IN" smtClean="0"/>
              <a:t>‹#›</a:t>
            </a:fld>
            <a:endParaRPr lang="en-IN"/>
          </a:p>
        </p:txBody>
      </p:sp>
    </p:spTree>
    <p:extLst>
      <p:ext uri="{BB962C8B-B14F-4D97-AF65-F5344CB8AC3E}">
        <p14:creationId xmlns:p14="http://schemas.microsoft.com/office/powerpoint/2010/main" val="422514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22B9E-3D88-E124-E6A8-BA90986FC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1E3F61-538E-4B8F-B163-FFBEE03D3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0E250-5AD8-9F87-3DE0-0B32AD8D7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8570FA-FB18-45C7-85B3-688FC82FAF80}" type="datetimeFigureOut">
              <a:rPr lang="en-IN" smtClean="0"/>
              <a:t>16-09-2024</a:t>
            </a:fld>
            <a:endParaRPr lang="en-IN"/>
          </a:p>
        </p:txBody>
      </p:sp>
      <p:sp>
        <p:nvSpPr>
          <p:cNvPr id="5" name="Footer Placeholder 4">
            <a:extLst>
              <a:ext uri="{FF2B5EF4-FFF2-40B4-BE49-F238E27FC236}">
                <a16:creationId xmlns:a16="http://schemas.microsoft.com/office/drawing/2014/main" id="{17387374-D232-25F6-4FA2-01076BA6E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E89544D-F2B8-2377-76C9-66F64BEE4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C2DF66-65BC-46EC-9DD6-F3706F96A8CE}" type="slidenum">
              <a:rPr lang="en-IN" smtClean="0"/>
              <a:t>‹#›</a:t>
            </a:fld>
            <a:endParaRPr lang="en-IN"/>
          </a:p>
        </p:txBody>
      </p:sp>
    </p:spTree>
    <p:extLst>
      <p:ext uri="{BB962C8B-B14F-4D97-AF65-F5344CB8AC3E}">
        <p14:creationId xmlns:p14="http://schemas.microsoft.com/office/powerpoint/2010/main" val="148378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zendatashastra01-my.sharepoint.com/:x:/g/personal/debesh_das_zendatashastra_com/ETA85pEaODVEuQfVO8h8OWQBfyIfAijlGtghB8nvgM6__Q?e=2zjIE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E1FD-F108-0E6C-02CB-EC3F358831E0}"/>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90A2C238-2654-42D2-4F2C-E320EA3151ED}"/>
              </a:ext>
            </a:extLst>
          </p:cNvPr>
          <p:cNvSpPr>
            <a:spLocks noGrp="1"/>
          </p:cNvSpPr>
          <p:nvPr>
            <p:ph idx="1"/>
          </p:nvPr>
        </p:nvSpPr>
        <p:spPr/>
        <p:txBody>
          <a:bodyPr vert="horz" lIns="91440" tIns="45720" rIns="91440" bIns="45720" rtlCol="0" anchor="t">
            <a:normAutofit/>
          </a:bodyPr>
          <a:lstStyle/>
          <a:p>
            <a:pPr rtl="0"/>
            <a:r>
              <a:rPr lang="en-US" b="1"/>
              <a:t>Problem Statement:</a:t>
            </a:r>
            <a:endParaRPr lang="en-US"/>
          </a:p>
          <a:p>
            <a:pPr marL="457200" lvl="1" indent="0">
              <a:buNone/>
            </a:pPr>
            <a:r>
              <a:rPr lang="en-US"/>
              <a:t>A retail store aims to increase sales by 5% and improve customer loyalty by understanding drivers of decline and identifying clearly defined targets (for both sales and customer loyalty). Using python and the below provided data, identify key drivers for decline and design solutions tailored to address specific challenges. Generate a deck with your findings, recommendations and next steps for the retail store to improve their sales and customer loyalty.  </a:t>
            </a:r>
          </a:p>
          <a:p>
            <a:pPr marL="0" indent="0" rtl="0">
              <a:buNone/>
            </a:pPr>
            <a:r>
              <a:rPr lang="en-US"/>
              <a:t>	</a:t>
            </a:r>
            <a:r>
              <a:rPr lang="en-US" sz="1500"/>
              <a:t>Excel Link: </a:t>
            </a:r>
            <a:r>
              <a:rPr lang="en-IN" sz="1500">
                <a:hlinkClick r:id="rId2"/>
              </a:rPr>
              <a:t>Sample Dataset (1).xlsx</a:t>
            </a:r>
            <a:endParaRPr lang="en-US" sz="1500"/>
          </a:p>
          <a:p>
            <a:r>
              <a:rPr lang="en-US" b="1"/>
              <a:t>Final Presentation: </a:t>
            </a:r>
            <a:r>
              <a:rPr lang="en-US"/>
              <a:t>Sept 19th, 2024</a:t>
            </a:r>
          </a:p>
          <a:p>
            <a:endParaRPr lang="en-IN"/>
          </a:p>
        </p:txBody>
      </p:sp>
    </p:spTree>
    <p:extLst>
      <p:ext uri="{BB962C8B-B14F-4D97-AF65-F5344CB8AC3E}">
        <p14:creationId xmlns:p14="http://schemas.microsoft.com/office/powerpoint/2010/main" val="103612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E4F4-FE64-C6D2-DE9E-E5462733F8AE}"/>
              </a:ext>
            </a:extLst>
          </p:cNvPr>
          <p:cNvSpPr>
            <a:spLocks noGrp="1"/>
          </p:cNvSpPr>
          <p:nvPr>
            <p:ph type="title"/>
          </p:nvPr>
        </p:nvSpPr>
        <p:spPr/>
        <p:txBody>
          <a:bodyPr/>
          <a:lstStyle/>
          <a:p>
            <a:r>
              <a:rPr lang="en-IN"/>
              <a:t>Checkpoints</a:t>
            </a:r>
          </a:p>
        </p:txBody>
      </p:sp>
      <p:sp>
        <p:nvSpPr>
          <p:cNvPr id="3" name="Content Placeholder 2">
            <a:extLst>
              <a:ext uri="{FF2B5EF4-FFF2-40B4-BE49-F238E27FC236}">
                <a16:creationId xmlns:a16="http://schemas.microsoft.com/office/drawing/2014/main" id="{61FED673-9EFE-103E-B752-1E70C40FD550}"/>
              </a:ext>
            </a:extLst>
          </p:cNvPr>
          <p:cNvSpPr>
            <a:spLocks noGrp="1"/>
          </p:cNvSpPr>
          <p:nvPr>
            <p:ph idx="1"/>
          </p:nvPr>
        </p:nvSpPr>
        <p:spPr>
          <a:xfrm>
            <a:off x="838200" y="1734184"/>
            <a:ext cx="10515600" cy="4351338"/>
          </a:xfrm>
        </p:spPr>
        <p:txBody>
          <a:bodyPr vert="horz" lIns="91440" tIns="45720" rIns="91440" bIns="45720" rtlCol="0" anchor="t">
            <a:normAutofit/>
          </a:bodyPr>
          <a:lstStyle/>
          <a:p>
            <a:r>
              <a:rPr lang="en-US"/>
              <a:t>Sept 17</a:t>
            </a:r>
            <a:r>
              <a:rPr lang="en-US" baseline="30000"/>
              <a:t>th</a:t>
            </a:r>
            <a:endParaRPr lang="en-US"/>
          </a:p>
          <a:p>
            <a:pPr lvl="1"/>
            <a:r>
              <a:rPr lang="en-US"/>
              <a:t>Problem Understanding</a:t>
            </a:r>
          </a:p>
          <a:p>
            <a:pPr lvl="1"/>
            <a:r>
              <a:rPr lang="en-US"/>
              <a:t>Project Plan</a:t>
            </a:r>
          </a:p>
          <a:p>
            <a:pPr lvl="1"/>
            <a:r>
              <a:rPr lang="en-US"/>
              <a:t>Solution Approach</a:t>
            </a:r>
          </a:p>
          <a:p>
            <a:r>
              <a:rPr lang="en-US"/>
              <a:t>Sept 18</a:t>
            </a:r>
            <a:r>
              <a:rPr lang="en-US" baseline="30000"/>
              <a:t>th</a:t>
            </a:r>
            <a:endParaRPr lang="en-US"/>
          </a:p>
          <a:p>
            <a:pPr lvl="1"/>
            <a:r>
              <a:rPr lang="en-US"/>
              <a:t>Analytical Dataset Creation</a:t>
            </a:r>
          </a:p>
          <a:p>
            <a:pPr lvl="1"/>
            <a:r>
              <a:rPr lang="en-US"/>
              <a:t>Findings and Insights</a:t>
            </a:r>
          </a:p>
          <a:p>
            <a:r>
              <a:rPr lang="en-US"/>
              <a:t>Sept 19</a:t>
            </a:r>
            <a:r>
              <a:rPr lang="en-US" baseline="30000"/>
              <a:t>th</a:t>
            </a:r>
            <a:endParaRPr lang="en-US"/>
          </a:p>
          <a:p>
            <a:pPr lvl="1"/>
            <a:r>
              <a:rPr lang="en-US"/>
              <a:t>Storyboarding</a:t>
            </a:r>
          </a:p>
          <a:p>
            <a:pPr lvl="1"/>
            <a:r>
              <a:rPr lang="en-US"/>
              <a:t>Final Deck</a:t>
            </a:r>
            <a:endParaRPr lang="en-IN"/>
          </a:p>
        </p:txBody>
      </p:sp>
    </p:spTree>
    <p:extLst>
      <p:ext uri="{BB962C8B-B14F-4D97-AF65-F5344CB8AC3E}">
        <p14:creationId xmlns:p14="http://schemas.microsoft.com/office/powerpoint/2010/main" val="914702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8C2756B6CDBB4B89EA021D72C39AFF" ma:contentTypeVersion="15" ma:contentTypeDescription="Create a new document." ma:contentTypeScope="" ma:versionID="0fcfbf2e1443a7d4602d38ae1b2e4a68">
  <xsd:schema xmlns:xsd="http://www.w3.org/2001/XMLSchema" xmlns:xs="http://www.w3.org/2001/XMLSchema" xmlns:p="http://schemas.microsoft.com/office/2006/metadata/properties" xmlns:ns3="f5d085b2-4c33-4795-adc1-7de39579135b" xmlns:ns4="f1cee10a-0ba6-4b65-a03e-2c999df8f039" targetNamespace="http://schemas.microsoft.com/office/2006/metadata/properties" ma:root="true" ma:fieldsID="5b4cb3b656c2ddde69a82fee7c6a8e9f" ns3:_="" ns4:_="">
    <xsd:import namespace="f5d085b2-4c33-4795-adc1-7de39579135b"/>
    <xsd:import namespace="f1cee10a-0ba6-4b65-a03e-2c999df8f0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085b2-4c33-4795-adc1-7de3957913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cee10a-0ba6-4b65-a03e-2c999df8f0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5d085b2-4c33-4795-adc1-7de39579135b" xsi:nil="true"/>
  </documentManagement>
</p:properties>
</file>

<file path=customXml/itemProps1.xml><?xml version="1.0" encoding="utf-8"?>
<ds:datastoreItem xmlns:ds="http://schemas.openxmlformats.org/officeDocument/2006/customXml" ds:itemID="{6217415A-F942-46C7-8207-87063B29F4A0}">
  <ds:schemaRefs>
    <ds:schemaRef ds:uri="f1cee10a-0ba6-4b65-a03e-2c999df8f039"/>
    <ds:schemaRef ds:uri="f5d085b2-4c33-4795-adc1-7de3957913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013056-20C2-47CF-8AC8-120B26565E51}">
  <ds:schemaRefs>
    <ds:schemaRef ds:uri="http://schemas.microsoft.com/sharepoint/v3/contenttype/forms"/>
  </ds:schemaRefs>
</ds:datastoreItem>
</file>

<file path=customXml/itemProps3.xml><?xml version="1.0" encoding="utf-8"?>
<ds:datastoreItem xmlns:ds="http://schemas.openxmlformats.org/officeDocument/2006/customXml" ds:itemID="{7B5007A7-595D-4B41-9678-6C571ABC1F25}">
  <ds:schemaRefs>
    <ds:schemaRef ds:uri="f1cee10a-0ba6-4b65-a03e-2c999df8f039"/>
    <ds:schemaRef ds:uri="f5d085b2-4c33-4795-adc1-7de39579135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Problem Statement</vt:lpstr>
      <vt:lpstr>Checkpoints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Nithya Raju</dc:creator>
  <cp:revision>1</cp:revision>
  <dcterms:created xsi:type="dcterms:W3CDTF">2024-05-27T10:28:41Z</dcterms:created>
  <dcterms:modified xsi:type="dcterms:W3CDTF">2024-09-16T14:57:30Z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0x010100B18C2756B6CDBB4B89EA021D72C39AFF</vt:lpwstr>
  </property>
</Properties>
</file>