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0" r:id="rId7"/>
    <p:sldId id="271" r:id="rId8"/>
    <p:sldId id="270" r:id="rId9"/>
    <p:sldId id="261" r:id="rId10"/>
    <p:sldId id="265" r:id="rId11"/>
    <p:sldId id="263" r:id="rId12"/>
    <p:sldId id="264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79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a NS" userId="3a680fff1dc33096" providerId="LiveId" clId="{3349FA04-B37A-4A0C-980C-B23BB54BE514}"/>
    <pc:docChg chg="modSld">
      <pc:chgData name="Meghana NS" userId="3a680fff1dc33096" providerId="LiveId" clId="{3349FA04-B37A-4A0C-980C-B23BB54BE514}" dt="2024-10-23T15:07:20.550" v="73" actId="255"/>
      <pc:docMkLst>
        <pc:docMk/>
      </pc:docMkLst>
      <pc:sldChg chg="modSp mod">
        <pc:chgData name="Meghana NS" userId="3a680fff1dc33096" providerId="LiveId" clId="{3349FA04-B37A-4A0C-980C-B23BB54BE514}" dt="2024-10-23T15:07:20.550" v="73" actId="255"/>
        <pc:sldMkLst>
          <pc:docMk/>
          <pc:sldMk cId="0" sldId="256"/>
        </pc:sldMkLst>
        <pc:spChg chg="mod">
          <ac:chgData name="Meghana NS" userId="3a680fff1dc33096" providerId="LiveId" clId="{3349FA04-B37A-4A0C-980C-B23BB54BE514}" dt="2024-10-23T15:07:20.550" v="73" actId="255"/>
          <ac:spMkLst>
            <pc:docMk/>
            <pc:sldMk cId="0" sldId="256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</a:t>
            </a:r>
            <a:br>
              <a:rPr lang="en-GB" sz="1800" dirty="0"/>
            </a:br>
            <a:r>
              <a:rPr lang="en-GB" sz="2880" dirty="0"/>
              <a:t> “GUARD TALK“</a:t>
            </a:r>
            <a:br>
              <a:rPr lang="en-GB" sz="2880" dirty="0"/>
            </a:br>
            <a:r>
              <a:rPr lang="en-GB" sz="2400" dirty="0"/>
              <a:t>(secure platform for communication)</a:t>
            </a: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Presented By,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Bhoomika Gowda H G (4AI22CD008)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M </a:t>
            </a:r>
            <a:r>
              <a:rPr lang="en-GB" sz="2900" b="1" dirty="0" err="1"/>
              <a:t>M</a:t>
            </a:r>
            <a:r>
              <a:rPr lang="en-GB" sz="2900" b="1" dirty="0"/>
              <a:t> Bhavya  (4AI22CD031)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Meghana N.S (4AI22CD034)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 err="1"/>
              <a:t>Rishitha</a:t>
            </a:r>
            <a:r>
              <a:rPr lang="en-GB" sz="2900" b="1" dirty="0"/>
              <a:t> N (4AI22CD043)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500" dirty="0"/>
              <a:t>Under the Guidance of 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7" dirty="0"/>
              <a:t>														</a:t>
            </a:r>
            <a:r>
              <a:rPr lang="en-GB" sz="2900" b="1" dirty="0"/>
              <a:t>Prof. Shalini I S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A5506-D61F-CAD3-3A32-AC21C1F1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814"/>
          <a:stretch/>
        </p:blipFill>
        <p:spPr>
          <a:xfrm>
            <a:off x="147483" y="235974"/>
            <a:ext cx="4151672" cy="2654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224AA8-2D61-34E5-5378-B9FF91C013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7" t="3441" b="6954"/>
          <a:stretch/>
        </p:blipFill>
        <p:spPr>
          <a:xfrm>
            <a:off x="4490884" y="1651819"/>
            <a:ext cx="4505633" cy="28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5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DF8B-9341-99DE-FB04-78AC8288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E1269-6291-6912-130D-6A52BC0F3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10000"/>
            <a:ext cx="8520600" cy="41822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A91E1-277A-1028-3577-8221CB78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32" r="645" b="6236"/>
          <a:stretch/>
        </p:blipFill>
        <p:spPr>
          <a:xfrm>
            <a:off x="311700" y="410000"/>
            <a:ext cx="3884216" cy="2576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8F416-5BE1-D1F1-B69F-CC5549A4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61" b="8488"/>
          <a:stretch/>
        </p:blipFill>
        <p:spPr>
          <a:xfrm>
            <a:off x="4653546" y="1384511"/>
            <a:ext cx="3952568" cy="25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E335-DD9D-2480-CF14-4AAB1555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89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CHALLENGES FACED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DDB26-EB9B-D6AB-26F0-8860A63D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Message Delivery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an efficient and fast system for real-time message broadcasting.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messages are deleted on time, particularly when handling multiple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Managing the consistency of starred messages and ensuring they are saved correctly in the Excel 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Pub/Sub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fast message delivery and real-time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background tasks to manage message expiration after a set period.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efficiently manage data and ensure data integrity in the Excel file.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33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28E6-E285-192C-3615-E4055CAF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89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FUTURE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F70F-1D9E-E390-38AE-A6E6B608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86700"/>
            <a:ext cx="8520600" cy="333900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Multi-device Support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Allowing users to access their messages across multiple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Adding push notifications for new messages when users are not active on the app</a:t>
            </a:r>
            <a:r>
              <a:rPr lang="en-US" sz="21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and Video Calls: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voice and video calling capabilities for richer communication.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Messaging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 and deliver messages to users even when they are offline, ensuring uninterrupted communication. </a:t>
            </a:r>
          </a:p>
          <a:p>
            <a:pPr marL="457200" lvl="1" indent="0">
              <a:buNone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to integrate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Encryption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security of user data and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to power Bi Integration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Seamlessly connect Excel Spreadsheet to Power BI to analyze and visualize numerical data such as message activity, user engagement and system performance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1ECC5C-3C5C-9E26-B945-95AFD55E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72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F769-3455-E4D9-1BB9-BD4505AC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0" y="262516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C5789E-EBE8-0429-2BB6-1A560EE61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1330" y="953889"/>
            <a:ext cx="827801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secure, scalable real-time messaging system with features like message starring and expiration.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Addressed key challenges related to real-time communication, data integrity, and message expiration.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chat system ready for future enhancements like multi-device support and improved security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building real-time communication systems that are both scalable and secure, making it suitable for various use cases, including enterprise and personal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3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EF07-91A5-75FE-70A9-33F9F079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GIT HUB LINK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63BC5-7A04-A314-E35C-B11BEA447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62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PROBLEM  STATEMENT</a:t>
            </a:r>
            <a:endParaRPr sz="28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/>
              <a:t>●</a:t>
            </a:r>
            <a:r>
              <a:rPr lang="en-US" dirty="0"/>
              <a:t> 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 project 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lang="en-US" sz="17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develop </a:t>
            </a:r>
            <a:r>
              <a:rPr lang="en-US" sz="17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 </a:t>
            </a:r>
            <a:r>
              <a:rPr lang="en-US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pplication,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facilitates real-time communication between users, while ensuring an absolute, secure, and scalable experience. It can deliver a vigorous, secure, and scalable solution that provides a smooth and engaging user experience.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/>
              <a:t>●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Issues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 algn="just">
              <a:spcAft>
                <a:spcPts val="1200"/>
              </a:spcAft>
              <a:buNone/>
            </a:pPr>
            <a:r>
              <a:rPr lang="en-US" dirty="0"/>
              <a:t>•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suitable datasheet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store messages, considering factors like scalability, performance,   and data integrity. </a:t>
            </a:r>
          </a:p>
          <a:p>
            <a:pPr marL="0" lvl="0" indent="0" algn="just">
              <a:spcAft>
                <a:spcPts val="120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r>
              <a:rPr lang="en-US" sz="17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mechanism to automatically delete messages after a certain period or when the user exits the chat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26875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SCOPE OF THE PROJECT</a:t>
            </a:r>
            <a:endParaRPr sz="2800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937461"/>
            <a:ext cx="8520600" cy="355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 between users in a secure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starring and storage in an Excel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deletion of messages after a specified period or user exit.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that user data and messages are secure.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accommodate a growing number of users without sacrificing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easy-to-use interface for users to send messages and interact with others.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Expiry Feature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Messages can automatically expire, keeping the system clean and efficient.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BE69-33AA-E2FD-1210-8513DD3B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2371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</a:t>
            </a:r>
            <a:r>
              <a:rPr lang="en-US" sz="3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DESIGN</a:t>
            </a:r>
            <a:endParaRPr lang="en-IN" sz="3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B2B7-EF7D-0F69-8359-161B5178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50171"/>
            <a:ext cx="8520600" cy="42863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 using Flet (Python framework) for interactive and responsive 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management and message storage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an Excel sheet to store starred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the Pub/Sub model for broadcasting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Architecture/Block Diagram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 in, sign up, chat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Handling: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Sending, receiving, starring, and message expiration.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Storing starred messages in an Excel sheet.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to handle user authentication, message storage, and expiration.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24374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CCADD-48E9-F083-D9B8-8BA60A985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339" y="717287"/>
            <a:ext cx="8694962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Steps/Approach: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sign up or log in using credentials stored in a simple database.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Messages are sent in real-time, with instant updates to 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Starring and Storage: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can star important messages, which are saved to an Excel file.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Messages expire after a certain period or when the user logs out.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messaging UI.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logic and server-side processing.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starred messages in Excel.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SQLite/Excel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user and message storage.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Pub/Sub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55247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  <a:endParaRPr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0ACF25-0D68-D076-3166-A9F31F601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5247" y="607801"/>
            <a:ext cx="883350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 Highlights:</a:t>
            </a:r>
            <a:endParaRPr kumimoji="0" lang="en-US" altLang="en-US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Message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Manages the attributes of each message (user, text, starred status).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ChatMessage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layout of individual messages and the interaction (starring and un-starring).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Integration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Code to save and update starred messages in an Excel file.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Logic to delete messages after a certain time or when a user logs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Implementation: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file defines a 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simulates a user database. It contains a list of dictionaries representing users with their usernames and passwords.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read_db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checks if a given username and password combination exists in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returns True if a match is found, False otherwise.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write_db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adds a new user with the provided username and password to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returns True if successful.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B377-CA5C-9CAD-BE54-F4E707FD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1117"/>
            <a:ext cx="8520600" cy="420329"/>
          </a:xfrm>
        </p:spPr>
        <p:txBody>
          <a:bodyPr>
            <a:noAutofit/>
          </a:bodyPr>
          <a:lstStyle/>
          <a:p>
            <a:r>
              <a:rPr lang="en-IN" sz="1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Frontend Implementation: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B8804-370A-AAC5-AE3A-F13A02DD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836" y="501446"/>
            <a:ext cx="8520600" cy="495545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main.py: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main entry point for the application. It defines several functions for handling user interactions and manages the application state.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sign_in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sign_up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functions call the corresponding methods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authenticate users. Upon successful login, it sets a user session and redirects to the chat view.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on_message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function handles incoming messages received through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pub/sub mechanism. It renders the message based on its type (chat message or login message). </a:t>
            </a:r>
          </a:p>
          <a:p>
            <a:pPr marL="1143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send_message_click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sends the user's message through the pub/sub channel.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toggle_star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toggles the starred state of a message and updates the starred message list (stored in a global dictionary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starred_messages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1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1D98F6-92A1-BC60-F401-40F17060FDBE}"/>
              </a:ext>
            </a:extLst>
          </p:cNvPr>
          <p:cNvSpPr txBox="1"/>
          <p:nvPr/>
        </p:nvSpPr>
        <p:spPr>
          <a:xfrm>
            <a:off x="162232" y="110614"/>
            <a:ext cx="88932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save_to_excel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(not used in the current implementation) saves starred messages for a user to an Excel file.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signin_form.py and signup_form.py: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files define reusable user controls for the sign-in and sign-up forms. They handle user input, validation, and call the appropriate functions in main.py to submit the form.</a:t>
            </a:r>
            <a:endParaRPr lang="en-US" b="1" dirty="0"/>
          </a:p>
          <a:p>
            <a:endParaRPr lang="en-US" b="1" dirty="0"/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Screenshots/Snippets:</a:t>
            </a:r>
          </a:p>
          <a:p>
            <a:pPr marL="457200" lvl="1"/>
            <a:r>
              <a:rPr lang="en-US" b="1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B7D49-E53E-F753-D51F-63BD2779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79" t="13476" r="12338" b="11756"/>
          <a:stretch/>
        </p:blipFill>
        <p:spPr>
          <a:xfrm>
            <a:off x="405581" y="2233050"/>
            <a:ext cx="4166419" cy="2648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AA656-0ADB-F120-7CF5-1696F034BE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7" t="5227" r="4362" b="9356"/>
          <a:stretch/>
        </p:blipFill>
        <p:spPr>
          <a:xfrm>
            <a:off x="4903839" y="2233050"/>
            <a:ext cx="3834580" cy="26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7597FC-BF2D-9721-BED2-DAD68B6E1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7407" y="995179"/>
            <a:ext cx="85206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Output/Outcomes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chat system implemented with user authentication and message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star messages, and the system tracks these in an Excel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Messages automatically expire as per the set time, or when the user logs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Illustrations/Graphs: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 Interface Screenshot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showing the user interaction and message sending.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Screenshot showing saved starred messages with timestamps.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(both are given below)</a:t>
            </a:r>
            <a:endParaRPr kumimoji="0" lang="en-US" altLang="en-US" sz="160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1332</Words>
  <Application>Microsoft Office PowerPoint</Application>
  <PresentationFormat>On-screen Show (16:9)</PresentationFormat>
  <Paragraphs>133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Times New Roman</vt:lpstr>
      <vt:lpstr>Geometric</vt:lpstr>
      <vt:lpstr>Mini Project   “GUARD TALK“ (secure platform for communication)</vt:lpstr>
      <vt:lpstr>PROBLEM  STATEMENT</vt:lpstr>
      <vt:lpstr>SCOPE OF THE PROJECT</vt:lpstr>
      <vt:lpstr>                                PROJECT DESIGN</vt:lpstr>
      <vt:lpstr>METHODOLOGY</vt:lpstr>
      <vt:lpstr>IMPLEMENTATION</vt:lpstr>
      <vt:lpstr>Frontend Implementation:</vt:lpstr>
      <vt:lpstr>PowerPoint Presentation</vt:lpstr>
      <vt:lpstr>RESULTS</vt:lpstr>
      <vt:lpstr>PowerPoint Presentation</vt:lpstr>
      <vt:lpstr>PowerPoint Presentation</vt:lpstr>
      <vt:lpstr>                         CHALLENGES FACED</vt:lpstr>
      <vt:lpstr>                               FUTURE WORK</vt:lpstr>
      <vt:lpstr>                                 CONCLUSION</vt:lpstr>
      <vt:lpstr>                                GIT 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Meghana NS</dc:creator>
  <cp:lastModifiedBy>Meghana NS</cp:lastModifiedBy>
  <cp:revision>35</cp:revision>
  <dcterms:modified xsi:type="dcterms:W3CDTF">2024-12-13T12:57:36Z</dcterms:modified>
</cp:coreProperties>
</file>