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8" r:id="rId6"/>
    <p:sldId id="279" r:id="rId7"/>
    <p:sldId id="259" r:id="rId8"/>
    <p:sldId id="280" r:id="rId9"/>
    <p:sldId id="260" r:id="rId10"/>
    <p:sldId id="271" r:id="rId11"/>
    <p:sldId id="281" r:id="rId12"/>
    <p:sldId id="282" r:id="rId13"/>
    <p:sldId id="261" r:id="rId14"/>
    <p:sldId id="270" r:id="rId15"/>
    <p:sldId id="263" r:id="rId16"/>
    <p:sldId id="265" r:id="rId17"/>
    <p:sldId id="264" r:id="rId18"/>
    <p:sldId id="267" r:id="rId19"/>
    <p:sldId id="266" r:id="rId20"/>
    <p:sldId id="268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033" autoAdjust="0"/>
  </p:normalViewPr>
  <p:slideViewPr>
    <p:cSldViewPr snapToGrid="0" showGuides="1">
      <p:cViewPr varScale="1">
        <p:scale>
          <a:sx n="104" d="100"/>
          <a:sy n="104" d="100"/>
        </p:scale>
        <p:origin x="7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vyamm1/Mini-Project" TargetMode="External"/><Relationship Id="rId2" Type="http://schemas.openxmlformats.org/officeDocument/2006/relationships/hyperlink" Target="https://github.com/bhoomikagowdahg/Guard-Talk-Projec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ishithaN11/Mini-Project" TargetMode="External"/><Relationship Id="rId4" Type="http://schemas.openxmlformats.org/officeDocument/2006/relationships/hyperlink" Target="https://github.com/NSmeghana27/Guard-Talk-Proje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</a:t>
            </a:r>
            <a:br>
              <a:rPr lang="en-GB" sz="1800" dirty="0"/>
            </a:br>
            <a:r>
              <a:rPr lang="en-GB" sz="2880" dirty="0"/>
              <a:t> “</a:t>
            </a:r>
            <a:r>
              <a:rPr lang="en-GB" sz="2880" b="1" dirty="0"/>
              <a:t>GUARD TALK</a:t>
            </a:r>
            <a:r>
              <a:rPr lang="en-GB" sz="2880" dirty="0"/>
              <a:t>“</a:t>
            </a:r>
            <a:br>
              <a:rPr lang="en-GB" sz="2880" dirty="0"/>
            </a:br>
            <a:r>
              <a:rPr lang="en-GB" sz="2400" dirty="0"/>
              <a:t>(Secure platform for communication)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Presented By,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Bhoomika Gowda H G (4AI22CD008)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 </a:t>
            </a:r>
            <a:r>
              <a:rPr lang="en-GB" sz="2900" b="1" dirty="0" err="1"/>
              <a:t>M</a:t>
            </a:r>
            <a:r>
              <a:rPr lang="en-GB" sz="2900" b="1" dirty="0"/>
              <a:t> Bhavya  (4AI22CD031)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Meghana N.S (4AI22CD034)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 err="1"/>
              <a:t>Rishitha</a:t>
            </a:r>
            <a:r>
              <a:rPr lang="en-GB" sz="2900" b="1" dirty="0"/>
              <a:t> N (4AI22CD043)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500" dirty="0"/>
              <a:t>Under the Guidance of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5" dirty="0"/>
              <a:t>														</a:t>
            </a:r>
            <a:r>
              <a:rPr lang="en-GB" sz="2900" b="1" dirty="0"/>
              <a:t>Prof. Shalini I S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5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Dept. of CS&amp;E ( DATA SCIENCE)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Adichunchanagiri</a:t>
            </a: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Institute of Technology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Chikkamagaluru</a:t>
            </a: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- 577102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1117"/>
            <a:ext cx="8520600" cy="420329"/>
          </a:xfrm>
        </p:spPr>
        <p:txBody>
          <a:bodyPr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Frontend Implementation: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36" y="501446"/>
            <a:ext cx="8520600" cy="495545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main.py: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entry point for the application. It defines several functions for handling user interactions and manages the application state.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sign_up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functions call the corresponding methods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authenticate users. Upon successful login, it sets a user session and redirects to the chat view.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on_message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function handles incoming messages received through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mechanism. It renders the message based on its type (chat message or login message). </a:t>
            </a:r>
          </a:p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send_message_click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sends the user's message through the pub/sub channel.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toggle_star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toggles the starred state of a message and updates the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starred message list (stored in a global dictionary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starred_messages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FC0D-317C-D9AB-07C1-88F76F24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/>
              <a:t>Backend Implementation: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9063-A2E6-5FBB-E63A-1A4A784C7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defines a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simulates a user database. It contains a list of dictionaries representing users with their usernames and passwords.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checks if a given username and password combination exists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a match is found, False otherwise.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adds a new user with the provided username and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password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successful.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888B-4B05-5109-00DD-51C9D4BA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99A4-1676-82D8-EC08-07D2AD5B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2845"/>
            <a:ext cx="8520600" cy="429603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save_to_excel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function by default saves starred messages of a user to an Excel file with their name.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signin_form.py and signup_form.py: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These files define reusable user controls for the sign-in and sign-up forms. They handle user input, validation, and call the appropriate functions in main.py to submit the form.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1" indent="0">
              <a:buNone/>
            </a:pPr>
            <a:r>
              <a:rPr lang="en-US" b="1" dirty="0"/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21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96579" y="56039"/>
            <a:ext cx="8520600" cy="55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RESULTS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820" y="415206"/>
            <a:ext cx="879760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Users can sign up, log in, and access personalized chat experience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Passwords are securely handled in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chat application supports real-time messaging between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Messages are sent instantly and visible to both the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Star Rating Feature: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Users can star messages for easy access to important or favorite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Starred messages are saved and can be accessed even after logging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 Mechanism: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Messages automatically deleted after  the user exit, ensuring data cleanliness.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Persistence: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Starred messages are stored in Excel files for each user, ensuring data persistence across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Smooth and engaging interface with emoji dropdown and intuitive message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Functional UI for both sign-in and sign-up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9679" t="13476" r="12338" b="11756"/>
          <a:stretch>
            <a:fillRect/>
          </a:stretch>
        </p:blipFill>
        <p:spPr>
          <a:xfrm>
            <a:off x="405581" y="1051792"/>
            <a:ext cx="4166419" cy="2735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707" t="5227" r="4362" b="9356"/>
          <a:stretch>
            <a:fillRect/>
          </a:stretch>
        </p:blipFill>
        <p:spPr>
          <a:xfrm>
            <a:off x="4903839" y="1769806"/>
            <a:ext cx="3952994" cy="266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5231" y="4520532"/>
            <a:ext cx="6931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                                                          Fig 2: Creating an account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482A-660A-B02E-4952-A6C77F333988}"/>
              </a:ext>
            </a:extLst>
          </p:cNvPr>
          <p:cNvSpPr txBox="1"/>
          <p:nvPr/>
        </p:nvSpPr>
        <p:spPr>
          <a:xfrm>
            <a:off x="899652" y="2419705"/>
            <a:ext cx="59583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Fig 1: Sign up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10000"/>
            <a:ext cx="8520600" cy="41822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z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4732" r="645" b="6236"/>
          <a:stretch>
            <a:fillRect/>
          </a:stretch>
        </p:blipFill>
        <p:spPr>
          <a:xfrm>
            <a:off x="311700" y="1033595"/>
            <a:ext cx="3884295" cy="3076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412" y="4226066"/>
            <a:ext cx="8281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Fig 3: Chatting page                                                               Fig 4.Starred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D72EF-B495-758A-0D8E-454DF48B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" t="3441" b="6954"/>
          <a:stretch>
            <a:fillRect/>
          </a:stretch>
        </p:blipFill>
        <p:spPr>
          <a:xfrm>
            <a:off x="4621474" y="1033596"/>
            <a:ext cx="4505633" cy="3030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477" t="12278" r="36355" b="-4465"/>
          <a:stretch/>
        </p:blipFill>
        <p:spPr>
          <a:xfrm>
            <a:off x="744793" y="811161"/>
            <a:ext cx="7366819" cy="3532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DE6B3-0512-67D2-95DA-F7255BD907FD}"/>
              </a:ext>
            </a:extLst>
          </p:cNvPr>
          <p:cNvSpPr txBox="1"/>
          <p:nvPr/>
        </p:nvSpPr>
        <p:spPr>
          <a:xfrm>
            <a:off x="523567" y="2419705"/>
            <a:ext cx="82812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Fig 5: Saving the starred messages in Excel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CHALLENGES FACED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</p:spPr>
        <p:txBody>
          <a:bodyPr>
            <a:normAutofit fontScale="92500" lnSpcReduction="10000"/>
          </a:bodyPr>
          <a:lstStyle/>
          <a:p>
            <a:pPr marL="1143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b="1" u="sng" dirty="0"/>
              <a:t>Challenges: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Message Delivery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an efficient and fast system for real-time message broadcasting.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messages are deleted on time, particularly when handling two users.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Managing the consistency of starred messages and ensuring they are saved correctly in the Excel 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b="1" u="sng" dirty="0"/>
              <a:t>Resolutions: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fast message delivery and real-time updates.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background tasks to manage message expiration after a set period.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manage data and ensure data integrity  in the Excel file.  </a:t>
            </a: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30" y="262516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624" y="873465"/>
            <a:ext cx="8278012" cy="384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secure, scalable real-time messaging one to one communication system with features like message starring and expiration.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key challenges related to real-time communication, data integrity, and message expiration.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chat system ready for future enhancements like multi-device support and improved security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building real-time communication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 that are both scalable and secure, making it suitable for various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cases, including enterprise and personal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</a:t>
            </a:r>
            <a:r>
              <a:rPr lang="en-US" b="1" dirty="0"/>
              <a:t>FUTURE WORK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86700"/>
            <a:ext cx="8520600" cy="3339000"/>
          </a:xfrm>
        </p:spPr>
        <p:txBody>
          <a:bodyPr>
            <a:normAutofit fontScale="37500" lnSpcReduction="20000"/>
          </a:bodyPr>
          <a:lstStyle/>
          <a:p>
            <a:pPr marL="11430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Support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Allowing users to access their messages across multiple devices.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push notifications for new messages when users are not active on the app</a:t>
            </a:r>
            <a:r>
              <a:rPr lang="en-US" sz="3700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and Video Calls: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voice and video calling capabilities for richer communication.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Messaging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and deliver messages to users even when they are offline, ensuring uninterrupted communication.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integrate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security of user data and messages.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to power Bi Integration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Seamlessly connect Excel Spreadsheet to Power BI to analyze and visualize numerical data such as message activity, user engagement and system performance </a:t>
            </a:r>
            <a:r>
              <a:rPr lang="en-US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7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7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237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PROBLEM  STATEMENT</a:t>
            </a:r>
            <a:endParaRPr sz="2800" b="1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956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develop 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pplication (GUARD TALK),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facilitates real-time communication between two users, while ensuring an absolute, secure, and scalable experience. It can deliver a , secure, and scalable solution that provides a smooth and engaging user experience.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GIT HUB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Bhoomika Gowda H G: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bhoomikagowdahg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/Guard-Talk-Project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Bhavya :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bhavyamm1/Mini-Project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/>
              <a:t>Meghana N S :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NSmeghana27/Guard-Talk-Project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Rishitha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N :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RishithaN11/Mini-Project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26875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SCOPE OF THE PROJECT</a:t>
            </a:r>
            <a:endParaRPr sz="2800"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822261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u="sng" dirty="0"/>
              <a:t>In Scope</a:t>
            </a:r>
            <a:r>
              <a:rPr lang="en-US" sz="2000" u="sng" dirty="0"/>
              <a:t>:</a:t>
            </a:r>
            <a:endParaRPr lang="en-US" sz="1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 between two users in a secure environment.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 in an Excel file.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deletion of messages after a specified period or user navigate away from chatting page.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u="sng" dirty="0"/>
              <a:t>Out of Scope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user data and messages are secure.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accommodate only a two users without sacrificing performance.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easy-to-use interface for users to send/receive messages through an interaction.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Expiry Feature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Messages can automatically expire, keeping </a:t>
            </a:r>
          </a:p>
          <a:p>
            <a:pPr marL="457200" lvl="1" indent="0" algn="just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page clean and efficient.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2371"/>
            <a:ext cx="8520600" cy="607800"/>
          </a:xfrm>
        </p:spPr>
        <p:txBody>
          <a:bodyPr>
            <a:noAutofit/>
          </a:bodyPr>
          <a:lstStyle/>
          <a:p>
            <a:r>
              <a:rPr lang="en-US" sz="2800" dirty="0"/>
              <a:t>                               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DESIGN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95" y="1086086"/>
            <a:ext cx="8520600" cy="3141697"/>
          </a:xfrm>
        </p:spPr>
        <p:txBody>
          <a:bodyPr>
            <a:noAutofit/>
          </a:bodyPr>
          <a:lstStyle/>
          <a:p>
            <a:pPr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IN" sz="2400" b="1" u="sng" dirty="0"/>
              <a:t>System Components:</a:t>
            </a:r>
          </a:p>
          <a:p>
            <a:pPr marL="114300" indent="0" algn="just">
              <a:lnSpc>
                <a:spcPct val="95000"/>
              </a:lnSpc>
              <a:buNone/>
            </a:pPr>
            <a:endParaRPr lang="en-IN" sz="2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using Flet (Python framework) for interactive and responsive UI.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management and message storage logic.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an Excel sheet to store starred messages.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Pub/Sub model for broadcasting messages.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375-12A8-68BA-4448-BD300AF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</a:rPr>
              <a:t>Architecture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C79E-5BAF-CEDA-CFD5-FC30DB5F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0001"/>
            <a:ext cx="8520600" cy="2856768"/>
          </a:xfrm>
        </p:spPr>
        <p:txBody>
          <a:bodyPr/>
          <a:lstStyle/>
          <a:p>
            <a:pPr marL="114300" indent="0" algn="ctr">
              <a:lnSpc>
                <a:spcPct val="95000"/>
              </a:lnSpc>
              <a:buNone/>
            </a:pP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in, sign up, chat interface.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Sending, receiving, starring, and message expiration.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Storing starred messages in an Excel sheet.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to handle user authentication, message storage, and expiration.</a:t>
            </a:r>
          </a:p>
          <a:p>
            <a:pPr marL="11430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5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127-1251-366A-F14A-B9A5348D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ARCHITECTURE DIAGRAM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B3C3-3529-4482-B455-9E373EDFE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63C-31E8-7846-380A-653B96CA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8" t="16630" r="27852" b="7972"/>
          <a:stretch>
            <a:fillRect/>
          </a:stretch>
        </p:blipFill>
        <p:spPr>
          <a:xfrm>
            <a:off x="2013154" y="1143161"/>
            <a:ext cx="5014452" cy="37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24374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</a:t>
            </a: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771702"/>
            <a:ext cx="8694962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dirty="0"/>
              <a:t>Steps/Approach: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Users sign up or log in using credentials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name and 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sent in real-time, with instant updates to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star important messages, which are saved to an Excel 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expire after a certain period or when the user logs 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6450-781F-4861-8BF4-AFDAD38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2800" b="1" dirty="0"/>
              <a:t>Tools and Technologies Used:</a:t>
            </a:r>
            <a:br>
              <a:rPr lang="en-US" altLang="en-US" sz="2800" b="1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BF97-2AD6-C373-1BFB-7B405441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6303"/>
            <a:ext cx="8520600" cy="3912572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/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messaging UI.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 and server-side processing.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starred messages in Excel.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SQLite/Excel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message storage.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34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55247" y="32258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422" y="930015"/>
            <a:ext cx="835806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dirty="0"/>
              <a:t>Code Highlights: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attributes of each message (user, text, starred status).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ChatMessage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layout of individual messages and the interaction (starring and un-starring).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Code to save and update starred messages in an Excel file.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Logic to delete messages after a certain time or when a user logs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1412</Words>
  <Application>Microsoft Office PowerPoint</Application>
  <PresentationFormat>On-screen Show (16:9)</PresentationFormat>
  <Paragraphs>174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</vt:lpstr>
      <vt:lpstr>Roboto</vt:lpstr>
      <vt:lpstr>Times New Roman</vt:lpstr>
      <vt:lpstr>Arial</vt:lpstr>
      <vt:lpstr>Geometric</vt:lpstr>
      <vt:lpstr>Mini Project   “GUARD TALK“ (Secure platform for communication)</vt:lpstr>
      <vt:lpstr>PROBLEM  STATEMENT</vt:lpstr>
      <vt:lpstr>SCOPE OF THE PROJECT</vt:lpstr>
      <vt:lpstr>                                PROJECT DESIGN</vt:lpstr>
      <vt:lpstr>Architecture</vt:lpstr>
      <vt:lpstr>ARCHITECTURE DIAGRAM</vt:lpstr>
      <vt:lpstr>METHODOLOGY</vt:lpstr>
      <vt:lpstr>Tools and Technologies Used: </vt:lpstr>
      <vt:lpstr>IMPLEMENTATION</vt:lpstr>
      <vt:lpstr>Frontend Implementation:</vt:lpstr>
      <vt:lpstr>Backend Implementation: </vt:lpstr>
      <vt:lpstr>PowerPoint Presentation</vt:lpstr>
      <vt:lpstr>RESULTS</vt:lpstr>
      <vt:lpstr>PowerPoint Presentation</vt:lpstr>
      <vt:lpstr>PowerPoint Presentation</vt:lpstr>
      <vt:lpstr>PowerPoint Presentation</vt:lpstr>
      <vt:lpstr>                         CHALLENGES FACED</vt:lpstr>
      <vt:lpstr>                                 CONCLUSION</vt:lpstr>
      <vt:lpstr>                               FUTURE WORK</vt:lpstr>
      <vt:lpstr>                                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Meghana NS</dc:creator>
  <cp:lastModifiedBy>Meghana NS</cp:lastModifiedBy>
  <cp:revision>83</cp:revision>
  <dcterms:created xsi:type="dcterms:W3CDTF">2024-12-13T16:10:54Z</dcterms:created>
  <dcterms:modified xsi:type="dcterms:W3CDTF">2025-02-01T10:58:15Z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DE2C8AE5E04E47DDB80E563BDE43BFB5_12</vt:lpwstr>
  </property>
  <property fmtid="{D5CDD505-2E9C-101B-9397-08002B2CF9AE}" pid="3" name="KSOProductBuildVer">
    <vt:lpwstr>1033-12.2.0.19307</vt:lpwstr>
  </property>
</Properties>
</file>