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482acf43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7482acf43_0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7482acf43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e7482acf43_0_7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7482acf43_0_7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e7482acf43_0_7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7482acf43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e7482acf43_0_7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7482acf43_0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ge7482acf43_0_7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7482acf43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ge7482acf43_0_8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7482acf43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2" name="Google Shape;562;ge7482acf43_0_8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7482acf43_0_8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5" name="Google Shape;575;ge7482acf43_0_8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7482acf43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5" name="Google Shape;585;ge7482acf43_0_8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7482acf43_0_10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4" name="Google Shape;604;ge7482acf43_0_10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482acf43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e7482acf43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482acf43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7482acf43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482acf43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7482acf43_0_5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7482acf43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7482acf43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7482acf43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e7482acf43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7482acf43_0_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e7482acf43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7482acf43_0_6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7482acf43_0_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7482acf43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e7482acf43_0_7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lnSpc>
                <a:spcPct val="100000"/>
              </a:lnSpc>
              <a:spcBef>
                <a:spcPts val="300"/>
              </a:spcBef>
              <a:spcAft>
                <a:spcPts val="0"/>
              </a:spcAft>
              <a:buClr>
                <a:srgbClr val="888888"/>
              </a:buClr>
              <a:buSzPts val="1600"/>
              <a:buNone/>
              <a:defRPr>
                <a:solidFill>
                  <a:srgbClr val="888888"/>
                </a:solidFill>
              </a:defRPr>
            </a:lvl1pPr>
            <a:lvl2pPr lvl="1" rtl="0" algn="ctr">
              <a:lnSpc>
                <a:spcPct val="100000"/>
              </a:lnSpc>
              <a:spcBef>
                <a:spcPts val="300"/>
              </a:spcBef>
              <a:spcAft>
                <a:spcPts val="0"/>
              </a:spcAft>
              <a:buClr>
                <a:srgbClr val="888888"/>
              </a:buClr>
              <a:buSzPts val="1400"/>
              <a:buNone/>
              <a:defRPr>
                <a:solidFill>
                  <a:srgbClr val="888888"/>
                </a:solidFill>
              </a:defRPr>
            </a:lvl2pPr>
            <a:lvl3pPr lvl="2" rtl="0" algn="ctr">
              <a:lnSpc>
                <a:spcPct val="100000"/>
              </a:lnSpc>
              <a:spcBef>
                <a:spcPts val="200"/>
              </a:spcBef>
              <a:spcAft>
                <a:spcPts val="0"/>
              </a:spcAft>
              <a:buClr>
                <a:srgbClr val="888888"/>
              </a:buClr>
              <a:buSzPts val="1200"/>
              <a:buNone/>
              <a:defRPr>
                <a:solidFill>
                  <a:srgbClr val="888888"/>
                </a:solidFill>
              </a:defRPr>
            </a:lvl3pPr>
            <a:lvl4pPr lvl="3" rtl="0" algn="ctr">
              <a:lnSpc>
                <a:spcPct val="100000"/>
              </a:lnSpc>
              <a:spcBef>
                <a:spcPts val="200"/>
              </a:spcBef>
              <a:spcAft>
                <a:spcPts val="0"/>
              </a:spcAft>
              <a:buClr>
                <a:srgbClr val="888888"/>
              </a:buClr>
              <a:buSzPts val="1000"/>
              <a:buNone/>
              <a:defRPr>
                <a:solidFill>
                  <a:srgbClr val="888888"/>
                </a:solidFill>
              </a:defRPr>
            </a:lvl4pPr>
            <a:lvl5pPr lvl="4" rtl="0" algn="ctr">
              <a:lnSpc>
                <a:spcPct val="100000"/>
              </a:lnSpc>
              <a:spcBef>
                <a:spcPts val="200"/>
              </a:spcBef>
              <a:spcAft>
                <a:spcPts val="0"/>
              </a:spcAft>
              <a:buClr>
                <a:srgbClr val="888888"/>
              </a:buClr>
              <a:buSzPts val="1000"/>
              <a:buNone/>
              <a:defRPr>
                <a:solidFill>
                  <a:srgbClr val="888888"/>
                </a:solidFill>
              </a:defRPr>
            </a:lvl5pPr>
            <a:lvl6pPr lvl="5" rtl="0" algn="ctr">
              <a:lnSpc>
                <a:spcPct val="100000"/>
              </a:lnSpc>
              <a:spcBef>
                <a:spcPts val="200"/>
              </a:spcBef>
              <a:spcAft>
                <a:spcPts val="0"/>
              </a:spcAft>
              <a:buClr>
                <a:srgbClr val="888888"/>
              </a:buClr>
              <a:buSzPts val="1000"/>
              <a:buNone/>
              <a:defRPr>
                <a:solidFill>
                  <a:srgbClr val="888888"/>
                </a:solidFill>
              </a:defRPr>
            </a:lvl6pPr>
            <a:lvl7pPr lvl="6" rtl="0" algn="ctr">
              <a:lnSpc>
                <a:spcPct val="100000"/>
              </a:lnSpc>
              <a:spcBef>
                <a:spcPts val="200"/>
              </a:spcBef>
              <a:spcAft>
                <a:spcPts val="0"/>
              </a:spcAft>
              <a:buClr>
                <a:srgbClr val="888888"/>
              </a:buClr>
              <a:buSzPts val="1000"/>
              <a:buNone/>
              <a:defRPr>
                <a:solidFill>
                  <a:srgbClr val="888888"/>
                </a:solidFill>
              </a:defRPr>
            </a:lvl7pPr>
            <a:lvl8pPr lvl="7" rtl="0" algn="ctr">
              <a:lnSpc>
                <a:spcPct val="100000"/>
              </a:lnSpc>
              <a:spcBef>
                <a:spcPts val="200"/>
              </a:spcBef>
              <a:spcAft>
                <a:spcPts val="0"/>
              </a:spcAft>
              <a:buClr>
                <a:srgbClr val="888888"/>
              </a:buClr>
              <a:buSzPts val="1000"/>
              <a:buNone/>
              <a:defRPr>
                <a:solidFill>
                  <a:srgbClr val="888888"/>
                </a:solidFill>
              </a:defRPr>
            </a:lvl8pPr>
            <a:lvl9pPr lvl="8" rtl="0" algn="ctr">
              <a:lnSpc>
                <a:spcPct val="100000"/>
              </a:lnSpc>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8" name="Google Shape;68;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lnSpc>
                <a:spcPct val="100000"/>
              </a:lnSpc>
              <a:spcBef>
                <a:spcPts val="0"/>
              </a:spcBef>
              <a:spcAft>
                <a:spcPts val="0"/>
              </a:spcAft>
              <a:buClr>
                <a:schemeClr val="dk1"/>
              </a:buClr>
              <a:buSzPts val="2000"/>
              <a:buFont typeface="Arial"/>
              <a:buNone/>
              <a:defRPr b="1" sz="2000" cap="none"/>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4" name="Google Shape;74;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rgbClr val="888888"/>
              </a:buClr>
              <a:buSzPts val="1000"/>
              <a:buNone/>
              <a:defRPr sz="1000">
                <a:solidFill>
                  <a:srgbClr val="888888"/>
                </a:solidFill>
              </a:defRPr>
            </a:lvl1pPr>
            <a:lvl2pPr indent="-228600" lvl="1" marL="914400" rtl="0" algn="l">
              <a:lnSpc>
                <a:spcPct val="100000"/>
              </a:lnSpc>
              <a:spcBef>
                <a:spcPts val="200"/>
              </a:spcBef>
              <a:spcAft>
                <a:spcPts val="0"/>
              </a:spcAft>
              <a:buClr>
                <a:srgbClr val="888888"/>
              </a:buClr>
              <a:buSzPts val="900"/>
              <a:buNone/>
              <a:defRPr sz="900">
                <a:solidFill>
                  <a:srgbClr val="888888"/>
                </a:solidFill>
              </a:defRPr>
            </a:lvl2pPr>
            <a:lvl3pPr indent="-228600" lvl="2" marL="1371600" rtl="0" algn="l">
              <a:lnSpc>
                <a:spcPct val="100000"/>
              </a:lnSpc>
              <a:spcBef>
                <a:spcPts val="200"/>
              </a:spcBef>
              <a:spcAft>
                <a:spcPts val="0"/>
              </a:spcAft>
              <a:buClr>
                <a:srgbClr val="888888"/>
              </a:buClr>
              <a:buSzPts val="800"/>
              <a:buNone/>
              <a:defRPr sz="800">
                <a:solidFill>
                  <a:srgbClr val="888888"/>
                </a:solidFill>
              </a:defRPr>
            </a:lvl3pPr>
            <a:lvl4pPr indent="-228600" lvl="3" marL="1828800" rtl="0" algn="l">
              <a:lnSpc>
                <a:spcPct val="100000"/>
              </a:lnSpc>
              <a:spcBef>
                <a:spcPts val="100"/>
              </a:spcBef>
              <a:spcAft>
                <a:spcPts val="0"/>
              </a:spcAft>
              <a:buClr>
                <a:srgbClr val="888888"/>
              </a:buClr>
              <a:buSzPts val="700"/>
              <a:buNone/>
              <a:defRPr sz="700">
                <a:solidFill>
                  <a:srgbClr val="888888"/>
                </a:solidFill>
              </a:defRPr>
            </a:lvl4pPr>
            <a:lvl5pPr indent="-228600" lvl="4" marL="2286000" rtl="0" algn="l">
              <a:lnSpc>
                <a:spcPct val="100000"/>
              </a:lnSpc>
              <a:spcBef>
                <a:spcPts val="100"/>
              </a:spcBef>
              <a:spcAft>
                <a:spcPts val="0"/>
              </a:spcAft>
              <a:buClr>
                <a:srgbClr val="888888"/>
              </a:buClr>
              <a:buSzPts val="700"/>
              <a:buNone/>
              <a:defRPr sz="700">
                <a:solidFill>
                  <a:srgbClr val="888888"/>
                </a:solidFill>
              </a:defRPr>
            </a:lvl5pPr>
            <a:lvl6pPr indent="-228600" lvl="5" marL="2743200" rtl="0" algn="l">
              <a:lnSpc>
                <a:spcPct val="100000"/>
              </a:lnSpc>
              <a:spcBef>
                <a:spcPts val="100"/>
              </a:spcBef>
              <a:spcAft>
                <a:spcPts val="0"/>
              </a:spcAft>
              <a:buClr>
                <a:srgbClr val="888888"/>
              </a:buClr>
              <a:buSzPts val="700"/>
              <a:buNone/>
              <a:defRPr sz="700">
                <a:solidFill>
                  <a:srgbClr val="888888"/>
                </a:solidFill>
              </a:defRPr>
            </a:lvl6pPr>
            <a:lvl7pPr indent="-228600" lvl="6" marL="3200400" rtl="0" algn="l">
              <a:lnSpc>
                <a:spcPct val="100000"/>
              </a:lnSpc>
              <a:spcBef>
                <a:spcPts val="100"/>
              </a:spcBef>
              <a:spcAft>
                <a:spcPts val="0"/>
              </a:spcAft>
              <a:buClr>
                <a:srgbClr val="888888"/>
              </a:buClr>
              <a:buSzPts val="700"/>
              <a:buNone/>
              <a:defRPr sz="700">
                <a:solidFill>
                  <a:srgbClr val="888888"/>
                </a:solidFill>
              </a:defRPr>
            </a:lvl7pPr>
            <a:lvl8pPr indent="-228600" lvl="7" marL="3657600" rtl="0" algn="l">
              <a:lnSpc>
                <a:spcPct val="100000"/>
              </a:lnSpc>
              <a:spcBef>
                <a:spcPts val="100"/>
              </a:spcBef>
              <a:spcAft>
                <a:spcPts val="0"/>
              </a:spcAft>
              <a:buClr>
                <a:srgbClr val="888888"/>
              </a:buClr>
              <a:buSzPts val="700"/>
              <a:buNone/>
              <a:defRPr sz="700">
                <a:solidFill>
                  <a:srgbClr val="888888"/>
                </a:solidFill>
              </a:defRPr>
            </a:lvl8pPr>
            <a:lvl9pPr indent="-228600" lvl="8" marL="4114800" rtl="0" algn="l">
              <a:lnSpc>
                <a:spcPct val="100000"/>
              </a:lnSpc>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0" name="Google Shape;80;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lnSpc>
                <a:spcPct val="100000"/>
              </a:lnSpc>
              <a:spcBef>
                <a:spcPts val="300"/>
              </a:spcBef>
              <a:spcAft>
                <a:spcPts val="0"/>
              </a:spcAft>
              <a:buClr>
                <a:schemeClr val="dk1"/>
              </a:buClr>
              <a:buSzPts val="1400"/>
              <a:buChar char="•"/>
              <a:defRPr sz="1400"/>
            </a:lvl1pPr>
            <a:lvl2pPr indent="-304800" lvl="1" marL="914400" rtl="0" algn="l">
              <a:lnSpc>
                <a:spcPct val="100000"/>
              </a:lnSpc>
              <a:spcBef>
                <a:spcPts val="200"/>
              </a:spcBef>
              <a:spcAft>
                <a:spcPts val="0"/>
              </a:spcAft>
              <a:buClr>
                <a:schemeClr val="dk1"/>
              </a:buClr>
              <a:buSzPts val="1200"/>
              <a:buChar char="–"/>
              <a:defRPr sz="1200"/>
            </a:lvl2pPr>
            <a:lvl3pPr indent="-292100" lvl="2" marL="1371600" rtl="0" algn="l">
              <a:lnSpc>
                <a:spcPct val="100000"/>
              </a:lnSpc>
              <a:spcBef>
                <a:spcPts val="200"/>
              </a:spcBef>
              <a:spcAft>
                <a:spcPts val="0"/>
              </a:spcAft>
              <a:buClr>
                <a:schemeClr val="dk1"/>
              </a:buClr>
              <a:buSzPts val="1000"/>
              <a:buChar char="•"/>
              <a:defRPr sz="1000"/>
            </a:lvl3pPr>
            <a:lvl4pPr indent="-285750" lvl="3" marL="1828800" rtl="0" algn="l">
              <a:lnSpc>
                <a:spcPct val="100000"/>
              </a:lnSpc>
              <a:spcBef>
                <a:spcPts val="200"/>
              </a:spcBef>
              <a:spcAft>
                <a:spcPts val="0"/>
              </a:spcAft>
              <a:buClr>
                <a:schemeClr val="dk1"/>
              </a:buClr>
              <a:buSzPts val="900"/>
              <a:buChar char="–"/>
              <a:defRPr sz="900"/>
            </a:lvl4pPr>
            <a:lvl5pPr indent="-285750" lvl="4" marL="2286000" rtl="0" algn="l">
              <a:lnSpc>
                <a:spcPct val="100000"/>
              </a:lnSpc>
              <a:spcBef>
                <a:spcPts val="200"/>
              </a:spcBef>
              <a:spcAft>
                <a:spcPts val="0"/>
              </a:spcAft>
              <a:buClr>
                <a:schemeClr val="dk1"/>
              </a:buClr>
              <a:buSzPts val="900"/>
              <a:buChar char="»"/>
              <a:defRPr sz="900"/>
            </a:lvl5pPr>
            <a:lvl6pPr indent="-285750" lvl="5" marL="2743200" rtl="0" algn="l">
              <a:lnSpc>
                <a:spcPct val="100000"/>
              </a:lnSpc>
              <a:spcBef>
                <a:spcPts val="200"/>
              </a:spcBef>
              <a:spcAft>
                <a:spcPts val="0"/>
              </a:spcAft>
              <a:buClr>
                <a:schemeClr val="dk1"/>
              </a:buClr>
              <a:buSzPts val="900"/>
              <a:buChar char="•"/>
              <a:defRPr sz="900"/>
            </a:lvl6pPr>
            <a:lvl7pPr indent="-285750" lvl="6" marL="3200400" rtl="0" algn="l">
              <a:lnSpc>
                <a:spcPct val="100000"/>
              </a:lnSpc>
              <a:spcBef>
                <a:spcPts val="200"/>
              </a:spcBef>
              <a:spcAft>
                <a:spcPts val="0"/>
              </a:spcAft>
              <a:buClr>
                <a:schemeClr val="dk1"/>
              </a:buClr>
              <a:buSzPts val="900"/>
              <a:buChar char="•"/>
              <a:defRPr sz="900"/>
            </a:lvl7pPr>
            <a:lvl8pPr indent="-285750" lvl="7" marL="3657600" rtl="0" algn="l">
              <a:lnSpc>
                <a:spcPct val="100000"/>
              </a:lnSpc>
              <a:spcBef>
                <a:spcPts val="200"/>
              </a:spcBef>
              <a:spcAft>
                <a:spcPts val="0"/>
              </a:spcAft>
              <a:buClr>
                <a:schemeClr val="dk1"/>
              </a:buClr>
              <a:buSzPts val="900"/>
              <a:buChar char="•"/>
              <a:defRPr sz="900"/>
            </a:lvl8pPr>
            <a:lvl9pPr indent="-285750" lvl="8" marL="4114800" rtl="0" algn="l">
              <a:lnSpc>
                <a:spcPct val="100000"/>
              </a:lnSpc>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lnSpc>
                <a:spcPct val="100000"/>
              </a:lnSpc>
              <a:spcBef>
                <a:spcPts val="300"/>
              </a:spcBef>
              <a:spcAft>
                <a:spcPts val="0"/>
              </a:spcAft>
              <a:buClr>
                <a:schemeClr val="dk1"/>
              </a:buClr>
              <a:buSzPts val="1400"/>
              <a:buChar char="•"/>
              <a:defRPr sz="1400"/>
            </a:lvl1pPr>
            <a:lvl2pPr indent="-304800" lvl="1" marL="914400" rtl="0" algn="l">
              <a:lnSpc>
                <a:spcPct val="100000"/>
              </a:lnSpc>
              <a:spcBef>
                <a:spcPts val="200"/>
              </a:spcBef>
              <a:spcAft>
                <a:spcPts val="0"/>
              </a:spcAft>
              <a:buClr>
                <a:schemeClr val="dk1"/>
              </a:buClr>
              <a:buSzPts val="1200"/>
              <a:buChar char="–"/>
              <a:defRPr sz="1200"/>
            </a:lvl2pPr>
            <a:lvl3pPr indent="-292100" lvl="2" marL="1371600" rtl="0" algn="l">
              <a:lnSpc>
                <a:spcPct val="100000"/>
              </a:lnSpc>
              <a:spcBef>
                <a:spcPts val="200"/>
              </a:spcBef>
              <a:spcAft>
                <a:spcPts val="0"/>
              </a:spcAft>
              <a:buClr>
                <a:schemeClr val="dk1"/>
              </a:buClr>
              <a:buSzPts val="1000"/>
              <a:buChar char="•"/>
              <a:defRPr sz="1000"/>
            </a:lvl3pPr>
            <a:lvl4pPr indent="-285750" lvl="3" marL="1828800" rtl="0" algn="l">
              <a:lnSpc>
                <a:spcPct val="100000"/>
              </a:lnSpc>
              <a:spcBef>
                <a:spcPts val="200"/>
              </a:spcBef>
              <a:spcAft>
                <a:spcPts val="0"/>
              </a:spcAft>
              <a:buClr>
                <a:schemeClr val="dk1"/>
              </a:buClr>
              <a:buSzPts val="900"/>
              <a:buChar char="–"/>
              <a:defRPr sz="900"/>
            </a:lvl4pPr>
            <a:lvl5pPr indent="-285750" lvl="4" marL="2286000" rtl="0" algn="l">
              <a:lnSpc>
                <a:spcPct val="100000"/>
              </a:lnSpc>
              <a:spcBef>
                <a:spcPts val="200"/>
              </a:spcBef>
              <a:spcAft>
                <a:spcPts val="0"/>
              </a:spcAft>
              <a:buClr>
                <a:schemeClr val="dk1"/>
              </a:buClr>
              <a:buSzPts val="900"/>
              <a:buChar char="»"/>
              <a:defRPr sz="900"/>
            </a:lvl5pPr>
            <a:lvl6pPr indent="-285750" lvl="5" marL="2743200" rtl="0" algn="l">
              <a:lnSpc>
                <a:spcPct val="100000"/>
              </a:lnSpc>
              <a:spcBef>
                <a:spcPts val="200"/>
              </a:spcBef>
              <a:spcAft>
                <a:spcPts val="0"/>
              </a:spcAft>
              <a:buClr>
                <a:schemeClr val="dk1"/>
              </a:buClr>
              <a:buSzPts val="900"/>
              <a:buChar char="•"/>
              <a:defRPr sz="900"/>
            </a:lvl6pPr>
            <a:lvl7pPr indent="-285750" lvl="6" marL="3200400" rtl="0" algn="l">
              <a:lnSpc>
                <a:spcPct val="100000"/>
              </a:lnSpc>
              <a:spcBef>
                <a:spcPts val="200"/>
              </a:spcBef>
              <a:spcAft>
                <a:spcPts val="0"/>
              </a:spcAft>
              <a:buClr>
                <a:schemeClr val="dk1"/>
              </a:buClr>
              <a:buSzPts val="900"/>
              <a:buChar char="•"/>
              <a:defRPr sz="900"/>
            </a:lvl7pPr>
            <a:lvl8pPr indent="-285750" lvl="7" marL="3657600" rtl="0" algn="l">
              <a:lnSpc>
                <a:spcPct val="100000"/>
              </a:lnSpc>
              <a:spcBef>
                <a:spcPts val="200"/>
              </a:spcBef>
              <a:spcAft>
                <a:spcPts val="0"/>
              </a:spcAft>
              <a:buClr>
                <a:schemeClr val="dk1"/>
              </a:buClr>
              <a:buSzPts val="900"/>
              <a:buChar char="•"/>
              <a:defRPr sz="900"/>
            </a:lvl8pPr>
            <a:lvl9pPr indent="-285750" lvl="8" marL="4114800" rtl="0" algn="l">
              <a:lnSpc>
                <a:spcPct val="100000"/>
              </a:lnSpc>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2200"/>
              <a:buFont typeface="Arial"/>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7" name="Google Shape;87;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chemeClr val="dk1"/>
              </a:buClr>
              <a:buSzPts val="1200"/>
              <a:buNone/>
              <a:defRPr b="1" sz="1200"/>
            </a:lvl1pPr>
            <a:lvl2pPr indent="-228600" lvl="1" marL="914400" rtl="0" algn="l">
              <a:lnSpc>
                <a:spcPct val="100000"/>
              </a:lnSpc>
              <a:spcBef>
                <a:spcPts val="200"/>
              </a:spcBef>
              <a:spcAft>
                <a:spcPts val="0"/>
              </a:spcAft>
              <a:buClr>
                <a:schemeClr val="dk1"/>
              </a:buClr>
              <a:buSzPts val="1000"/>
              <a:buNone/>
              <a:defRPr b="1" sz="1000"/>
            </a:lvl2pPr>
            <a:lvl3pPr indent="-228600" lvl="2" marL="1371600" rtl="0" algn="l">
              <a:lnSpc>
                <a:spcPct val="100000"/>
              </a:lnSpc>
              <a:spcBef>
                <a:spcPts val="200"/>
              </a:spcBef>
              <a:spcAft>
                <a:spcPts val="0"/>
              </a:spcAft>
              <a:buClr>
                <a:schemeClr val="dk1"/>
              </a:buClr>
              <a:buSzPts val="900"/>
              <a:buNone/>
              <a:defRPr b="1" sz="900"/>
            </a:lvl3pPr>
            <a:lvl4pPr indent="-228600" lvl="3" marL="1828800" rtl="0" algn="l">
              <a:lnSpc>
                <a:spcPct val="100000"/>
              </a:lnSpc>
              <a:spcBef>
                <a:spcPts val="200"/>
              </a:spcBef>
              <a:spcAft>
                <a:spcPts val="0"/>
              </a:spcAft>
              <a:buClr>
                <a:schemeClr val="dk1"/>
              </a:buClr>
              <a:buSzPts val="800"/>
              <a:buNone/>
              <a:defRPr b="1" sz="800"/>
            </a:lvl4pPr>
            <a:lvl5pPr indent="-228600" lvl="4" marL="2286000" rtl="0" algn="l">
              <a:lnSpc>
                <a:spcPct val="100000"/>
              </a:lnSpc>
              <a:spcBef>
                <a:spcPts val="200"/>
              </a:spcBef>
              <a:spcAft>
                <a:spcPts val="0"/>
              </a:spcAft>
              <a:buClr>
                <a:schemeClr val="dk1"/>
              </a:buClr>
              <a:buSzPts val="800"/>
              <a:buNone/>
              <a:defRPr b="1" sz="800"/>
            </a:lvl5pPr>
            <a:lvl6pPr indent="-228600" lvl="5" marL="2743200" rtl="0" algn="l">
              <a:lnSpc>
                <a:spcPct val="100000"/>
              </a:lnSpc>
              <a:spcBef>
                <a:spcPts val="200"/>
              </a:spcBef>
              <a:spcAft>
                <a:spcPts val="0"/>
              </a:spcAft>
              <a:buClr>
                <a:schemeClr val="dk1"/>
              </a:buClr>
              <a:buSzPts val="800"/>
              <a:buNone/>
              <a:defRPr b="1" sz="800"/>
            </a:lvl6pPr>
            <a:lvl7pPr indent="-228600" lvl="6" marL="3200400" rtl="0" algn="l">
              <a:lnSpc>
                <a:spcPct val="100000"/>
              </a:lnSpc>
              <a:spcBef>
                <a:spcPts val="200"/>
              </a:spcBef>
              <a:spcAft>
                <a:spcPts val="0"/>
              </a:spcAft>
              <a:buClr>
                <a:schemeClr val="dk1"/>
              </a:buClr>
              <a:buSzPts val="800"/>
              <a:buNone/>
              <a:defRPr b="1" sz="800"/>
            </a:lvl7pPr>
            <a:lvl8pPr indent="-228600" lvl="7" marL="3657600" rtl="0" algn="l">
              <a:lnSpc>
                <a:spcPct val="100000"/>
              </a:lnSpc>
              <a:spcBef>
                <a:spcPts val="200"/>
              </a:spcBef>
              <a:spcAft>
                <a:spcPts val="0"/>
              </a:spcAft>
              <a:buClr>
                <a:schemeClr val="dk1"/>
              </a:buClr>
              <a:buSzPts val="800"/>
              <a:buNone/>
              <a:defRPr b="1" sz="800"/>
            </a:lvl8pPr>
            <a:lvl9pPr indent="-228600" lvl="8" marL="4114800" rtl="0" algn="l">
              <a:lnSpc>
                <a:spcPct val="100000"/>
              </a:lnSpc>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lnSpc>
                <a:spcPct val="100000"/>
              </a:lnSpc>
              <a:spcBef>
                <a:spcPts val="200"/>
              </a:spcBef>
              <a:spcAft>
                <a:spcPts val="0"/>
              </a:spcAft>
              <a:buClr>
                <a:schemeClr val="dk1"/>
              </a:buClr>
              <a:buSzPts val="1200"/>
              <a:buChar char="•"/>
              <a:defRPr sz="1200"/>
            </a:lvl1pPr>
            <a:lvl2pPr indent="-292100" lvl="1" marL="914400" rtl="0" algn="l">
              <a:lnSpc>
                <a:spcPct val="100000"/>
              </a:lnSpc>
              <a:spcBef>
                <a:spcPts val="200"/>
              </a:spcBef>
              <a:spcAft>
                <a:spcPts val="0"/>
              </a:spcAft>
              <a:buClr>
                <a:schemeClr val="dk1"/>
              </a:buClr>
              <a:buSzPts val="1000"/>
              <a:buChar char="–"/>
              <a:defRPr sz="1000"/>
            </a:lvl2pPr>
            <a:lvl3pPr indent="-285750" lvl="2" marL="1371600" rtl="0" algn="l">
              <a:lnSpc>
                <a:spcPct val="100000"/>
              </a:lnSpc>
              <a:spcBef>
                <a:spcPts val="200"/>
              </a:spcBef>
              <a:spcAft>
                <a:spcPts val="0"/>
              </a:spcAft>
              <a:buClr>
                <a:schemeClr val="dk1"/>
              </a:buClr>
              <a:buSzPts val="900"/>
              <a:buChar char="•"/>
              <a:defRPr sz="900"/>
            </a:lvl3pPr>
            <a:lvl4pPr indent="-279400" lvl="3" marL="1828800" rtl="0" algn="l">
              <a:lnSpc>
                <a:spcPct val="100000"/>
              </a:lnSpc>
              <a:spcBef>
                <a:spcPts val="200"/>
              </a:spcBef>
              <a:spcAft>
                <a:spcPts val="0"/>
              </a:spcAft>
              <a:buClr>
                <a:schemeClr val="dk1"/>
              </a:buClr>
              <a:buSzPts val="800"/>
              <a:buChar char="–"/>
              <a:defRPr sz="800"/>
            </a:lvl4pPr>
            <a:lvl5pPr indent="-279400" lvl="4" marL="2286000" rtl="0" algn="l">
              <a:lnSpc>
                <a:spcPct val="100000"/>
              </a:lnSpc>
              <a:spcBef>
                <a:spcPts val="200"/>
              </a:spcBef>
              <a:spcAft>
                <a:spcPts val="0"/>
              </a:spcAft>
              <a:buClr>
                <a:schemeClr val="dk1"/>
              </a:buClr>
              <a:buSzPts val="800"/>
              <a:buChar char="»"/>
              <a:defRPr sz="800"/>
            </a:lvl5pPr>
            <a:lvl6pPr indent="-279400" lvl="5" marL="2743200" rtl="0" algn="l">
              <a:lnSpc>
                <a:spcPct val="100000"/>
              </a:lnSpc>
              <a:spcBef>
                <a:spcPts val="200"/>
              </a:spcBef>
              <a:spcAft>
                <a:spcPts val="0"/>
              </a:spcAft>
              <a:buClr>
                <a:schemeClr val="dk1"/>
              </a:buClr>
              <a:buSzPts val="800"/>
              <a:buChar char="•"/>
              <a:defRPr sz="800"/>
            </a:lvl6pPr>
            <a:lvl7pPr indent="-279400" lvl="6" marL="3200400" rtl="0" algn="l">
              <a:lnSpc>
                <a:spcPct val="100000"/>
              </a:lnSpc>
              <a:spcBef>
                <a:spcPts val="200"/>
              </a:spcBef>
              <a:spcAft>
                <a:spcPts val="0"/>
              </a:spcAft>
              <a:buClr>
                <a:schemeClr val="dk1"/>
              </a:buClr>
              <a:buSzPts val="800"/>
              <a:buChar char="•"/>
              <a:defRPr sz="800"/>
            </a:lvl7pPr>
            <a:lvl8pPr indent="-279400" lvl="7" marL="3657600" rtl="0" algn="l">
              <a:lnSpc>
                <a:spcPct val="100000"/>
              </a:lnSpc>
              <a:spcBef>
                <a:spcPts val="200"/>
              </a:spcBef>
              <a:spcAft>
                <a:spcPts val="0"/>
              </a:spcAft>
              <a:buClr>
                <a:schemeClr val="dk1"/>
              </a:buClr>
              <a:buSzPts val="800"/>
              <a:buChar char="•"/>
              <a:defRPr sz="800"/>
            </a:lvl8pPr>
            <a:lvl9pPr indent="-279400" lvl="8" marL="4114800" rtl="0" algn="l">
              <a:lnSpc>
                <a:spcPct val="100000"/>
              </a:lnSpc>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chemeClr val="dk1"/>
              </a:buClr>
              <a:buSzPts val="1200"/>
              <a:buNone/>
              <a:defRPr b="1" sz="1200"/>
            </a:lvl1pPr>
            <a:lvl2pPr indent="-228600" lvl="1" marL="914400" rtl="0" algn="l">
              <a:lnSpc>
                <a:spcPct val="100000"/>
              </a:lnSpc>
              <a:spcBef>
                <a:spcPts val="200"/>
              </a:spcBef>
              <a:spcAft>
                <a:spcPts val="0"/>
              </a:spcAft>
              <a:buClr>
                <a:schemeClr val="dk1"/>
              </a:buClr>
              <a:buSzPts val="1000"/>
              <a:buNone/>
              <a:defRPr b="1" sz="1000"/>
            </a:lvl2pPr>
            <a:lvl3pPr indent="-228600" lvl="2" marL="1371600" rtl="0" algn="l">
              <a:lnSpc>
                <a:spcPct val="100000"/>
              </a:lnSpc>
              <a:spcBef>
                <a:spcPts val="200"/>
              </a:spcBef>
              <a:spcAft>
                <a:spcPts val="0"/>
              </a:spcAft>
              <a:buClr>
                <a:schemeClr val="dk1"/>
              </a:buClr>
              <a:buSzPts val="900"/>
              <a:buNone/>
              <a:defRPr b="1" sz="900"/>
            </a:lvl3pPr>
            <a:lvl4pPr indent="-228600" lvl="3" marL="1828800" rtl="0" algn="l">
              <a:lnSpc>
                <a:spcPct val="100000"/>
              </a:lnSpc>
              <a:spcBef>
                <a:spcPts val="200"/>
              </a:spcBef>
              <a:spcAft>
                <a:spcPts val="0"/>
              </a:spcAft>
              <a:buClr>
                <a:schemeClr val="dk1"/>
              </a:buClr>
              <a:buSzPts val="800"/>
              <a:buNone/>
              <a:defRPr b="1" sz="800"/>
            </a:lvl4pPr>
            <a:lvl5pPr indent="-228600" lvl="4" marL="2286000" rtl="0" algn="l">
              <a:lnSpc>
                <a:spcPct val="100000"/>
              </a:lnSpc>
              <a:spcBef>
                <a:spcPts val="200"/>
              </a:spcBef>
              <a:spcAft>
                <a:spcPts val="0"/>
              </a:spcAft>
              <a:buClr>
                <a:schemeClr val="dk1"/>
              </a:buClr>
              <a:buSzPts val="800"/>
              <a:buNone/>
              <a:defRPr b="1" sz="800"/>
            </a:lvl5pPr>
            <a:lvl6pPr indent="-228600" lvl="5" marL="2743200" rtl="0" algn="l">
              <a:lnSpc>
                <a:spcPct val="100000"/>
              </a:lnSpc>
              <a:spcBef>
                <a:spcPts val="200"/>
              </a:spcBef>
              <a:spcAft>
                <a:spcPts val="0"/>
              </a:spcAft>
              <a:buClr>
                <a:schemeClr val="dk1"/>
              </a:buClr>
              <a:buSzPts val="800"/>
              <a:buNone/>
              <a:defRPr b="1" sz="800"/>
            </a:lvl6pPr>
            <a:lvl7pPr indent="-228600" lvl="6" marL="3200400" rtl="0" algn="l">
              <a:lnSpc>
                <a:spcPct val="100000"/>
              </a:lnSpc>
              <a:spcBef>
                <a:spcPts val="200"/>
              </a:spcBef>
              <a:spcAft>
                <a:spcPts val="0"/>
              </a:spcAft>
              <a:buClr>
                <a:schemeClr val="dk1"/>
              </a:buClr>
              <a:buSzPts val="800"/>
              <a:buNone/>
              <a:defRPr b="1" sz="800"/>
            </a:lvl7pPr>
            <a:lvl8pPr indent="-228600" lvl="7" marL="3657600" rtl="0" algn="l">
              <a:lnSpc>
                <a:spcPct val="100000"/>
              </a:lnSpc>
              <a:spcBef>
                <a:spcPts val="200"/>
              </a:spcBef>
              <a:spcAft>
                <a:spcPts val="0"/>
              </a:spcAft>
              <a:buClr>
                <a:schemeClr val="dk1"/>
              </a:buClr>
              <a:buSzPts val="800"/>
              <a:buNone/>
              <a:defRPr b="1" sz="800"/>
            </a:lvl8pPr>
            <a:lvl9pPr indent="-228600" lvl="8" marL="4114800" rtl="0" algn="l">
              <a:lnSpc>
                <a:spcPct val="100000"/>
              </a:lnSpc>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lnSpc>
                <a:spcPct val="100000"/>
              </a:lnSpc>
              <a:spcBef>
                <a:spcPts val="200"/>
              </a:spcBef>
              <a:spcAft>
                <a:spcPts val="0"/>
              </a:spcAft>
              <a:buClr>
                <a:schemeClr val="dk1"/>
              </a:buClr>
              <a:buSzPts val="1200"/>
              <a:buChar char="•"/>
              <a:defRPr sz="1200"/>
            </a:lvl1pPr>
            <a:lvl2pPr indent="-292100" lvl="1" marL="914400" rtl="0" algn="l">
              <a:lnSpc>
                <a:spcPct val="100000"/>
              </a:lnSpc>
              <a:spcBef>
                <a:spcPts val="200"/>
              </a:spcBef>
              <a:spcAft>
                <a:spcPts val="0"/>
              </a:spcAft>
              <a:buClr>
                <a:schemeClr val="dk1"/>
              </a:buClr>
              <a:buSzPts val="1000"/>
              <a:buChar char="–"/>
              <a:defRPr sz="1000"/>
            </a:lvl2pPr>
            <a:lvl3pPr indent="-285750" lvl="2" marL="1371600" rtl="0" algn="l">
              <a:lnSpc>
                <a:spcPct val="100000"/>
              </a:lnSpc>
              <a:spcBef>
                <a:spcPts val="200"/>
              </a:spcBef>
              <a:spcAft>
                <a:spcPts val="0"/>
              </a:spcAft>
              <a:buClr>
                <a:schemeClr val="dk1"/>
              </a:buClr>
              <a:buSzPts val="900"/>
              <a:buChar char="•"/>
              <a:defRPr sz="900"/>
            </a:lvl3pPr>
            <a:lvl4pPr indent="-279400" lvl="3" marL="1828800" rtl="0" algn="l">
              <a:lnSpc>
                <a:spcPct val="100000"/>
              </a:lnSpc>
              <a:spcBef>
                <a:spcPts val="200"/>
              </a:spcBef>
              <a:spcAft>
                <a:spcPts val="0"/>
              </a:spcAft>
              <a:buClr>
                <a:schemeClr val="dk1"/>
              </a:buClr>
              <a:buSzPts val="800"/>
              <a:buChar char="–"/>
              <a:defRPr sz="800"/>
            </a:lvl4pPr>
            <a:lvl5pPr indent="-279400" lvl="4" marL="2286000" rtl="0" algn="l">
              <a:lnSpc>
                <a:spcPct val="100000"/>
              </a:lnSpc>
              <a:spcBef>
                <a:spcPts val="200"/>
              </a:spcBef>
              <a:spcAft>
                <a:spcPts val="0"/>
              </a:spcAft>
              <a:buClr>
                <a:schemeClr val="dk1"/>
              </a:buClr>
              <a:buSzPts val="800"/>
              <a:buChar char="»"/>
              <a:defRPr sz="800"/>
            </a:lvl5pPr>
            <a:lvl6pPr indent="-279400" lvl="5" marL="2743200" rtl="0" algn="l">
              <a:lnSpc>
                <a:spcPct val="100000"/>
              </a:lnSpc>
              <a:spcBef>
                <a:spcPts val="200"/>
              </a:spcBef>
              <a:spcAft>
                <a:spcPts val="0"/>
              </a:spcAft>
              <a:buClr>
                <a:schemeClr val="dk1"/>
              </a:buClr>
              <a:buSzPts val="800"/>
              <a:buChar char="•"/>
              <a:defRPr sz="800"/>
            </a:lvl6pPr>
            <a:lvl7pPr indent="-279400" lvl="6" marL="3200400" rtl="0" algn="l">
              <a:lnSpc>
                <a:spcPct val="100000"/>
              </a:lnSpc>
              <a:spcBef>
                <a:spcPts val="200"/>
              </a:spcBef>
              <a:spcAft>
                <a:spcPts val="0"/>
              </a:spcAft>
              <a:buClr>
                <a:schemeClr val="dk1"/>
              </a:buClr>
              <a:buSzPts val="800"/>
              <a:buChar char="•"/>
              <a:defRPr sz="800"/>
            </a:lvl7pPr>
            <a:lvl8pPr indent="-279400" lvl="7" marL="3657600" rtl="0" algn="l">
              <a:lnSpc>
                <a:spcPct val="100000"/>
              </a:lnSpc>
              <a:spcBef>
                <a:spcPts val="200"/>
              </a:spcBef>
              <a:spcAft>
                <a:spcPts val="0"/>
              </a:spcAft>
              <a:buClr>
                <a:schemeClr val="dk1"/>
              </a:buClr>
              <a:buSzPts val="800"/>
              <a:buChar char="•"/>
              <a:defRPr sz="800"/>
            </a:lvl8pPr>
            <a:lvl9pPr indent="-279400" lvl="8" marL="4114800" rtl="0" algn="l">
              <a:lnSpc>
                <a:spcPct val="100000"/>
              </a:lnSpc>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6" name="Google Shape;96;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lnSpc>
                <a:spcPct val="100000"/>
              </a:lnSpc>
              <a:spcBef>
                <a:spcPts val="0"/>
              </a:spcBef>
              <a:spcAft>
                <a:spcPts val="0"/>
              </a:spcAft>
              <a:buClr>
                <a:schemeClr val="dk1"/>
              </a:buClr>
              <a:buSzPts val="1000"/>
              <a:buFont typeface="Arial"/>
              <a:buNone/>
              <a:defRPr b="1" sz="1000"/>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1" name="Google Shape;101;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lnSpc>
                <a:spcPct val="100000"/>
              </a:lnSpc>
              <a:spcBef>
                <a:spcPts val="300"/>
              </a:spcBef>
              <a:spcAft>
                <a:spcPts val="0"/>
              </a:spcAft>
              <a:buClr>
                <a:schemeClr val="dk1"/>
              </a:buClr>
              <a:buSzPts val="1600"/>
              <a:buChar char="•"/>
              <a:defRPr sz="1600"/>
            </a:lvl1pPr>
            <a:lvl2pPr indent="-317500" lvl="1" marL="914400" rtl="0" algn="l">
              <a:lnSpc>
                <a:spcPct val="100000"/>
              </a:lnSpc>
              <a:spcBef>
                <a:spcPts val="300"/>
              </a:spcBef>
              <a:spcAft>
                <a:spcPts val="0"/>
              </a:spcAft>
              <a:buClr>
                <a:schemeClr val="dk1"/>
              </a:buClr>
              <a:buSzPts val="1400"/>
              <a:buChar char="–"/>
              <a:defRPr sz="1400"/>
            </a:lvl2pPr>
            <a:lvl3pPr indent="-304800" lvl="2" marL="1371600" rtl="0" algn="l">
              <a:lnSpc>
                <a:spcPct val="100000"/>
              </a:lnSpc>
              <a:spcBef>
                <a:spcPts val="200"/>
              </a:spcBef>
              <a:spcAft>
                <a:spcPts val="0"/>
              </a:spcAft>
              <a:buClr>
                <a:schemeClr val="dk1"/>
              </a:buClr>
              <a:buSzPts val="1200"/>
              <a:buChar char="•"/>
              <a:defRPr sz="1200"/>
            </a:lvl3pPr>
            <a:lvl4pPr indent="-292100" lvl="3" marL="1828800" rtl="0" algn="l">
              <a:lnSpc>
                <a:spcPct val="100000"/>
              </a:lnSpc>
              <a:spcBef>
                <a:spcPts val="200"/>
              </a:spcBef>
              <a:spcAft>
                <a:spcPts val="0"/>
              </a:spcAft>
              <a:buClr>
                <a:schemeClr val="dk1"/>
              </a:buClr>
              <a:buSzPts val="1000"/>
              <a:buChar char="–"/>
              <a:defRPr sz="1000"/>
            </a:lvl4pPr>
            <a:lvl5pPr indent="-292100" lvl="4" marL="2286000" rtl="0" algn="l">
              <a:lnSpc>
                <a:spcPct val="100000"/>
              </a:lnSpc>
              <a:spcBef>
                <a:spcPts val="200"/>
              </a:spcBef>
              <a:spcAft>
                <a:spcPts val="0"/>
              </a:spcAft>
              <a:buClr>
                <a:schemeClr val="dk1"/>
              </a:buClr>
              <a:buSzPts val="1000"/>
              <a:buChar char="»"/>
              <a:defRPr sz="1000"/>
            </a:lvl5pPr>
            <a:lvl6pPr indent="-292100" lvl="5" marL="2743200" rtl="0" algn="l">
              <a:lnSpc>
                <a:spcPct val="100000"/>
              </a:lnSpc>
              <a:spcBef>
                <a:spcPts val="200"/>
              </a:spcBef>
              <a:spcAft>
                <a:spcPts val="0"/>
              </a:spcAft>
              <a:buClr>
                <a:schemeClr val="dk1"/>
              </a:buClr>
              <a:buSzPts val="1000"/>
              <a:buChar char="•"/>
              <a:defRPr sz="1000"/>
            </a:lvl6pPr>
            <a:lvl7pPr indent="-292100" lvl="6" marL="3200400" rtl="0" algn="l">
              <a:lnSpc>
                <a:spcPct val="100000"/>
              </a:lnSpc>
              <a:spcBef>
                <a:spcPts val="200"/>
              </a:spcBef>
              <a:spcAft>
                <a:spcPts val="0"/>
              </a:spcAft>
              <a:buClr>
                <a:schemeClr val="dk1"/>
              </a:buClr>
              <a:buSzPts val="1000"/>
              <a:buChar char="•"/>
              <a:defRPr sz="1000"/>
            </a:lvl7pPr>
            <a:lvl8pPr indent="-292100" lvl="7" marL="3657600" rtl="0" algn="l">
              <a:lnSpc>
                <a:spcPct val="100000"/>
              </a:lnSpc>
              <a:spcBef>
                <a:spcPts val="200"/>
              </a:spcBef>
              <a:spcAft>
                <a:spcPts val="0"/>
              </a:spcAft>
              <a:buClr>
                <a:schemeClr val="dk1"/>
              </a:buClr>
              <a:buSzPts val="1000"/>
              <a:buChar char="•"/>
              <a:defRPr sz="1000"/>
            </a:lvl8pPr>
            <a:lvl9pPr indent="-292100" lvl="8" marL="4114800" rtl="0" algn="l">
              <a:lnSpc>
                <a:spcPct val="100000"/>
              </a:lnSpc>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lnSpc>
                <a:spcPct val="100000"/>
              </a:lnSpc>
              <a:spcBef>
                <a:spcPts val="100"/>
              </a:spcBef>
              <a:spcAft>
                <a:spcPts val="0"/>
              </a:spcAft>
              <a:buClr>
                <a:schemeClr val="dk1"/>
              </a:buClr>
              <a:buSzPts val="700"/>
              <a:buNone/>
              <a:defRPr sz="700"/>
            </a:lvl1pPr>
            <a:lvl2pPr indent="-228600" lvl="1" marL="914400" rtl="0" algn="l">
              <a:lnSpc>
                <a:spcPct val="100000"/>
              </a:lnSpc>
              <a:spcBef>
                <a:spcPts val="100"/>
              </a:spcBef>
              <a:spcAft>
                <a:spcPts val="0"/>
              </a:spcAft>
              <a:buClr>
                <a:schemeClr val="dk1"/>
              </a:buClr>
              <a:buSzPts val="600"/>
              <a:buNone/>
              <a:defRPr sz="600"/>
            </a:lvl2pPr>
            <a:lvl3pPr indent="-228600" lvl="2" marL="1371600" rtl="0" algn="l">
              <a:lnSpc>
                <a:spcPct val="100000"/>
              </a:lnSpc>
              <a:spcBef>
                <a:spcPts val="100"/>
              </a:spcBef>
              <a:spcAft>
                <a:spcPts val="0"/>
              </a:spcAft>
              <a:buClr>
                <a:schemeClr val="dk1"/>
              </a:buClr>
              <a:buSzPts val="500"/>
              <a:buNone/>
              <a:defRPr sz="500"/>
            </a:lvl3pPr>
            <a:lvl4pPr indent="-228600" lvl="3" marL="1828800" rtl="0" algn="l">
              <a:lnSpc>
                <a:spcPct val="100000"/>
              </a:lnSpc>
              <a:spcBef>
                <a:spcPts val="100"/>
              </a:spcBef>
              <a:spcAft>
                <a:spcPts val="0"/>
              </a:spcAft>
              <a:buClr>
                <a:schemeClr val="dk1"/>
              </a:buClr>
              <a:buSzPts val="500"/>
              <a:buNone/>
              <a:defRPr sz="500"/>
            </a:lvl4pPr>
            <a:lvl5pPr indent="-228600" lvl="4" marL="2286000" rtl="0" algn="l">
              <a:lnSpc>
                <a:spcPct val="100000"/>
              </a:lnSpc>
              <a:spcBef>
                <a:spcPts val="100"/>
              </a:spcBef>
              <a:spcAft>
                <a:spcPts val="0"/>
              </a:spcAft>
              <a:buClr>
                <a:schemeClr val="dk1"/>
              </a:buClr>
              <a:buSzPts val="500"/>
              <a:buNone/>
              <a:defRPr sz="500"/>
            </a:lvl5pPr>
            <a:lvl6pPr indent="-228600" lvl="5" marL="2743200" rtl="0" algn="l">
              <a:lnSpc>
                <a:spcPct val="100000"/>
              </a:lnSpc>
              <a:spcBef>
                <a:spcPts val="100"/>
              </a:spcBef>
              <a:spcAft>
                <a:spcPts val="0"/>
              </a:spcAft>
              <a:buClr>
                <a:schemeClr val="dk1"/>
              </a:buClr>
              <a:buSzPts val="500"/>
              <a:buNone/>
              <a:defRPr sz="500"/>
            </a:lvl6pPr>
            <a:lvl7pPr indent="-228600" lvl="6" marL="3200400" rtl="0" algn="l">
              <a:lnSpc>
                <a:spcPct val="100000"/>
              </a:lnSpc>
              <a:spcBef>
                <a:spcPts val="100"/>
              </a:spcBef>
              <a:spcAft>
                <a:spcPts val="0"/>
              </a:spcAft>
              <a:buClr>
                <a:schemeClr val="dk1"/>
              </a:buClr>
              <a:buSzPts val="500"/>
              <a:buNone/>
              <a:defRPr sz="500"/>
            </a:lvl7pPr>
            <a:lvl8pPr indent="-228600" lvl="7" marL="3657600" rtl="0" algn="l">
              <a:lnSpc>
                <a:spcPct val="100000"/>
              </a:lnSpc>
              <a:spcBef>
                <a:spcPts val="100"/>
              </a:spcBef>
              <a:spcAft>
                <a:spcPts val="0"/>
              </a:spcAft>
              <a:buClr>
                <a:schemeClr val="dk1"/>
              </a:buClr>
              <a:buSzPts val="500"/>
              <a:buNone/>
              <a:defRPr sz="500"/>
            </a:lvl8pPr>
            <a:lvl9pPr indent="-228600" lvl="8" marL="4114800" rtl="0" algn="l">
              <a:lnSpc>
                <a:spcPct val="100000"/>
              </a:lnSpc>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lnSpc>
                <a:spcPct val="100000"/>
              </a:lnSpc>
              <a:spcBef>
                <a:spcPts val="0"/>
              </a:spcBef>
              <a:spcAft>
                <a:spcPts val="0"/>
              </a:spcAft>
              <a:buClr>
                <a:schemeClr val="dk1"/>
              </a:buClr>
              <a:buSzPts val="1000"/>
              <a:buFont typeface="Arial"/>
              <a:buNone/>
              <a:defRPr b="1" sz="1000"/>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lvl="4"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109" name="Google Shape;109;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lnSpc>
                <a:spcPct val="100000"/>
              </a:lnSpc>
              <a:spcBef>
                <a:spcPts val="100"/>
              </a:spcBef>
              <a:spcAft>
                <a:spcPts val="0"/>
              </a:spcAft>
              <a:buClr>
                <a:schemeClr val="dk1"/>
              </a:buClr>
              <a:buSzPts val="700"/>
              <a:buNone/>
              <a:defRPr sz="700"/>
            </a:lvl1pPr>
            <a:lvl2pPr indent="-228600" lvl="1" marL="914400" rtl="0" algn="l">
              <a:lnSpc>
                <a:spcPct val="100000"/>
              </a:lnSpc>
              <a:spcBef>
                <a:spcPts val="100"/>
              </a:spcBef>
              <a:spcAft>
                <a:spcPts val="0"/>
              </a:spcAft>
              <a:buClr>
                <a:schemeClr val="dk1"/>
              </a:buClr>
              <a:buSzPts val="600"/>
              <a:buNone/>
              <a:defRPr sz="600"/>
            </a:lvl2pPr>
            <a:lvl3pPr indent="-228600" lvl="2" marL="1371600" rtl="0" algn="l">
              <a:lnSpc>
                <a:spcPct val="100000"/>
              </a:lnSpc>
              <a:spcBef>
                <a:spcPts val="100"/>
              </a:spcBef>
              <a:spcAft>
                <a:spcPts val="0"/>
              </a:spcAft>
              <a:buClr>
                <a:schemeClr val="dk1"/>
              </a:buClr>
              <a:buSzPts val="500"/>
              <a:buNone/>
              <a:defRPr sz="500"/>
            </a:lvl3pPr>
            <a:lvl4pPr indent="-228600" lvl="3" marL="1828800" rtl="0" algn="l">
              <a:lnSpc>
                <a:spcPct val="100000"/>
              </a:lnSpc>
              <a:spcBef>
                <a:spcPts val="100"/>
              </a:spcBef>
              <a:spcAft>
                <a:spcPts val="0"/>
              </a:spcAft>
              <a:buClr>
                <a:schemeClr val="dk1"/>
              </a:buClr>
              <a:buSzPts val="500"/>
              <a:buNone/>
              <a:defRPr sz="500"/>
            </a:lvl4pPr>
            <a:lvl5pPr indent="-228600" lvl="4" marL="2286000" rtl="0" algn="l">
              <a:lnSpc>
                <a:spcPct val="100000"/>
              </a:lnSpc>
              <a:spcBef>
                <a:spcPts val="100"/>
              </a:spcBef>
              <a:spcAft>
                <a:spcPts val="0"/>
              </a:spcAft>
              <a:buClr>
                <a:schemeClr val="dk1"/>
              </a:buClr>
              <a:buSzPts val="500"/>
              <a:buNone/>
              <a:defRPr sz="500"/>
            </a:lvl5pPr>
            <a:lvl6pPr indent="-228600" lvl="5" marL="2743200" rtl="0" algn="l">
              <a:lnSpc>
                <a:spcPct val="100000"/>
              </a:lnSpc>
              <a:spcBef>
                <a:spcPts val="100"/>
              </a:spcBef>
              <a:spcAft>
                <a:spcPts val="0"/>
              </a:spcAft>
              <a:buClr>
                <a:schemeClr val="dk1"/>
              </a:buClr>
              <a:buSzPts val="500"/>
              <a:buNone/>
              <a:defRPr sz="500"/>
            </a:lvl6pPr>
            <a:lvl7pPr indent="-228600" lvl="6" marL="3200400" rtl="0" algn="l">
              <a:lnSpc>
                <a:spcPct val="100000"/>
              </a:lnSpc>
              <a:spcBef>
                <a:spcPts val="100"/>
              </a:spcBef>
              <a:spcAft>
                <a:spcPts val="0"/>
              </a:spcAft>
              <a:buClr>
                <a:schemeClr val="dk1"/>
              </a:buClr>
              <a:buSzPts val="500"/>
              <a:buNone/>
              <a:defRPr sz="500"/>
            </a:lvl7pPr>
            <a:lvl8pPr indent="-228600" lvl="7" marL="3657600" rtl="0" algn="l">
              <a:lnSpc>
                <a:spcPct val="100000"/>
              </a:lnSpc>
              <a:spcBef>
                <a:spcPts val="100"/>
              </a:spcBef>
              <a:spcAft>
                <a:spcPts val="0"/>
              </a:spcAft>
              <a:buClr>
                <a:schemeClr val="dk1"/>
              </a:buClr>
              <a:buSzPts val="500"/>
              <a:buNone/>
              <a:defRPr sz="500"/>
            </a:lvl8pPr>
            <a:lvl9pPr indent="-228600" lvl="8" marL="4114800" rtl="0" algn="l">
              <a:lnSpc>
                <a:spcPct val="100000"/>
              </a:lnSpc>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5" name="Google Shape;115;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1" name="Google Shape;121;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1" name="Google Shape;13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35" name="Google Shape;13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8" name="Google Shape;13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39" name="Google Shape;13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4" name="Google Shape;14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5" name="Google Shape;14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6" name="Google Shape;1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9" name="Google Shape;1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52" name="Google Shape;15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53" name="Google Shape;15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56" name="Google Shape;15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59" name="Google Shape;15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0" name="Google Shape;16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2" name="Google Shape;16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65" name="Google Shape;16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68" name="Google Shape;16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69" name="Google Shape;16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jp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2.jpg"/><Relationship Id="rId4" Type="http://schemas.openxmlformats.org/officeDocument/2006/relationships/image" Target="../media/image7.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3.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1.jpg"/><Relationship Id="rId5" Type="http://schemas.openxmlformats.org/officeDocument/2006/relationships/image" Target="../media/image33.png"/><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16.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hyperlink" Target="http://www.youtube.com/watch?v=YqxeLodyyqA" TargetMode="External"/><Relationship Id="rId6"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7"/>
          <p:cNvPicPr preferRelativeResize="0"/>
          <p:nvPr/>
        </p:nvPicPr>
        <p:blipFill rotWithShape="1">
          <a:blip r:embed="rId3">
            <a:alphaModFix/>
          </a:blip>
          <a:srcRect b="0" l="0" r="16513" t="0"/>
          <a:stretch/>
        </p:blipFill>
        <p:spPr>
          <a:xfrm>
            <a:off x="0" y="-155879"/>
            <a:ext cx="7865491" cy="5299379"/>
          </a:xfrm>
          <a:prstGeom prst="rect">
            <a:avLst/>
          </a:prstGeom>
          <a:noFill/>
          <a:ln>
            <a:noFill/>
          </a:ln>
        </p:spPr>
      </p:pic>
      <p:pic>
        <p:nvPicPr>
          <p:cNvPr id="175" name="Google Shape;175;p37"/>
          <p:cNvPicPr preferRelativeResize="0"/>
          <p:nvPr/>
        </p:nvPicPr>
        <p:blipFill rotWithShape="1">
          <a:blip r:embed="rId4">
            <a:alphaModFix/>
          </a:blip>
          <a:srcRect b="0" l="0" r="0" t="0"/>
          <a:stretch/>
        </p:blipFill>
        <p:spPr>
          <a:xfrm>
            <a:off x="5816182" y="4295419"/>
            <a:ext cx="2878718" cy="667462"/>
          </a:xfrm>
          <a:prstGeom prst="rect">
            <a:avLst/>
          </a:prstGeom>
          <a:noFill/>
          <a:ln>
            <a:noFill/>
          </a:ln>
        </p:spPr>
      </p:pic>
      <p:pic>
        <p:nvPicPr>
          <p:cNvPr id="176" name="Google Shape;176;p37"/>
          <p:cNvPicPr preferRelativeResize="0"/>
          <p:nvPr/>
        </p:nvPicPr>
        <p:blipFill rotWithShape="1">
          <a:blip r:embed="rId5">
            <a:alphaModFix/>
          </a:blip>
          <a:srcRect b="0" l="0" r="0" t="0"/>
          <a:stretch/>
        </p:blipFill>
        <p:spPr>
          <a:xfrm>
            <a:off x="514350" y="4100704"/>
            <a:ext cx="3049219" cy="723446"/>
          </a:xfrm>
          <a:prstGeom prst="rect">
            <a:avLst/>
          </a:prstGeom>
          <a:noFill/>
          <a:ln>
            <a:noFill/>
          </a:ln>
        </p:spPr>
      </p:pic>
      <p:pic>
        <p:nvPicPr>
          <p:cNvPr id="177" name="Google Shape;177;p37"/>
          <p:cNvPicPr preferRelativeResize="0"/>
          <p:nvPr/>
        </p:nvPicPr>
        <p:blipFill rotWithShape="1">
          <a:blip r:embed="rId6">
            <a:alphaModFix/>
          </a:blip>
          <a:srcRect b="0" l="0" r="0" t="0"/>
          <a:stretch/>
        </p:blipFill>
        <p:spPr>
          <a:xfrm>
            <a:off x="514350" y="3080884"/>
            <a:ext cx="2514686" cy="728895"/>
          </a:xfrm>
          <a:prstGeom prst="rect">
            <a:avLst/>
          </a:prstGeom>
          <a:noFill/>
          <a:ln>
            <a:noFill/>
          </a:ln>
        </p:spPr>
      </p:pic>
      <p:pic>
        <p:nvPicPr>
          <p:cNvPr id="178" name="Google Shape;178;p37"/>
          <p:cNvPicPr preferRelativeResize="0"/>
          <p:nvPr/>
        </p:nvPicPr>
        <p:blipFill rotWithShape="1">
          <a:blip r:embed="rId7">
            <a:alphaModFix amt="10000"/>
          </a:blip>
          <a:srcRect b="0" l="0" r="0" t="0"/>
          <a:stretch/>
        </p:blipFill>
        <p:spPr>
          <a:xfrm>
            <a:off x="7299519" y="214782"/>
            <a:ext cx="1573670" cy="479969"/>
          </a:xfrm>
          <a:prstGeom prst="rect">
            <a:avLst/>
          </a:prstGeom>
          <a:noFill/>
          <a:ln>
            <a:noFill/>
          </a:ln>
        </p:spPr>
      </p:pic>
      <p:sp>
        <p:nvSpPr>
          <p:cNvPr id="179" name="Google Shape;179;p37"/>
          <p:cNvSpPr txBox="1"/>
          <p:nvPr/>
        </p:nvSpPr>
        <p:spPr>
          <a:xfrm>
            <a:off x="5737902" y="3886495"/>
            <a:ext cx="3123300" cy="295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ESF projekts Nr. 8.4.1.0/16/l/001</a:t>
            </a:r>
            <a:endParaRPr b="0" i="0" sz="7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''Nodarbināto personu profesionālās kompetences pilnveide" </a:t>
            </a:r>
            <a:endParaRPr b="0" i="0" sz="700" u="none" cap="none" strike="noStrike">
              <a:solidFill>
                <a:srgbClr val="000000"/>
              </a:solidFill>
              <a:latin typeface="Arial"/>
              <a:ea typeface="Arial"/>
              <a:cs typeface="Arial"/>
              <a:sym typeface="Arial"/>
            </a:endParaRPr>
          </a:p>
        </p:txBody>
      </p:sp>
      <p:sp>
        <p:nvSpPr>
          <p:cNvPr id="180" name="Google Shape;180;p37"/>
          <p:cNvSpPr txBox="1"/>
          <p:nvPr/>
        </p:nvSpPr>
        <p:spPr>
          <a:xfrm>
            <a:off x="2038959" y="1446760"/>
            <a:ext cx="4861200" cy="384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IEVADS C# PROGRAMMĒŠANĀ </a:t>
            </a:r>
            <a:endParaRPr b="0" i="0" sz="700" u="none" cap="none" strike="noStrike">
              <a:solidFill>
                <a:srgbClr val="000000"/>
              </a:solidFill>
              <a:latin typeface="Arial"/>
              <a:ea typeface="Arial"/>
              <a:cs typeface="Arial"/>
              <a:sym typeface="Arial"/>
            </a:endParaRPr>
          </a:p>
        </p:txBody>
      </p:sp>
      <p:sp>
        <p:nvSpPr>
          <p:cNvPr id="181" name="Google Shape;181;p37"/>
          <p:cNvSpPr txBox="1"/>
          <p:nvPr/>
        </p:nvSpPr>
        <p:spPr>
          <a:xfrm>
            <a:off x="5384297" y="2051069"/>
            <a:ext cx="1515900" cy="200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Artis Vilciņš</a:t>
            </a:r>
            <a:endParaRPr b="0" i="0" sz="1300" u="none" cap="none" strike="noStrike">
              <a:solidFill>
                <a:srgbClr val="3E3E3D"/>
              </a:solidFill>
              <a:latin typeface="Arial"/>
              <a:ea typeface="Arial"/>
              <a:cs typeface="Arial"/>
              <a:sym typeface="Arial"/>
            </a:endParaRPr>
          </a:p>
        </p:txBody>
      </p:sp>
      <p:sp>
        <p:nvSpPr>
          <p:cNvPr id="182" name="Google Shape;182;p37"/>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 </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46"/>
          <p:cNvPicPr preferRelativeResize="0"/>
          <p:nvPr/>
        </p:nvPicPr>
        <p:blipFill rotWithShape="1">
          <a:blip r:embed="rId3">
            <a:alphaModFix/>
          </a:blip>
          <a:srcRect b="0" l="20087" r="42659" t="0"/>
          <a:stretch/>
        </p:blipFill>
        <p:spPr>
          <a:xfrm>
            <a:off x="5774330" y="-59381"/>
            <a:ext cx="3666844" cy="5262262"/>
          </a:xfrm>
          <a:prstGeom prst="rect">
            <a:avLst/>
          </a:prstGeom>
          <a:noFill/>
          <a:ln>
            <a:noFill/>
          </a:ln>
        </p:spPr>
      </p:pic>
      <p:sp>
        <p:nvSpPr>
          <p:cNvPr id="416" name="Google Shape;416;p46"/>
          <p:cNvSpPr/>
          <p:nvPr/>
        </p:nvSpPr>
        <p:spPr>
          <a:xfrm>
            <a:off x="3980163" y="0"/>
            <a:ext cx="5263198" cy="5263198"/>
          </a:xfrm>
          <a:custGeom>
            <a:rect b="b" l="l" r="r" t="t"/>
            <a:pathLst>
              <a:path extrusionOk="0" h="1913890" w="1913890">
                <a:moveTo>
                  <a:pt x="0" y="0"/>
                </a:moveTo>
                <a:lnTo>
                  <a:pt x="1913890" y="0"/>
                </a:lnTo>
                <a:lnTo>
                  <a:pt x="1913890" y="1913890"/>
                </a:lnTo>
                <a:lnTo>
                  <a:pt x="0" y="1913890"/>
                </a:lnTo>
                <a:close/>
              </a:path>
            </a:pathLst>
          </a:custGeom>
          <a:solidFill>
            <a:srgbClr val="B75F28">
              <a:alpha val="20000"/>
            </a:srgbClr>
          </a:solidFill>
          <a:ln>
            <a:noFill/>
          </a:ln>
        </p:spPr>
      </p:sp>
      <p:sp>
        <p:nvSpPr>
          <p:cNvPr id="417" name="Google Shape;417;p46"/>
          <p:cNvSpPr/>
          <p:nvPr/>
        </p:nvSpPr>
        <p:spPr>
          <a:xfrm>
            <a:off x="-2284952" y="-1642010"/>
            <a:ext cx="9150610" cy="9191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8" name="Google Shape;418;p46"/>
          <p:cNvSpPr txBox="1"/>
          <p:nvPr/>
        </p:nvSpPr>
        <p:spPr>
          <a:xfrm>
            <a:off x="342325" y="466725"/>
            <a:ext cx="54321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500"/>
              <a:buFont typeface="Arial"/>
              <a:buNone/>
            </a:pPr>
            <a:r>
              <a:rPr b="0" i="0" lang="en" sz="2500" u="none" cap="none" strike="noStrike">
                <a:solidFill>
                  <a:srgbClr val="E28D35"/>
                </a:solidFill>
                <a:latin typeface="Arial"/>
                <a:ea typeface="Arial"/>
                <a:cs typeface="Arial"/>
                <a:sym typeface="Arial"/>
              </a:rPr>
              <a:t>KARJERAS ATTĪSTĪBAS IESPĒJAS</a:t>
            </a:r>
            <a:endParaRPr b="0" i="0" sz="700" u="none" cap="none" strike="noStrike">
              <a:solidFill>
                <a:srgbClr val="000000"/>
              </a:solidFill>
              <a:latin typeface="Arial"/>
              <a:ea typeface="Arial"/>
              <a:cs typeface="Arial"/>
              <a:sym typeface="Arial"/>
            </a:endParaRPr>
          </a:p>
        </p:txBody>
      </p:sp>
      <p:pic>
        <p:nvPicPr>
          <p:cNvPr id="419" name="Google Shape;419;p46"/>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420" name="Google Shape;420;p46"/>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lang="en" sz="800">
                <a:solidFill>
                  <a:srgbClr val="FFFFFF"/>
                </a:solidFill>
              </a:rPr>
              <a:t>2022</a:t>
            </a:r>
            <a:endParaRPr b="0" i="0" sz="700" u="none" cap="none" strike="noStrike">
              <a:solidFill>
                <a:srgbClr val="000000"/>
              </a:solidFill>
              <a:latin typeface="Arial"/>
              <a:ea typeface="Arial"/>
              <a:cs typeface="Arial"/>
              <a:sym typeface="Arial"/>
            </a:endParaRPr>
          </a:p>
        </p:txBody>
      </p:sp>
      <p:cxnSp>
        <p:nvCxnSpPr>
          <p:cNvPr id="421" name="Google Shape;421;p46"/>
          <p:cNvCxnSpPr>
            <a:stCxn id="422" idx="6"/>
            <a:endCxn id="423" idx="2"/>
          </p:cNvCxnSpPr>
          <p:nvPr/>
        </p:nvCxnSpPr>
        <p:spPr>
          <a:xfrm>
            <a:off x="1755611" y="2418279"/>
            <a:ext cx="6147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24" name="Google Shape;424;p46"/>
          <p:cNvCxnSpPr>
            <a:stCxn id="422" idx="6"/>
            <a:endCxn id="425" idx="2"/>
          </p:cNvCxnSpPr>
          <p:nvPr/>
        </p:nvCxnSpPr>
        <p:spPr>
          <a:xfrm flipH="1" rot="10800000">
            <a:off x="1755611" y="1574679"/>
            <a:ext cx="614700" cy="8436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426" name="Google Shape;426;p46"/>
          <p:cNvCxnSpPr>
            <a:stCxn id="427" idx="3"/>
            <a:endCxn id="428" idx="2"/>
          </p:cNvCxnSpPr>
          <p:nvPr/>
        </p:nvCxnSpPr>
        <p:spPr>
          <a:xfrm flipH="1" rot="10800000">
            <a:off x="3935816" y="1162855"/>
            <a:ext cx="916200" cy="4119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429" name="Google Shape;429;p46"/>
          <p:cNvCxnSpPr>
            <a:stCxn id="427" idx="3"/>
            <a:endCxn id="430" idx="2"/>
          </p:cNvCxnSpPr>
          <p:nvPr/>
        </p:nvCxnSpPr>
        <p:spPr>
          <a:xfrm>
            <a:off x="3935816" y="1574755"/>
            <a:ext cx="916200" cy="3987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431" name="Google Shape;431;p46"/>
          <p:cNvCxnSpPr>
            <a:stCxn id="432" idx="3"/>
            <a:endCxn id="430" idx="2"/>
          </p:cNvCxnSpPr>
          <p:nvPr/>
        </p:nvCxnSpPr>
        <p:spPr>
          <a:xfrm flipH="1" rot="10800000">
            <a:off x="3935881" y="1973409"/>
            <a:ext cx="915900" cy="444900"/>
          </a:xfrm>
          <a:prstGeom prst="bentConnector3">
            <a:avLst>
              <a:gd fmla="val 50004" name="adj1"/>
            </a:avLst>
          </a:prstGeom>
          <a:noFill/>
          <a:ln cap="flat" cmpd="sng" w="9525">
            <a:solidFill>
              <a:srgbClr val="C2C2C2"/>
            </a:solidFill>
            <a:prstDash val="solid"/>
            <a:round/>
            <a:headEnd len="sm" w="sm" type="none"/>
            <a:tailEnd len="sm" w="sm" type="none"/>
          </a:ln>
        </p:spPr>
      </p:cxnSp>
      <p:grpSp>
        <p:nvGrpSpPr>
          <p:cNvPr id="433" name="Google Shape;433;p46"/>
          <p:cNvGrpSpPr/>
          <p:nvPr/>
        </p:nvGrpSpPr>
        <p:grpSpPr>
          <a:xfrm>
            <a:off x="4851895" y="1018900"/>
            <a:ext cx="1339636" cy="287663"/>
            <a:chOff x="5592550" y="1018955"/>
            <a:chExt cx="1530313" cy="319200"/>
          </a:xfrm>
        </p:grpSpPr>
        <p:sp>
          <p:nvSpPr>
            <p:cNvPr id="434" name="Google Shape;434;p46"/>
            <p:cNvSpPr/>
            <p:nvPr/>
          </p:nvSpPr>
          <p:spPr>
            <a:xfrm>
              <a:off x="5766563" y="1018955"/>
              <a:ext cx="1356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Programmētājs</a:t>
              </a:r>
              <a:endParaRPr b="0" i="0" sz="1100" u="none" cap="none" strike="noStrike">
                <a:solidFill>
                  <a:schemeClr val="lt1"/>
                </a:solidFill>
                <a:latin typeface="Arial"/>
                <a:ea typeface="Arial"/>
                <a:cs typeface="Arial"/>
                <a:sym typeface="Arial"/>
              </a:endParaRPr>
            </a:p>
          </p:txBody>
        </p:sp>
        <p:sp>
          <p:nvSpPr>
            <p:cNvPr id="428" name="Google Shape;428;p46"/>
            <p:cNvSpPr/>
            <p:nvPr/>
          </p:nvSpPr>
          <p:spPr>
            <a:xfrm>
              <a:off x="5592550" y="10915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5" name="Google Shape;435;p46"/>
          <p:cNvGrpSpPr/>
          <p:nvPr/>
        </p:nvGrpSpPr>
        <p:grpSpPr>
          <a:xfrm>
            <a:off x="2370338" y="1430924"/>
            <a:ext cx="1565478" cy="287663"/>
            <a:chOff x="3650050" y="1476150"/>
            <a:chExt cx="1788300" cy="319200"/>
          </a:xfrm>
        </p:grpSpPr>
        <p:sp>
          <p:nvSpPr>
            <p:cNvPr id="427" name="Google Shape;427;p46"/>
            <p:cNvSpPr/>
            <p:nvPr/>
          </p:nvSpPr>
          <p:spPr>
            <a:xfrm>
              <a:off x="3824050" y="1476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.NET programmētājs</a:t>
              </a:r>
              <a:endParaRPr b="0" i="0" sz="1100" u="none" cap="none" strike="noStrike">
                <a:solidFill>
                  <a:schemeClr val="lt1"/>
                </a:solidFill>
                <a:latin typeface="Arial"/>
                <a:ea typeface="Arial"/>
                <a:cs typeface="Arial"/>
                <a:sym typeface="Arial"/>
              </a:endParaRPr>
            </a:p>
          </p:txBody>
        </p:sp>
        <p:sp>
          <p:nvSpPr>
            <p:cNvPr id="425" name="Google Shape;425;p46"/>
            <p:cNvSpPr/>
            <p:nvPr/>
          </p:nvSpPr>
          <p:spPr>
            <a:xfrm>
              <a:off x="3650050" y="1548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6" name="Google Shape;436;p46"/>
          <p:cNvGrpSpPr/>
          <p:nvPr/>
        </p:nvGrpSpPr>
        <p:grpSpPr>
          <a:xfrm>
            <a:off x="342431" y="2274447"/>
            <a:ext cx="1413180" cy="287663"/>
            <a:chOff x="1344700" y="2412150"/>
            <a:chExt cx="1614325" cy="319200"/>
          </a:xfrm>
        </p:grpSpPr>
        <p:sp>
          <p:nvSpPr>
            <p:cNvPr id="437" name="Google Shape;437;p46"/>
            <p:cNvSpPr/>
            <p:nvPr/>
          </p:nvSpPr>
          <p:spPr>
            <a:xfrm>
              <a:off x="1344700" y="2412150"/>
              <a:ext cx="143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C# programmētājs</a:t>
              </a:r>
              <a:endParaRPr b="0" i="0" sz="1100" u="none" cap="none" strike="noStrike">
                <a:solidFill>
                  <a:schemeClr val="lt1"/>
                </a:solidFill>
                <a:latin typeface="Arial"/>
                <a:ea typeface="Arial"/>
                <a:cs typeface="Arial"/>
                <a:sym typeface="Arial"/>
              </a:endParaRPr>
            </a:p>
          </p:txBody>
        </p:sp>
        <p:sp>
          <p:nvSpPr>
            <p:cNvPr id="422" name="Google Shape;422;p46"/>
            <p:cNvSpPr/>
            <p:nvPr/>
          </p:nvSpPr>
          <p:spPr>
            <a:xfrm>
              <a:off x="2785025" y="2484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8" name="Google Shape;438;p46"/>
          <p:cNvGrpSpPr/>
          <p:nvPr/>
        </p:nvGrpSpPr>
        <p:grpSpPr>
          <a:xfrm>
            <a:off x="2370403" y="2274477"/>
            <a:ext cx="1565478" cy="287663"/>
            <a:chOff x="3650050" y="3348150"/>
            <a:chExt cx="1788300" cy="319200"/>
          </a:xfrm>
        </p:grpSpPr>
        <p:sp>
          <p:nvSpPr>
            <p:cNvPr id="432" name="Google Shape;432;p46"/>
            <p:cNvSpPr/>
            <p:nvPr/>
          </p:nvSpPr>
          <p:spPr>
            <a:xfrm>
              <a:off x="3824050" y="3348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Java programmētājs</a:t>
              </a:r>
              <a:endParaRPr b="0" i="0" sz="1100" u="none" cap="none" strike="noStrike">
                <a:solidFill>
                  <a:schemeClr val="lt1"/>
                </a:solidFill>
                <a:latin typeface="Arial"/>
                <a:ea typeface="Arial"/>
                <a:cs typeface="Arial"/>
                <a:sym typeface="Arial"/>
              </a:endParaRPr>
            </a:p>
          </p:txBody>
        </p:sp>
        <p:sp>
          <p:nvSpPr>
            <p:cNvPr id="423" name="Google Shape;423;p46"/>
            <p:cNvSpPr/>
            <p:nvPr/>
          </p:nvSpPr>
          <p:spPr>
            <a:xfrm>
              <a:off x="3650050" y="3420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9" name="Google Shape;439;p46"/>
          <p:cNvGrpSpPr/>
          <p:nvPr/>
        </p:nvGrpSpPr>
        <p:grpSpPr>
          <a:xfrm>
            <a:off x="4851895" y="1842953"/>
            <a:ext cx="1187305" cy="287663"/>
            <a:chOff x="5592550" y="1933350"/>
            <a:chExt cx="1356300" cy="319200"/>
          </a:xfrm>
        </p:grpSpPr>
        <p:sp>
          <p:nvSpPr>
            <p:cNvPr id="440" name="Google Shape;440;p46"/>
            <p:cNvSpPr/>
            <p:nvPr/>
          </p:nvSpPr>
          <p:spPr>
            <a:xfrm>
              <a:off x="5766550" y="1933350"/>
              <a:ext cx="1182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IT arhitekts</a:t>
              </a:r>
              <a:endParaRPr b="0" i="0" sz="1100" u="none" cap="none" strike="noStrike">
                <a:solidFill>
                  <a:schemeClr val="lt1"/>
                </a:solidFill>
                <a:latin typeface="Arial"/>
                <a:ea typeface="Arial"/>
                <a:cs typeface="Arial"/>
                <a:sym typeface="Arial"/>
              </a:endParaRPr>
            </a:p>
          </p:txBody>
        </p:sp>
        <p:sp>
          <p:nvSpPr>
            <p:cNvPr id="430" name="Google Shape;430;p46"/>
            <p:cNvSpPr/>
            <p:nvPr/>
          </p:nvSpPr>
          <p:spPr>
            <a:xfrm>
              <a:off x="5592550" y="19912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cxnSp>
        <p:nvCxnSpPr>
          <p:cNvPr id="441" name="Google Shape;441;p46"/>
          <p:cNvCxnSpPr>
            <a:stCxn id="422" idx="6"/>
            <a:endCxn id="442" idx="2"/>
          </p:cNvCxnSpPr>
          <p:nvPr/>
        </p:nvCxnSpPr>
        <p:spPr>
          <a:xfrm>
            <a:off x="1755611" y="2418279"/>
            <a:ext cx="614700" cy="843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43" name="Google Shape;443;p46"/>
          <p:cNvCxnSpPr>
            <a:stCxn id="444" idx="3"/>
            <a:endCxn id="445" idx="2"/>
          </p:cNvCxnSpPr>
          <p:nvPr/>
        </p:nvCxnSpPr>
        <p:spPr>
          <a:xfrm flipH="1" rot="10800000">
            <a:off x="4192987" y="2768002"/>
            <a:ext cx="658800" cy="493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46" name="Google Shape;446;p46"/>
          <p:cNvCxnSpPr>
            <a:stCxn id="444" idx="3"/>
            <a:endCxn id="447" idx="2"/>
          </p:cNvCxnSpPr>
          <p:nvPr/>
        </p:nvCxnSpPr>
        <p:spPr>
          <a:xfrm>
            <a:off x="4192987" y="3261802"/>
            <a:ext cx="659100" cy="2877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448" name="Google Shape;448;p46"/>
          <p:cNvGrpSpPr/>
          <p:nvPr/>
        </p:nvGrpSpPr>
        <p:grpSpPr>
          <a:xfrm>
            <a:off x="2370404" y="3117971"/>
            <a:ext cx="1822583" cy="287663"/>
            <a:chOff x="3650050" y="3348150"/>
            <a:chExt cx="2082000" cy="319200"/>
          </a:xfrm>
        </p:grpSpPr>
        <p:sp>
          <p:nvSpPr>
            <p:cNvPr id="444" name="Google Shape;444;p46"/>
            <p:cNvSpPr/>
            <p:nvPr/>
          </p:nvSpPr>
          <p:spPr>
            <a:xfrm>
              <a:off x="3824050" y="3348150"/>
              <a:ext cx="19080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Javascript programmētājs</a:t>
              </a:r>
              <a:endParaRPr b="0" i="0" sz="1100" u="none" cap="none" strike="noStrike">
                <a:solidFill>
                  <a:schemeClr val="lt1"/>
                </a:solidFill>
                <a:latin typeface="Arial"/>
                <a:ea typeface="Arial"/>
                <a:cs typeface="Arial"/>
                <a:sym typeface="Arial"/>
              </a:endParaRPr>
            </a:p>
          </p:txBody>
        </p:sp>
        <p:sp>
          <p:nvSpPr>
            <p:cNvPr id="442" name="Google Shape;442;p46"/>
            <p:cNvSpPr/>
            <p:nvPr/>
          </p:nvSpPr>
          <p:spPr>
            <a:xfrm>
              <a:off x="3650050" y="3420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49" name="Google Shape;449;p46"/>
          <p:cNvGrpSpPr/>
          <p:nvPr/>
        </p:nvGrpSpPr>
        <p:grpSpPr>
          <a:xfrm>
            <a:off x="4851829" y="2624250"/>
            <a:ext cx="1339626" cy="287663"/>
            <a:chOff x="5592400" y="1407152"/>
            <a:chExt cx="1530301" cy="319200"/>
          </a:xfrm>
        </p:grpSpPr>
        <p:sp>
          <p:nvSpPr>
            <p:cNvPr id="450" name="Google Shape;450;p46"/>
            <p:cNvSpPr/>
            <p:nvPr/>
          </p:nvSpPr>
          <p:spPr>
            <a:xfrm>
              <a:off x="5766401" y="1407152"/>
              <a:ext cx="1356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Programmētājs</a:t>
              </a:r>
              <a:endParaRPr b="0" i="0" sz="1100" u="none" cap="none" strike="noStrike">
                <a:solidFill>
                  <a:schemeClr val="lt1"/>
                </a:solidFill>
                <a:latin typeface="Arial"/>
                <a:ea typeface="Arial"/>
                <a:cs typeface="Arial"/>
                <a:sym typeface="Arial"/>
              </a:endParaRPr>
            </a:p>
          </p:txBody>
        </p:sp>
        <p:sp>
          <p:nvSpPr>
            <p:cNvPr id="445" name="Google Shape;445;p46"/>
            <p:cNvSpPr/>
            <p:nvPr/>
          </p:nvSpPr>
          <p:spPr>
            <a:xfrm>
              <a:off x="5592400" y="1479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51" name="Google Shape;451;p46"/>
          <p:cNvGrpSpPr/>
          <p:nvPr/>
        </p:nvGrpSpPr>
        <p:grpSpPr>
          <a:xfrm>
            <a:off x="4852091" y="3405589"/>
            <a:ext cx="1565347" cy="287663"/>
            <a:chOff x="5592700" y="2274150"/>
            <a:chExt cx="1788150" cy="319200"/>
          </a:xfrm>
        </p:grpSpPr>
        <p:sp>
          <p:nvSpPr>
            <p:cNvPr id="452" name="Google Shape;452;p46"/>
            <p:cNvSpPr/>
            <p:nvPr/>
          </p:nvSpPr>
          <p:spPr>
            <a:xfrm>
              <a:off x="5766550" y="2274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Vadošais izstrādātājs</a:t>
              </a:r>
              <a:endParaRPr b="0" i="0" sz="1100" u="none" cap="none" strike="noStrike">
                <a:solidFill>
                  <a:schemeClr val="lt1"/>
                </a:solidFill>
                <a:latin typeface="Arial"/>
                <a:ea typeface="Arial"/>
                <a:cs typeface="Arial"/>
                <a:sym typeface="Arial"/>
              </a:endParaRPr>
            </a:p>
          </p:txBody>
        </p:sp>
        <p:sp>
          <p:nvSpPr>
            <p:cNvPr id="447" name="Google Shape;447;p46"/>
            <p:cNvSpPr/>
            <p:nvPr/>
          </p:nvSpPr>
          <p:spPr>
            <a:xfrm>
              <a:off x="5592700" y="2346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7"/>
          <p:cNvPicPr preferRelativeResize="0"/>
          <p:nvPr/>
        </p:nvPicPr>
        <p:blipFill rotWithShape="1">
          <a:blip r:embed="rId3">
            <a:alphaModFix/>
          </a:blip>
          <a:srcRect b="0" l="18450" r="23474" t="0"/>
          <a:stretch/>
        </p:blipFill>
        <p:spPr>
          <a:xfrm>
            <a:off x="-12060" y="-59381"/>
            <a:ext cx="4582584" cy="5262264"/>
          </a:xfrm>
          <a:prstGeom prst="rect">
            <a:avLst/>
          </a:prstGeom>
          <a:noFill/>
          <a:ln>
            <a:noFill/>
          </a:ln>
        </p:spPr>
      </p:pic>
      <p:pic>
        <p:nvPicPr>
          <p:cNvPr id="458" name="Google Shape;458;p47"/>
          <p:cNvPicPr preferRelativeResize="0"/>
          <p:nvPr/>
        </p:nvPicPr>
        <p:blipFill rotWithShape="1">
          <a:blip r:embed="rId4">
            <a:alphaModFix amt="10000"/>
          </a:blip>
          <a:srcRect b="0" l="0" r="0" t="0"/>
          <a:stretch/>
        </p:blipFill>
        <p:spPr>
          <a:xfrm>
            <a:off x="7299519" y="214782"/>
            <a:ext cx="1573670" cy="479969"/>
          </a:xfrm>
          <a:prstGeom prst="rect">
            <a:avLst/>
          </a:prstGeom>
          <a:noFill/>
          <a:ln>
            <a:noFill/>
          </a:ln>
        </p:spPr>
      </p:pic>
      <p:pic>
        <p:nvPicPr>
          <p:cNvPr id="459" name="Google Shape;459;p47"/>
          <p:cNvPicPr preferRelativeResize="0"/>
          <p:nvPr/>
        </p:nvPicPr>
        <p:blipFill rotWithShape="1">
          <a:blip r:embed="rId5">
            <a:alphaModFix/>
          </a:blip>
          <a:srcRect b="0" l="1438" r="0" t="0"/>
          <a:stretch/>
        </p:blipFill>
        <p:spPr>
          <a:xfrm>
            <a:off x="131536" y="0"/>
            <a:ext cx="9012466" cy="5143500"/>
          </a:xfrm>
          <a:prstGeom prst="rect">
            <a:avLst/>
          </a:prstGeom>
          <a:noFill/>
          <a:ln>
            <a:noFill/>
          </a:ln>
        </p:spPr>
      </p:pic>
      <p:sp>
        <p:nvSpPr>
          <p:cNvPr id="460" name="Google Shape;460;p47"/>
          <p:cNvSpPr txBox="1"/>
          <p:nvPr/>
        </p:nvSpPr>
        <p:spPr>
          <a:xfrm>
            <a:off x="5547325" y="3943866"/>
            <a:ext cx="33258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LOKĀLĀS VIDES UZSTĀDĪŠANA</a:t>
            </a:r>
            <a:endParaRPr b="0" i="0" sz="700" u="none" cap="none" strike="noStrike">
              <a:solidFill>
                <a:srgbClr val="000000"/>
              </a:solidFill>
              <a:latin typeface="Arial"/>
              <a:ea typeface="Arial"/>
              <a:cs typeface="Arial"/>
              <a:sym typeface="Arial"/>
            </a:endParaRPr>
          </a:p>
        </p:txBody>
      </p:sp>
      <p:sp>
        <p:nvSpPr>
          <p:cNvPr id="461" name="Google Shape;461;p47"/>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465" name="Shape 465"/>
        <p:cNvGrpSpPr/>
        <p:nvPr/>
      </p:nvGrpSpPr>
      <p:grpSpPr>
        <a:xfrm>
          <a:off x="0" y="0"/>
          <a:ext cx="0" cy="0"/>
          <a:chOff x="0" y="0"/>
          <a:chExt cx="0" cy="0"/>
        </a:xfrm>
      </p:grpSpPr>
      <p:pic>
        <p:nvPicPr>
          <p:cNvPr id="466" name="Google Shape;466;p48"/>
          <p:cNvPicPr preferRelativeResize="0"/>
          <p:nvPr/>
        </p:nvPicPr>
        <p:blipFill rotWithShape="1">
          <a:blip r:embed="rId3">
            <a:alphaModFix/>
          </a:blip>
          <a:srcRect b="9480" l="18158" r="19118" t="8653"/>
          <a:stretch/>
        </p:blipFill>
        <p:spPr>
          <a:xfrm>
            <a:off x="1289631" y="0"/>
            <a:ext cx="7854374" cy="5143500"/>
          </a:xfrm>
          <a:prstGeom prst="rect">
            <a:avLst/>
          </a:prstGeom>
          <a:noFill/>
          <a:ln>
            <a:noFill/>
          </a:ln>
        </p:spPr>
      </p:pic>
      <p:sp>
        <p:nvSpPr>
          <p:cNvPr id="467" name="Google Shape;467;p48"/>
          <p:cNvSpPr/>
          <p:nvPr/>
        </p:nvSpPr>
        <p:spPr>
          <a:xfrm>
            <a:off x="-1893117" y="2207885"/>
            <a:ext cx="9150610" cy="9191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68" name="Google Shape;468;p48"/>
          <p:cNvSpPr/>
          <p:nvPr/>
        </p:nvSpPr>
        <p:spPr>
          <a:xfrm>
            <a:off x="1219251" y="305163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69" name="Google Shape;469;p48"/>
          <p:cNvSpPr/>
          <p:nvPr/>
        </p:nvSpPr>
        <p:spPr>
          <a:xfrm>
            <a:off x="1228589" y="339707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0" name="Google Shape;470;p48"/>
          <p:cNvSpPr/>
          <p:nvPr/>
        </p:nvSpPr>
        <p:spPr>
          <a:xfrm>
            <a:off x="1228589" y="374251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1" name="Google Shape;471;p48"/>
          <p:cNvSpPr txBox="1"/>
          <p:nvPr/>
        </p:nvSpPr>
        <p:spPr>
          <a:xfrm>
            <a:off x="1475993" y="2973727"/>
            <a:ext cx="38382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https://visualstudio.microsoft.com/downloads/ </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472" name="Google Shape;472;p48"/>
          <p:cNvSpPr txBox="1"/>
          <p:nvPr/>
        </p:nvSpPr>
        <p:spPr>
          <a:xfrm>
            <a:off x="1485332" y="3319167"/>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Pirmais download paredzēts Windows</a:t>
            </a:r>
            <a:endParaRPr b="0" i="0" sz="700" u="none" cap="none" strike="noStrike">
              <a:solidFill>
                <a:srgbClr val="000000"/>
              </a:solidFill>
              <a:latin typeface="Arial"/>
              <a:ea typeface="Arial"/>
              <a:cs typeface="Arial"/>
              <a:sym typeface="Arial"/>
            </a:endParaRPr>
          </a:p>
        </p:txBody>
      </p:sp>
      <p:sp>
        <p:nvSpPr>
          <p:cNvPr id="473" name="Google Shape;473;p48"/>
          <p:cNvSpPr txBox="1"/>
          <p:nvPr/>
        </p:nvSpPr>
        <p:spPr>
          <a:xfrm>
            <a:off x="1485332" y="3664607"/>
            <a:ext cx="38382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chemeClr val="dk1"/>
              </a:buClr>
              <a:buSzPts val="1300"/>
              <a:buFont typeface="Arial"/>
              <a:buNone/>
            </a:pPr>
            <a:r>
              <a:rPr b="0" i="0" lang="en" sz="1300" u="none" cap="none" strike="noStrike">
                <a:solidFill>
                  <a:schemeClr val="lt1"/>
                </a:solidFill>
                <a:latin typeface="Arial"/>
                <a:ea typeface="Arial"/>
                <a:cs typeface="Arial"/>
                <a:sym typeface="Arial"/>
              </a:rPr>
              <a:t>Otrais download paredzēts Mac</a:t>
            </a:r>
            <a:endParaRPr b="0" i="0" sz="700" u="none" cap="none" strike="noStrike">
              <a:solidFill>
                <a:schemeClr val="dk1"/>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id="474" name="Google Shape;474;p48"/>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475" name="Google Shape;475;p48"/>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lang="en" sz="800">
                <a:solidFill>
                  <a:srgbClr val="FFFFFF"/>
                </a:solidFill>
              </a:rPr>
              <a:t>2022</a:t>
            </a:r>
            <a:endParaRPr b="0" i="0" sz="700" u="none" cap="none" strike="noStrike">
              <a:solidFill>
                <a:srgbClr val="000000"/>
              </a:solidFill>
              <a:latin typeface="Arial"/>
              <a:ea typeface="Arial"/>
              <a:cs typeface="Arial"/>
              <a:sym typeface="Arial"/>
            </a:endParaRPr>
          </a:p>
        </p:txBody>
      </p:sp>
      <p:sp>
        <p:nvSpPr>
          <p:cNvPr id="476" name="Google Shape;476;p48"/>
          <p:cNvSpPr/>
          <p:nvPr/>
        </p:nvSpPr>
        <p:spPr>
          <a:xfrm>
            <a:off x="4090902" y="1857700"/>
            <a:ext cx="1262700" cy="417900"/>
          </a:xfrm>
          <a:prstGeom prst="ellipse">
            <a:avLst/>
          </a:prstGeom>
          <a:noFill/>
          <a:ln cap="flat" cmpd="sng" w="3810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7" name="Google Shape;477;p48"/>
          <p:cNvSpPr/>
          <p:nvPr/>
        </p:nvSpPr>
        <p:spPr>
          <a:xfrm>
            <a:off x="7424762" y="4111625"/>
            <a:ext cx="1508400" cy="417900"/>
          </a:xfrm>
          <a:prstGeom prst="ellipse">
            <a:avLst/>
          </a:prstGeom>
          <a:no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8" name="Google Shape;478;p48"/>
          <p:cNvSpPr/>
          <p:nvPr/>
        </p:nvSpPr>
        <p:spPr>
          <a:xfrm>
            <a:off x="6658442" y="3634125"/>
            <a:ext cx="465300" cy="362700"/>
          </a:xfrm>
          <a:prstGeom prst="ellipse">
            <a:avLst/>
          </a:prstGeom>
          <a:no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cxnSp>
        <p:nvCxnSpPr>
          <p:cNvPr id="479" name="Google Shape;479;p48"/>
          <p:cNvCxnSpPr>
            <a:stCxn id="478" idx="5"/>
            <a:endCxn id="477" idx="1"/>
          </p:cNvCxnSpPr>
          <p:nvPr/>
        </p:nvCxnSpPr>
        <p:spPr>
          <a:xfrm>
            <a:off x="7055601" y="3943709"/>
            <a:ext cx="590100" cy="2292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49"/>
          <p:cNvGrpSpPr/>
          <p:nvPr/>
        </p:nvGrpSpPr>
        <p:grpSpPr>
          <a:xfrm>
            <a:off x="342325" y="462342"/>
            <a:ext cx="3982163" cy="2653028"/>
            <a:chOff x="0" y="47625"/>
            <a:chExt cx="10619100" cy="7074741"/>
          </a:xfrm>
        </p:grpSpPr>
        <p:sp>
          <p:nvSpPr>
            <p:cNvPr id="485" name="Google Shape;485;p49"/>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Versiju kontrole</a:t>
              </a:r>
              <a:endParaRPr b="0" i="0" sz="700" u="none" cap="none" strike="noStrike">
                <a:solidFill>
                  <a:srgbClr val="000000"/>
                </a:solidFill>
                <a:latin typeface="Arial"/>
                <a:ea typeface="Arial"/>
                <a:cs typeface="Arial"/>
                <a:sym typeface="Arial"/>
              </a:endParaRPr>
            </a:p>
          </p:txBody>
        </p:sp>
        <p:sp>
          <p:nvSpPr>
            <p:cNvPr id="486" name="Google Shape;486;p49"/>
            <p:cNvSpPr txBox="1"/>
            <p:nvPr/>
          </p:nvSpPr>
          <p:spPr>
            <a:xfrm>
              <a:off x="0" y="1735337"/>
              <a:ext cx="106191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87" name="Google Shape;487;p49"/>
            <p:cNvSpPr txBox="1"/>
            <p:nvPr/>
          </p:nvSpPr>
          <p:spPr>
            <a:xfrm>
              <a:off x="0" y="2853666"/>
              <a:ext cx="10619100" cy="426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Versiju kontrole nozīmē koda vai failu kopiju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glabāšanu visos tā dzīves cikla posmos. Versiju kontroles sistēma ļauj mums pārvaldīt visas mūsu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koda versijas, vienlaikus pārstāvot vienu versiju.</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3E3E3D"/>
                </a:solidFill>
                <a:latin typeface="Arial"/>
                <a:ea typeface="Arial"/>
                <a:cs typeface="Arial"/>
                <a:sym typeface="Arial"/>
              </a:endParaRPr>
            </a:p>
          </p:txBody>
        </p:sp>
      </p:grpSp>
      <p:pic>
        <p:nvPicPr>
          <p:cNvPr id="488" name="Google Shape;488;p49"/>
          <p:cNvPicPr preferRelativeResize="0"/>
          <p:nvPr/>
        </p:nvPicPr>
        <p:blipFill rotWithShape="1">
          <a:blip r:embed="rId3">
            <a:alphaModFix amt="10000"/>
          </a:blip>
          <a:srcRect b="0" l="0" r="0" t="0"/>
          <a:stretch/>
        </p:blipFill>
        <p:spPr>
          <a:xfrm>
            <a:off x="342325" y="4389166"/>
            <a:ext cx="1573670" cy="479969"/>
          </a:xfrm>
          <a:prstGeom prst="rect">
            <a:avLst/>
          </a:prstGeom>
          <a:noFill/>
          <a:ln>
            <a:noFill/>
          </a:ln>
        </p:spPr>
      </p:pic>
      <p:sp>
        <p:nvSpPr>
          <p:cNvPr id="489" name="Google Shape;489;p49"/>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
        <p:nvSpPr>
          <p:cNvPr id="490" name="Google Shape;490;p49"/>
          <p:cNvSpPr/>
          <p:nvPr/>
        </p:nvSpPr>
        <p:spPr>
          <a:xfrm>
            <a:off x="5574527" y="421813"/>
            <a:ext cx="1681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Galvenā servera krātuve</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(Main Server Repository)</a:t>
            </a:r>
            <a:endParaRPr b="0" i="0" sz="700" u="none" cap="none" strike="noStrike">
              <a:solidFill>
                <a:srgbClr val="000000"/>
              </a:solidFill>
              <a:latin typeface="Arial"/>
              <a:ea typeface="Arial"/>
              <a:cs typeface="Arial"/>
              <a:sym typeface="Arial"/>
            </a:endParaRPr>
          </a:p>
        </p:txBody>
      </p:sp>
      <p:sp>
        <p:nvSpPr>
          <p:cNvPr id="491" name="Google Shape;491;p49"/>
          <p:cNvSpPr/>
          <p:nvPr/>
        </p:nvSpPr>
        <p:spPr>
          <a:xfrm>
            <a:off x="4479461"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2" name="Google Shape;492;p49"/>
          <p:cNvSpPr/>
          <p:nvPr/>
        </p:nvSpPr>
        <p:spPr>
          <a:xfrm>
            <a:off x="5865364"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3" name="Google Shape;493;p49"/>
          <p:cNvSpPr/>
          <p:nvPr/>
        </p:nvSpPr>
        <p:spPr>
          <a:xfrm>
            <a:off x="7251266"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4" name="Google Shape;494;p49"/>
          <p:cNvSpPr/>
          <p:nvPr/>
        </p:nvSpPr>
        <p:spPr>
          <a:xfrm>
            <a:off x="4479461"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sp>
        <p:nvSpPr>
          <p:cNvPr id="495" name="Google Shape;495;p49"/>
          <p:cNvSpPr/>
          <p:nvPr/>
        </p:nvSpPr>
        <p:spPr>
          <a:xfrm>
            <a:off x="5865364"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sp>
        <p:nvSpPr>
          <p:cNvPr id="496" name="Google Shape;496;p49"/>
          <p:cNvSpPr/>
          <p:nvPr/>
        </p:nvSpPr>
        <p:spPr>
          <a:xfrm>
            <a:off x="7251266"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cxnSp>
        <p:nvCxnSpPr>
          <p:cNvPr id="497" name="Google Shape;497;p49"/>
          <p:cNvCxnSpPr>
            <a:stCxn id="490" idx="1"/>
            <a:endCxn id="491" idx="0"/>
          </p:cNvCxnSpPr>
          <p:nvPr/>
        </p:nvCxnSpPr>
        <p:spPr>
          <a:xfrm flipH="1">
            <a:off x="5029427" y="725863"/>
            <a:ext cx="545100" cy="1048800"/>
          </a:xfrm>
          <a:prstGeom prst="straightConnector1">
            <a:avLst/>
          </a:prstGeom>
          <a:noFill/>
          <a:ln cap="flat" cmpd="sng" w="19050">
            <a:solidFill>
              <a:srgbClr val="551561"/>
            </a:solidFill>
            <a:prstDash val="solid"/>
            <a:round/>
            <a:headEnd len="sm" w="sm" type="none"/>
            <a:tailEnd len="med" w="med" type="triangle"/>
          </a:ln>
        </p:spPr>
      </p:cxnSp>
      <p:cxnSp>
        <p:nvCxnSpPr>
          <p:cNvPr id="498" name="Google Shape;498;p49"/>
          <p:cNvCxnSpPr>
            <a:stCxn id="490" idx="2"/>
            <a:endCxn id="492" idx="0"/>
          </p:cNvCxnSpPr>
          <p:nvPr/>
        </p:nvCxnSpPr>
        <p:spPr>
          <a:xfrm flipH="1">
            <a:off x="6415127" y="1029913"/>
            <a:ext cx="300" cy="744900"/>
          </a:xfrm>
          <a:prstGeom prst="straightConnector1">
            <a:avLst/>
          </a:prstGeom>
          <a:noFill/>
          <a:ln cap="flat" cmpd="sng" w="9525">
            <a:solidFill>
              <a:srgbClr val="595959"/>
            </a:solidFill>
            <a:prstDash val="solid"/>
            <a:round/>
            <a:headEnd len="sm" w="sm" type="none"/>
            <a:tailEnd len="med" w="med" type="triangle"/>
          </a:ln>
        </p:spPr>
      </p:cxnSp>
      <p:cxnSp>
        <p:nvCxnSpPr>
          <p:cNvPr id="499" name="Google Shape;499;p49"/>
          <p:cNvCxnSpPr>
            <a:stCxn id="490" idx="3"/>
            <a:endCxn id="493" idx="0"/>
          </p:cNvCxnSpPr>
          <p:nvPr/>
        </p:nvCxnSpPr>
        <p:spPr>
          <a:xfrm>
            <a:off x="7256327" y="725863"/>
            <a:ext cx="544800" cy="1048800"/>
          </a:xfrm>
          <a:prstGeom prst="straightConnector1">
            <a:avLst/>
          </a:prstGeom>
          <a:noFill/>
          <a:ln cap="flat" cmpd="sng" w="9525">
            <a:solidFill>
              <a:srgbClr val="595959"/>
            </a:solidFill>
            <a:prstDash val="solid"/>
            <a:round/>
            <a:headEnd len="sm" w="sm" type="none"/>
            <a:tailEnd len="med" w="med" type="triangle"/>
          </a:ln>
        </p:spPr>
      </p:cxnSp>
      <p:cxnSp>
        <p:nvCxnSpPr>
          <p:cNvPr id="500" name="Google Shape;500;p49"/>
          <p:cNvCxnSpPr>
            <a:stCxn id="491" idx="2"/>
            <a:endCxn id="494" idx="0"/>
          </p:cNvCxnSpPr>
          <p:nvPr/>
        </p:nvCxnSpPr>
        <p:spPr>
          <a:xfrm>
            <a:off x="5029361" y="2382783"/>
            <a:ext cx="0" cy="654900"/>
          </a:xfrm>
          <a:prstGeom prst="straightConnector1">
            <a:avLst/>
          </a:prstGeom>
          <a:noFill/>
          <a:ln cap="flat" cmpd="sng" w="19050">
            <a:solidFill>
              <a:srgbClr val="551561"/>
            </a:solidFill>
            <a:prstDash val="solid"/>
            <a:round/>
            <a:headEnd len="sm" w="sm" type="none"/>
            <a:tailEnd len="med" w="med" type="triangle"/>
          </a:ln>
        </p:spPr>
      </p:cxnSp>
      <p:cxnSp>
        <p:nvCxnSpPr>
          <p:cNvPr id="501" name="Google Shape;501;p49"/>
          <p:cNvCxnSpPr>
            <a:stCxn id="492" idx="2"/>
            <a:endCxn id="495" idx="0"/>
          </p:cNvCxnSpPr>
          <p:nvPr/>
        </p:nvCxnSpPr>
        <p:spPr>
          <a:xfrm>
            <a:off x="6415264" y="2382783"/>
            <a:ext cx="0" cy="654900"/>
          </a:xfrm>
          <a:prstGeom prst="straightConnector1">
            <a:avLst/>
          </a:prstGeom>
          <a:noFill/>
          <a:ln cap="flat" cmpd="sng" w="9525">
            <a:solidFill>
              <a:srgbClr val="595959"/>
            </a:solidFill>
            <a:prstDash val="solid"/>
            <a:round/>
            <a:headEnd len="sm" w="sm" type="none"/>
            <a:tailEnd len="med" w="med" type="triangle"/>
          </a:ln>
        </p:spPr>
      </p:cxnSp>
      <p:cxnSp>
        <p:nvCxnSpPr>
          <p:cNvPr id="502" name="Google Shape;502;p49"/>
          <p:cNvCxnSpPr>
            <a:stCxn id="493" idx="2"/>
            <a:endCxn id="496" idx="0"/>
          </p:cNvCxnSpPr>
          <p:nvPr/>
        </p:nvCxnSpPr>
        <p:spPr>
          <a:xfrm>
            <a:off x="7801166" y="2382783"/>
            <a:ext cx="0" cy="654900"/>
          </a:xfrm>
          <a:prstGeom prst="straightConnector1">
            <a:avLst/>
          </a:prstGeom>
          <a:noFill/>
          <a:ln cap="flat" cmpd="sng" w="9525">
            <a:solidFill>
              <a:srgbClr val="595959"/>
            </a:solidFill>
            <a:prstDash val="solid"/>
            <a:round/>
            <a:headEnd len="sm" w="sm" type="none"/>
            <a:tailEnd len="med" w="med" type="triangle"/>
          </a:ln>
        </p:spPr>
      </p:cxnSp>
      <p:sp>
        <p:nvSpPr>
          <p:cNvPr id="503" name="Google Shape;503;p49"/>
          <p:cNvSpPr txBox="1"/>
          <p:nvPr/>
        </p:nvSpPr>
        <p:spPr>
          <a:xfrm>
            <a:off x="4324488" y="2422705"/>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sp>
        <p:nvSpPr>
          <p:cNvPr id="504" name="Google Shape;504;p49"/>
          <p:cNvSpPr txBox="1"/>
          <p:nvPr/>
        </p:nvSpPr>
        <p:spPr>
          <a:xfrm>
            <a:off x="5747677" y="242269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sp>
        <p:nvSpPr>
          <p:cNvPr id="505" name="Google Shape;505;p49"/>
          <p:cNvSpPr txBox="1"/>
          <p:nvPr/>
        </p:nvSpPr>
        <p:spPr>
          <a:xfrm>
            <a:off x="7133580" y="2422705"/>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cxnSp>
        <p:nvCxnSpPr>
          <p:cNvPr id="506" name="Google Shape;506;p49"/>
          <p:cNvCxnSpPr/>
          <p:nvPr/>
        </p:nvCxnSpPr>
        <p:spPr>
          <a:xfrm rot="10800000">
            <a:off x="5066727" y="2378179"/>
            <a:ext cx="0" cy="647700"/>
          </a:xfrm>
          <a:prstGeom prst="straightConnector1">
            <a:avLst/>
          </a:prstGeom>
          <a:noFill/>
          <a:ln cap="flat" cmpd="sng" w="19050">
            <a:solidFill>
              <a:srgbClr val="93C47D"/>
            </a:solidFill>
            <a:prstDash val="solid"/>
            <a:round/>
            <a:headEnd len="sm" w="sm" type="none"/>
            <a:tailEnd len="med" w="med" type="triangle"/>
          </a:ln>
        </p:spPr>
      </p:cxnSp>
      <p:cxnSp>
        <p:nvCxnSpPr>
          <p:cNvPr id="507" name="Google Shape;507;p49"/>
          <p:cNvCxnSpPr/>
          <p:nvPr/>
        </p:nvCxnSpPr>
        <p:spPr>
          <a:xfrm rot="10800000">
            <a:off x="6454325" y="2380168"/>
            <a:ext cx="10200" cy="660000"/>
          </a:xfrm>
          <a:prstGeom prst="straightConnector1">
            <a:avLst/>
          </a:prstGeom>
          <a:noFill/>
          <a:ln cap="flat" cmpd="sng" w="9525">
            <a:solidFill>
              <a:srgbClr val="595959"/>
            </a:solidFill>
            <a:prstDash val="solid"/>
            <a:round/>
            <a:headEnd len="sm" w="sm" type="none"/>
            <a:tailEnd len="med" w="med" type="triangle"/>
          </a:ln>
        </p:spPr>
      </p:cxnSp>
      <p:cxnSp>
        <p:nvCxnSpPr>
          <p:cNvPr id="508" name="Google Shape;508;p49"/>
          <p:cNvCxnSpPr/>
          <p:nvPr/>
        </p:nvCxnSpPr>
        <p:spPr>
          <a:xfrm rot="10800000">
            <a:off x="7845131" y="2380168"/>
            <a:ext cx="10200" cy="660000"/>
          </a:xfrm>
          <a:prstGeom prst="straightConnector1">
            <a:avLst/>
          </a:prstGeom>
          <a:noFill/>
          <a:ln cap="flat" cmpd="sng" w="9525">
            <a:solidFill>
              <a:srgbClr val="595959"/>
            </a:solidFill>
            <a:prstDash val="solid"/>
            <a:round/>
            <a:headEnd len="sm" w="sm" type="none"/>
            <a:tailEnd len="med" w="med" type="triangle"/>
          </a:ln>
        </p:spPr>
      </p:cxnSp>
      <p:sp>
        <p:nvSpPr>
          <p:cNvPr id="509" name="Google Shape;509;p49"/>
          <p:cNvSpPr txBox="1"/>
          <p:nvPr/>
        </p:nvSpPr>
        <p:spPr>
          <a:xfrm>
            <a:off x="5066727"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0" name="Google Shape;510;p49"/>
          <p:cNvSpPr txBox="1"/>
          <p:nvPr/>
        </p:nvSpPr>
        <p:spPr>
          <a:xfrm>
            <a:off x="6452630"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1" name="Google Shape;511;p49"/>
          <p:cNvSpPr txBox="1"/>
          <p:nvPr/>
        </p:nvSpPr>
        <p:spPr>
          <a:xfrm>
            <a:off x="7852088"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2" name="Google Shape;512;p49"/>
          <p:cNvSpPr txBox="1"/>
          <p:nvPr/>
        </p:nvSpPr>
        <p:spPr>
          <a:xfrm>
            <a:off x="4732894" y="958273"/>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sp>
        <p:nvSpPr>
          <p:cNvPr id="513" name="Google Shape;513;p49"/>
          <p:cNvSpPr txBox="1"/>
          <p:nvPr/>
        </p:nvSpPr>
        <p:spPr>
          <a:xfrm>
            <a:off x="5926363" y="1014071"/>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sp>
        <p:nvSpPr>
          <p:cNvPr id="514" name="Google Shape;514;p49"/>
          <p:cNvSpPr txBox="1"/>
          <p:nvPr/>
        </p:nvSpPr>
        <p:spPr>
          <a:xfrm>
            <a:off x="7023331" y="1014071"/>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cxnSp>
        <p:nvCxnSpPr>
          <p:cNvPr id="515" name="Google Shape;515;p49"/>
          <p:cNvCxnSpPr/>
          <p:nvPr/>
        </p:nvCxnSpPr>
        <p:spPr>
          <a:xfrm flipH="1" rot="10800000">
            <a:off x="5280214" y="1045713"/>
            <a:ext cx="315000" cy="733500"/>
          </a:xfrm>
          <a:prstGeom prst="straightConnector1">
            <a:avLst/>
          </a:prstGeom>
          <a:noFill/>
          <a:ln cap="flat" cmpd="sng" w="19050">
            <a:solidFill>
              <a:srgbClr val="6AA84F"/>
            </a:solidFill>
            <a:prstDash val="solid"/>
            <a:round/>
            <a:headEnd len="sm" w="sm" type="none"/>
            <a:tailEnd len="med" w="med" type="triangle"/>
          </a:ln>
        </p:spPr>
      </p:cxnSp>
      <p:cxnSp>
        <p:nvCxnSpPr>
          <p:cNvPr id="516" name="Google Shape;516;p49"/>
          <p:cNvCxnSpPr/>
          <p:nvPr/>
        </p:nvCxnSpPr>
        <p:spPr>
          <a:xfrm rot="10800000">
            <a:off x="6479853" y="1033856"/>
            <a:ext cx="10200" cy="769800"/>
          </a:xfrm>
          <a:prstGeom prst="straightConnector1">
            <a:avLst/>
          </a:prstGeom>
          <a:noFill/>
          <a:ln cap="flat" cmpd="sng" w="9525">
            <a:solidFill>
              <a:srgbClr val="595959"/>
            </a:solidFill>
            <a:prstDash val="solid"/>
            <a:round/>
            <a:headEnd len="sm" w="sm" type="none"/>
            <a:tailEnd len="med" w="med" type="triangle"/>
          </a:ln>
        </p:spPr>
      </p:cxnSp>
      <p:cxnSp>
        <p:nvCxnSpPr>
          <p:cNvPr id="517" name="Google Shape;517;p49"/>
          <p:cNvCxnSpPr/>
          <p:nvPr/>
        </p:nvCxnSpPr>
        <p:spPr>
          <a:xfrm rot="10800000">
            <a:off x="7262725" y="459489"/>
            <a:ext cx="742200" cy="1319700"/>
          </a:xfrm>
          <a:prstGeom prst="straightConnector1">
            <a:avLst/>
          </a:prstGeom>
          <a:noFill/>
          <a:ln cap="flat" cmpd="sng" w="9525">
            <a:solidFill>
              <a:srgbClr val="595959"/>
            </a:solidFill>
            <a:prstDash val="solid"/>
            <a:round/>
            <a:headEnd len="sm" w="sm" type="none"/>
            <a:tailEnd len="med" w="med" type="triangle"/>
          </a:ln>
        </p:spPr>
      </p:cxnSp>
      <p:sp>
        <p:nvSpPr>
          <p:cNvPr id="518" name="Google Shape;518;p49"/>
          <p:cNvSpPr txBox="1"/>
          <p:nvPr/>
        </p:nvSpPr>
        <p:spPr>
          <a:xfrm>
            <a:off x="7690998" y="731110"/>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sp>
        <p:nvSpPr>
          <p:cNvPr id="519" name="Google Shape;519;p49"/>
          <p:cNvSpPr txBox="1"/>
          <p:nvPr/>
        </p:nvSpPr>
        <p:spPr>
          <a:xfrm>
            <a:off x="5458229" y="103055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sp>
        <p:nvSpPr>
          <p:cNvPr id="520" name="Google Shape;520;p49"/>
          <p:cNvSpPr txBox="1"/>
          <p:nvPr/>
        </p:nvSpPr>
        <p:spPr>
          <a:xfrm>
            <a:off x="6499471" y="103055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pic>
        <p:nvPicPr>
          <p:cNvPr id="521" name="Google Shape;521;p49"/>
          <p:cNvPicPr preferRelativeResize="0"/>
          <p:nvPr/>
        </p:nvPicPr>
        <p:blipFill rotWithShape="1">
          <a:blip r:embed="rId4">
            <a:alphaModFix/>
          </a:blip>
          <a:srcRect b="0" l="0" r="0" t="0"/>
          <a:stretch/>
        </p:blipFill>
        <p:spPr>
          <a:xfrm>
            <a:off x="4570162" y="3340243"/>
            <a:ext cx="918552" cy="1048921"/>
          </a:xfrm>
          <a:prstGeom prst="rect">
            <a:avLst/>
          </a:prstGeom>
          <a:noFill/>
          <a:ln>
            <a:noFill/>
          </a:ln>
        </p:spPr>
      </p:pic>
      <p:pic>
        <p:nvPicPr>
          <p:cNvPr id="522" name="Google Shape;522;p49"/>
          <p:cNvPicPr preferRelativeResize="0"/>
          <p:nvPr/>
        </p:nvPicPr>
        <p:blipFill rotWithShape="1">
          <a:blip r:embed="rId4">
            <a:alphaModFix/>
          </a:blip>
          <a:srcRect b="0" l="0" r="0" t="0"/>
          <a:stretch/>
        </p:blipFill>
        <p:spPr>
          <a:xfrm>
            <a:off x="5956075" y="3340243"/>
            <a:ext cx="918552" cy="1048921"/>
          </a:xfrm>
          <a:prstGeom prst="rect">
            <a:avLst/>
          </a:prstGeom>
          <a:noFill/>
          <a:ln>
            <a:noFill/>
          </a:ln>
        </p:spPr>
      </p:pic>
      <p:pic>
        <p:nvPicPr>
          <p:cNvPr id="523" name="Google Shape;523;p49"/>
          <p:cNvPicPr preferRelativeResize="0"/>
          <p:nvPr/>
        </p:nvPicPr>
        <p:blipFill rotWithShape="1">
          <a:blip r:embed="rId4">
            <a:alphaModFix/>
          </a:blip>
          <a:srcRect b="0" l="0" r="0" t="0"/>
          <a:stretch/>
        </p:blipFill>
        <p:spPr>
          <a:xfrm>
            <a:off x="7341987" y="3340243"/>
            <a:ext cx="918552" cy="10489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p:nvPr/>
        </p:nvSpPr>
        <p:spPr>
          <a:xfrm>
            <a:off x="3303364"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29" name="Google Shape;529;p50"/>
          <p:cNvSpPr/>
          <p:nvPr/>
        </p:nvSpPr>
        <p:spPr>
          <a:xfrm>
            <a:off x="3303457" y="1597199"/>
            <a:ext cx="2537091" cy="2118485"/>
          </a:xfrm>
          <a:custGeom>
            <a:rect b="b" l="l" r="r" t="t"/>
            <a:pathLst>
              <a:path extrusionOk="0" h="1217520" w="2993618">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30" name="Google Shape;530;p50"/>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531" name="Google Shape;531;p50"/>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
        <p:nvSpPr>
          <p:cNvPr id="532" name="Google Shape;532;p50"/>
          <p:cNvSpPr txBox="1"/>
          <p:nvPr/>
        </p:nvSpPr>
        <p:spPr>
          <a:xfrm>
            <a:off x="514350" y="485215"/>
            <a:ext cx="55251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Versiju kontroles tipi </a:t>
            </a:r>
            <a:endParaRPr b="0" i="0" sz="700" u="none" cap="none" strike="noStrike">
              <a:solidFill>
                <a:srgbClr val="000000"/>
              </a:solidFill>
              <a:latin typeface="Arial"/>
              <a:ea typeface="Arial"/>
              <a:cs typeface="Arial"/>
              <a:sym typeface="Arial"/>
            </a:endParaRPr>
          </a:p>
        </p:txBody>
      </p:sp>
      <p:sp>
        <p:nvSpPr>
          <p:cNvPr id="533" name="Google Shape;533;p50"/>
          <p:cNvSpPr/>
          <p:nvPr/>
        </p:nvSpPr>
        <p:spPr>
          <a:xfrm>
            <a:off x="514350"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34" name="Google Shape;534;p50"/>
          <p:cNvSpPr/>
          <p:nvPr/>
        </p:nvSpPr>
        <p:spPr>
          <a:xfrm>
            <a:off x="6092380"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35" name="Google Shape;535;p50"/>
          <p:cNvSpPr txBox="1"/>
          <p:nvPr/>
        </p:nvSpPr>
        <p:spPr>
          <a:xfrm>
            <a:off x="674008" y="3867005"/>
            <a:ext cx="22386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Lokālā versiju kotroles sistēma</a:t>
            </a:r>
            <a:endParaRPr b="0" i="0" sz="700" u="none" cap="none" strike="noStrike">
              <a:solidFill>
                <a:srgbClr val="000000"/>
              </a:solidFill>
              <a:latin typeface="Arial"/>
              <a:ea typeface="Arial"/>
              <a:cs typeface="Arial"/>
              <a:sym typeface="Arial"/>
            </a:endParaRPr>
          </a:p>
        </p:txBody>
      </p:sp>
      <p:sp>
        <p:nvSpPr>
          <p:cNvPr id="536" name="Google Shape;536;p50"/>
          <p:cNvSpPr txBox="1"/>
          <p:nvPr/>
        </p:nvSpPr>
        <p:spPr>
          <a:xfrm>
            <a:off x="3463023" y="3867005"/>
            <a:ext cx="22386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Centralizētā versiju kontroles sistēma</a:t>
            </a:r>
            <a:endParaRPr b="0" i="0" sz="10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537" name="Google Shape;537;p50"/>
          <p:cNvSpPr txBox="1"/>
          <p:nvPr/>
        </p:nvSpPr>
        <p:spPr>
          <a:xfrm>
            <a:off x="6252038" y="3867005"/>
            <a:ext cx="2238600" cy="585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Izdalītā versiju kontroles sistēma (Git, SVN, Mercurial)</a:t>
            </a:r>
            <a:endParaRPr b="0" i="0" sz="10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538" name="Google Shape;538;p50"/>
          <p:cNvSpPr/>
          <p:nvPr/>
        </p:nvSpPr>
        <p:spPr>
          <a:xfrm>
            <a:off x="514350" y="1597199"/>
            <a:ext cx="2537091" cy="2118485"/>
          </a:xfrm>
          <a:custGeom>
            <a:rect b="b" l="l" r="r" t="t"/>
            <a:pathLst>
              <a:path extrusionOk="0" h="1217520" w="2993618">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39" name="Google Shape;539;p50"/>
          <p:cNvPicPr preferRelativeResize="0"/>
          <p:nvPr/>
        </p:nvPicPr>
        <p:blipFill rotWithShape="1">
          <a:blip r:embed="rId4">
            <a:alphaModFix/>
          </a:blip>
          <a:srcRect b="0" l="0" r="0" t="0"/>
          <a:stretch/>
        </p:blipFill>
        <p:spPr>
          <a:xfrm>
            <a:off x="8471390" y="1283338"/>
            <a:ext cx="401798" cy="177522"/>
          </a:xfrm>
          <a:prstGeom prst="rect">
            <a:avLst/>
          </a:prstGeom>
          <a:noFill/>
          <a:ln>
            <a:noFill/>
          </a:ln>
        </p:spPr>
      </p:pic>
      <p:sp>
        <p:nvSpPr>
          <p:cNvPr id="540" name="Google Shape;540;p50"/>
          <p:cNvSpPr/>
          <p:nvPr/>
        </p:nvSpPr>
        <p:spPr>
          <a:xfrm>
            <a:off x="572048" y="1850125"/>
            <a:ext cx="804900" cy="1791000"/>
          </a:xfrm>
          <a:prstGeom prst="rect">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41" name="Google Shape;541;p50"/>
          <p:cNvSpPr txBox="1"/>
          <p:nvPr/>
        </p:nvSpPr>
        <p:spPr>
          <a:xfrm>
            <a:off x="579709" y="1859054"/>
            <a:ext cx="804900" cy="200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versijas</a:t>
            </a:r>
            <a:endParaRPr b="0" i="0" sz="700" u="none" cap="none" strike="noStrike">
              <a:solidFill>
                <a:srgbClr val="000000"/>
              </a:solidFill>
              <a:latin typeface="Arial"/>
              <a:ea typeface="Arial"/>
              <a:cs typeface="Arial"/>
              <a:sym typeface="Arial"/>
            </a:endParaRPr>
          </a:p>
        </p:txBody>
      </p:sp>
      <p:sp>
        <p:nvSpPr>
          <p:cNvPr id="542" name="Google Shape;542;p50"/>
          <p:cNvSpPr/>
          <p:nvPr/>
        </p:nvSpPr>
        <p:spPr>
          <a:xfrm>
            <a:off x="571975" y="2179850"/>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1. versija</a:t>
            </a:r>
            <a:endParaRPr b="0" i="0" sz="700" u="none" cap="none" strike="noStrike">
              <a:solidFill>
                <a:srgbClr val="000000"/>
              </a:solidFill>
              <a:latin typeface="Arial"/>
              <a:ea typeface="Arial"/>
              <a:cs typeface="Arial"/>
              <a:sym typeface="Arial"/>
            </a:endParaRPr>
          </a:p>
        </p:txBody>
      </p:sp>
      <p:sp>
        <p:nvSpPr>
          <p:cNvPr id="543" name="Google Shape;543;p50"/>
          <p:cNvSpPr/>
          <p:nvPr/>
        </p:nvSpPr>
        <p:spPr>
          <a:xfrm>
            <a:off x="572048" y="2750844"/>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2. versija</a:t>
            </a:r>
            <a:endParaRPr b="0" i="0" sz="700" u="none" cap="none" strike="noStrike">
              <a:solidFill>
                <a:srgbClr val="000000"/>
              </a:solidFill>
              <a:latin typeface="Arial"/>
              <a:ea typeface="Arial"/>
              <a:cs typeface="Arial"/>
              <a:sym typeface="Arial"/>
            </a:endParaRPr>
          </a:p>
        </p:txBody>
      </p:sp>
      <p:sp>
        <p:nvSpPr>
          <p:cNvPr id="544" name="Google Shape;544;p50"/>
          <p:cNvSpPr/>
          <p:nvPr/>
        </p:nvSpPr>
        <p:spPr>
          <a:xfrm>
            <a:off x="571975" y="3321836"/>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3. versija</a:t>
            </a:r>
            <a:endParaRPr b="0" i="0" sz="700" u="none" cap="none" strike="noStrike">
              <a:solidFill>
                <a:srgbClr val="000000"/>
              </a:solidFill>
              <a:latin typeface="Arial"/>
              <a:ea typeface="Arial"/>
              <a:cs typeface="Arial"/>
              <a:sym typeface="Arial"/>
            </a:endParaRPr>
          </a:p>
        </p:txBody>
      </p:sp>
      <p:cxnSp>
        <p:nvCxnSpPr>
          <p:cNvPr id="545" name="Google Shape;545;p50"/>
          <p:cNvCxnSpPr>
            <a:stCxn id="542" idx="2"/>
            <a:endCxn id="543" idx="0"/>
          </p:cNvCxnSpPr>
          <p:nvPr/>
        </p:nvCxnSpPr>
        <p:spPr>
          <a:xfrm>
            <a:off x="974425" y="2429450"/>
            <a:ext cx="0" cy="321300"/>
          </a:xfrm>
          <a:prstGeom prst="straightConnector1">
            <a:avLst/>
          </a:prstGeom>
          <a:noFill/>
          <a:ln cap="flat" cmpd="sng" w="9525">
            <a:solidFill>
              <a:srgbClr val="595959"/>
            </a:solidFill>
            <a:prstDash val="solid"/>
            <a:round/>
            <a:headEnd len="sm" w="sm" type="none"/>
            <a:tailEnd len="med" w="med" type="triangle"/>
          </a:ln>
        </p:spPr>
      </p:cxnSp>
      <p:cxnSp>
        <p:nvCxnSpPr>
          <p:cNvPr id="546" name="Google Shape;546;p50"/>
          <p:cNvCxnSpPr>
            <a:stCxn id="543" idx="2"/>
            <a:endCxn id="544" idx="0"/>
          </p:cNvCxnSpPr>
          <p:nvPr/>
        </p:nvCxnSpPr>
        <p:spPr>
          <a:xfrm>
            <a:off x="974498" y="3000444"/>
            <a:ext cx="0" cy="321300"/>
          </a:xfrm>
          <a:prstGeom prst="straightConnector1">
            <a:avLst/>
          </a:prstGeom>
          <a:noFill/>
          <a:ln cap="flat" cmpd="sng" w="9525">
            <a:solidFill>
              <a:srgbClr val="595959"/>
            </a:solidFill>
            <a:prstDash val="solid"/>
            <a:round/>
            <a:headEnd len="sm" w="sm" type="none"/>
            <a:tailEnd len="med" w="med" type="triangle"/>
          </a:ln>
        </p:spPr>
      </p:cxnSp>
      <p:sp>
        <p:nvSpPr>
          <p:cNvPr id="547" name="Google Shape;547;p50"/>
          <p:cNvSpPr/>
          <p:nvPr/>
        </p:nvSpPr>
        <p:spPr>
          <a:xfrm>
            <a:off x="1589253" y="3321836"/>
            <a:ext cx="14124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Saglabātie dati (faili)</a:t>
            </a:r>
            <a:endParaRPr b="0" i="0" sz="700" u="none" cap="none" strike="noStrike">
              <a:solidFill>
                <a:srgbClr val="000000"/>
              </a:solidFill>
              <a:latin typeface="Arial"/>
              <a:ea typeface="Arial"/>
              <a:cs typeface="Arial"/>
              <a:sym typeface="Arial"/>
            </a:endParaRPr>
          </a:p>
        </p:txBody>
      </p:sp>
      <p:cxnSp>
        <p:nvCxnSpPr>
          <p:cNvPr id="548" name="Google Shape;548;p50"/>
          <p:cNvCxnSpPr>
            <a:stCxn id="544" idx="3"/>
            <a:endCxn id="547" idx="1"/>
          </p:cNvCxnSpPr>
          <p:nvPr/>
        </p:nvCxnSpPr>
        <p:spPr>
          <a:xfrm>
            <a:off x="1376875" y="3446636"/>
            <a:ext cx="212400" cy="0"/>
          </a:xfrm>
          <a:prstGeom prst="straightConnector1">
            <a:avLst/>
          </a:prstGeom>
          <a:noFill/>
          <a:ln cap="flat" cmpd="sng" w="9525">
            <a:solidFill>
              <a:srgbClr val="595959"/>
            </a:solidFill>
            <a:prstDash val="solid"/>
            <a:round/>
            <a:headEnd len="sm" w="sm" type="none"/>
            <a:tailEnd len="med" w="med" type="triangle"/>
          </a:ln>
        </p:spPr>
      </p:cxnSp>
      <p:sp>
        <p:nvSpPr>
          <p:cNvPr id="549" name="Google Shape;549;p50"/>
          <p:cNvSpPr/>
          <p:nvPr/>
        </p:nvSpPr>
        <p:spPr>
          <a:xfrm>
            <a:off x="3363113" y="2011340"/>
            <a:ext cx="1209600" cy="1629900"/>
          </a:xfrm>
          <a:prstGeom prst="rect">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50" name="Google Shape;550;p50"/>
          <p:cNvSpPr txBox="1"/>
          <p:nvPr/>
        </p:nvSpPr>
        <p:spPr>
          <a:xfrm>
            <a:off x="3563925" y="2019028"/>
            <a:ext cx="858000" cy="200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versijas</a:t>
            </a:r>
            <a:endParaRPr b="0" i="0" sz="700" u="none" cap="none" strike="noStrike">
              <a:solidFill>
                <a:srgbClr val="000000"/>
              </a:solidFill>
              <a:latin typeface="Arial"/>
              <a:ea typeface="Arial"/>
              <a:cs typeface="Arial"/>
              <a:sym typeface="Arial"/>
            </a:endParaRPr>
          </a:p>
        </p:txBody>
      </p:sp>
      <p:sp>
        <p:nvSpPr>
          <p:cNvPr id="551" name="Google Shape;551;p50"/>
          <p:cNvSpPr/>
          <p:nvPr/>
        </p:nvSpPr>
        <p:spPr>
          <a:xfrm>
            <a:off x="3555679" y="229554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1. versija</a:t>
            </a:r>
            <a:endParaRPr b="0" i="0" sz="700" u="none" cap="none" strike="noStrike">
              <a:solidFill>
                <a:srgbClr val="000000"/>
              </a:solidFill>
              <a:latin typeface="Arial"/>
              <a:ea typeface="Arial"/>
              <a:cs typeface="Arial"/>
              <a:sym typeface="Arial"/>
            </a:endParaRPr>
          </a:p>
        </p:txBody>
      </p:sp>
      <p:sp>
        <p:nvSpPr>
          <p:cNvPr id="552" name="Google Shape;552;p50"/>
          <p:cNvSpPr/>
          <p:nvPr/>
        </p:nvSpPr>
        <p:spPr>
          <a:xfrm>
            <a:off x="3555757" y="278772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2. versija</a:t>
            </a:r>
            <a:endParaRPr b="0" i="0" sz="700" u="none" cap="none" strike="noStrike">
              <a:solidFill>
                <a:srgbClr val="000000"/>
              </a:solidFill>
              <a:latin typeface="Arial"/>
              <a:ea typeface="Arial"/>
              <a:cs typeface="Arial"/>
              <a:sym typeface="Arial"/>
            </a:endParaRPr>
          </a:p>
        </p:txBody>
      </p:sp>
      <p:sp>
        <p:nvSpPr>
          <p:cNvPr id="553" name="Google Shape;553;p50"/>
          <p:cNvSpPr/>
          <p:nvPr/>
        </p:nvSpPr>
        <p:spPr>
          <a:xfrm>
            <a:off x="3555679" y="327990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3. versija</a:t>
            </a:r>
            <a:endParaRPr b="0" i="0" sz="700" u="none" cap="none" strike="noStrike">
              <a:solidFill>
                <a:srgbClr val="000000"/>
              </a:solidFill>
              <a:latin typeface="Arial"/>
              <a:ea typeface="Arial"/>
              <a:cs typeface="Arial"/>
              <a:sym typeface="Arial"/>
            </a:endParaRPr>
          </a:p>
        </p:txBody>
      </p:sp>
      <p:cxnSp>
        <p:nvCxnSpPr>
          <p:cNvPr id="554" name="Google Shape;554;p50"/>
          <p:cNvCxnSpPr>
            <a:stCxn id="551" idx="2"/>
            <a:endCxn id="552" idx="0"/>
          </p:cNvCxnSpPr>
          <p:nvPr/>
        </p:nvCxnSpPr>
        <p:spPr>
          <a:xfrm>
            <a:off x="3984679" y="2510645"/>
            <a:ext cx="0" cy="277200"/>
          </a:xfrm>
          <a:prstGeom prst="straightConnector1">
            <a:avLst/>
          </a:prstGeom>
          <a:noFill/>
          <a:ln cap="flat" cmpd="sng" w="9525">
            <a:solidFill>
              <a:srgbClr val="595959"/>
            </a:solidFill>
            <a:prstDash val="solid"/>
            <a:round/>
            <a:headEnd len="sm" w="sm" type="none"/>
            <a:tailEnd len="med" w="med" type="triangle"/>
          </a:ln>
        </p:spPr>
      </p:cxnSp>
      <p:cxnSp>
        <p:nvCxnSpPr>
          <p:cNvPr id="555" name="Google Shape;555;p50"/>
          <p:cNvCxnSpPr>
            <a:stCxn id="552" idx="2"/>
            <a:endCxn id="553" idx="0"/>
          </p:cNvCxnSpPr>
          <p:nvPr/>
        </p:nvCxnSpPr>
        <p:spPr>
          <a:xfrm>
            <a:off x="3984757" y="3002825"/>
            <a:ext cx="0" cy="277200"/>
          </a:xfrm>
          <a:prstGeom prst="straightConnector1">
            <a:avLst/>
          </a:prstGeom>
          <a:noFill/>
          <a:ln cap="flat" cmpd="sng" w="9525">
            <a:solidFill>
              <a:srgbClr val="595959"/>
            </a:solidFill>
            <a:prstDash val="solid"/>
            <a:round/>
            <a:headEnd len="sm" w="sm" type="none"/>
            <a:tailEnd len="med" w="med" type="triangle"/>
          </a:ln>
        </p:spPr>
      </p:cxnSp>
      <p:sp>
        <p:nvSpPr>
          <p:cNvPr id="556" name="Google Shape;556;p50"/>
          <p:cNvSpPr/>
          <p:nvPr/>
        </p:nvSpPr>
        <p:spPr>
          <a:xfrm>
            <a:off x="4950755" y="2541653"/>
            <a:ext cx="8148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 sistēma</a:t>
            </a:r>
            <a:endParaRPr b="0" i="0" sz="700" u="none" cap="none" strike="noStrike">
              <a:solidFill>
                <a:srgbClr val="000000"/>
              </a:solidFill>
              <a:latin typeface="Arial"/>
              <a:ea typeface="Arial"/>
              <a:cs typeface="Arial"/>
              <a:sym typeface="Arial"/>
            </a:endParaRPr>
          </a:p>
        </p:txBody>
      </p:sp>
      <p:sp>
        <p:nvSpPr>
          <p:cNvPr id="557" name="Google Shape;557;p50"/>
          <p:cNvSpPr/>
          <p:nvPr/>
        </p:nvSpPr>
        <p:spPr>
          <a:xfrm>
            <a:off x="4950755" y="3033834"/>
            <a:ext cx="8148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B sistēma</a:t>
            </a:r>
            <a:endParaRPr b="0" i="0" sz="700" u="none" cap="none" strike="noStrike">
              <a:solidFill>
                <a:srgbClr val="000000"/>
              </a:solidFill>
              <a:latin typeface="Arial"/>
              <a:ea typeface="Arial"/>
              <a:cs typeface="Arial"/>
              <a:sym typeface="Arial"/>
            </a:endParaRPr>
          </a:p>
        </p:txBody>
      </p:sp>
      <p:cxnSp>
        <p:nvCxnSpPr>
          <p:cNvPr id="558" name="Google Shape;558;p50"/>
          <p:cNvCxnSpPr>
            <a:stCxn id="549" idx="3"/>
            <a:endCxn id="556" idx="1"/>
          </p:cNvCxnSpPr>
          <p:nvPr/>
        </p:nvCxnSpPr>
        <p:spPr>
          <a:xfrm flipH="1" rot="10800000">
            <a:off x="4572713" y="2649290"/>
            <a:ext cx="378000" cy="177000"/>
          </a:xfrm>
          <a:prstGeom prst="straightConnector1">
            <a:avLst/>
          </a:prstGeom>
          <a:noFill/>
          <a:ln cap="flat" cmpd="sng" w="9525">
            <a:solidFill>
              <a:srgbClr val="595959"/>
            </a:solidFill>
            <a:prstDash val="solid"/>
            <a:round/>
            <a:headEnd len="sm" w="sm" type="none"/>
            <a:tailEnd len="med" w="med" type="triangle"/>
          </a:ln>
        </p:spPr>
      </p:cxnSp>
      <p:cxnSp>
        <p:nvCxnSpPr>
          <p:cNvPr id="559" name="Google Shape;559;p50"/>
          <p:cNvCxnSpPr>
            <a:stCxn id="549" idx="3"/>
            <a:endCxn id="557" idx="1"/>
          </p:cNvCxnSpPr>
          <p:nvPr/>
        </p:nvCxnSpPr>
        <p:spPr>
          <a:xfrm>
            <a:off x="4572713" y="2826290"/>
            <a:ext cx="378000" cy="3150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563" name="Shape 563"/>
        <p:cNvGrpSpPr/>
        <p:nvPr/>
      </p:nvGrpSpPr>
      <p:grpSpPr>
        <a:xfrm>
          <a:off x="0" y="0"/>
          <a:ext cx="0" cy="0"/>
          <a:chOff x="0" y="0"/>
          <a:chExt cx="0" cy="0"/>
        </a:xfrm>
      </p:grpSpPr>
      <p:sp>
        <p:nvSpPr>
          <p:cNvPr id="564" name="Google Shape;564;p51"/>
          <p:cNvSpPr/>
          <p:nvPr/>
        </p:nvSpPr>
        <p:spPr>
          <a:xfrm>
            <a:off x="4572000" y="-717905"/>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24949" r="-24949" t="0"/>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565" name="Google Shape;565;p51"/>
          <p:cNvGrpSpPr/>
          <p:nvPr/>
        </p:nvGrpSpPr>
        <p:grpSpPr>
          <a:xfrm>
            <a:off x="342325" y="462342"/>
            <a:ext cx="3982163" cy="3133158"/>
            <a:chOff x="0" y="47625"/>
            <a:chExt cx="10619101" cy="8355087"/>
          </a:xfrm>
        </p:grpSpPr>
        <p:sp>
          <p:nvSpPr>
            <p:cNvPr id="566" name="Google Shape;566;p51"/>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FFFFFF"/>
                  </a:solidFill>
                  <a:latin typeface="Arial"/>
                  <a:ea typeface="Arial"/>
                  <a:cs typeface="Arial"/>
                  <a:sym typeface="Arial"/>
                </a:rPr>
                <a:t>Github</a:t>
              </a:r>
              <a:endParaRPr b="0" i="0" sz="700" u="none" cap="none" strike="noStrike">
                <a:solidFill>
                  <a:srgbClr val="000000"/>
                </a:solidFill>
                <a:latin typeface="Arial"/>
                <a:ea typeface="Arial"/>
                <a:cs typeface="Arial"/>
                <a:sym typeface="Arial"/>
              </a:endParaRPr>
            </a:p>
          </p:txBody>
        </p:sp>
        <p:sp>
          <p:nvSpPr>
            <p:cNvPr id="567" name="Google Shape;567;p51"/>
            <p:cNvSpPr txBox="1"/>
            <p:nvPr/>
          </p:nvSpPr>
          <p:spPr>
            <a:xfrm>
              <a:off x="0" y="1735337"/>
              <a:ext cx="10619100" cy="1120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https://github.com/</a:t>
              </a:r>
              <a:endParaRPr b="0" i="0" sz="1300" u="none" cap="none" strike="noStrike">
                <a:solidFill>
                  <a:srgbClr val="B75F28"/>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https://git-scm.com/</a:t>
              </a:r>
              <a:endParaRPr b="0" i="0" sz="1300" u="none" cap="none" strike="noStrike">
                <a:solidFill>
                  <a:srgbClr val="B75F28"/>
                </a:solidFill>
                <a:latin typeface="Arial"/>
                <a:ea typeface="Arial"/>
                <a:cs typeface="Arial"/>
                <a:sym typeface="Arial"/>
              </a:endParaRPr>
            </a:p>
          </p:txBody>
        </p:sp>
        <p:sp>
          <p:nvSpPr>
            <p:cNvPr id="568" name="Google Shape;568;p51"/>
            <p:cNvSpPr txBox="1"/>
            <p:nvPr/>
          </p:nvSpPr>
          <p:spPr>
            <a:xfrm>
              <a:off x="1" y="3386712"/>
              <a:ext cx="10619100" cy="5016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GitHub ir brīvi pieejama koda izvietošanas platforma, kurai ir versiju kontroles sistēma. Izmantojot GitHub, mēs varam kopā ar komandu strādāt pie projektiem no jebkuras vietas un jebkurā laikā. Mēs varam veidot projektus dažādās programmēšanas valodās un sekot izmaiņām, kuras komanda veikusi, izmantojot Git.</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700" u="none" cap="none" strike="noStrike">
                <a:solidFill>
                  <a:srgbClr val="000000"/>
                </a:solidFill>
                <a:latin typeface="Arial"/>
                <a:ea typeface="Arial"/>
                <a:cs typeface="Arial"/>
                <a:sym typeface="Arial"/>
              </a:endParaRPr>
            </a:p>
          </p:txBody>
        </p:sp>
      </p:grpSp>
      <p:pic>
        <p:nvPicPr>
          <p:cNvPr id="569" name="Google Shape;569;p51"/>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570" name="Google Shape;570;p51"/>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lang="en" sz="800">
                <a:solidFill>
                  <a:srgbClr val="FFFFFF"/>
                </a:solidFill>
              </a:rPr>
              <a:t>2022</a:t>
            </a:r>
            <a:endParaRPr b="0" i="0" sz="700" u="none" cap="none" strike="noStrike">
              <a:solidFill>
                <a:srgbClr val="000000"/>
              </a:solidFill>
              <a:latin typeface="Arial"/>
              <a:ea typeface="Arial"/>
              <a:cs typeface="Arial"/>
              <a:sym typeface="Arial"/>
            </a:endParaRPr>
          </a:p>
        </p:txBody>
      </p:sp>
      <p:sp>
        <p:nvSpPr>
          <p:cNvPr id="571" name="Google Shape;571;p51"/>
          <p:cNvSpPr/>
          <p:nvPr/>
        </p:nvSpPr>
        <p:spPr>
          <a:xfrm>
            <a:off x="4572019" y="-717900"/>
            <a:ext cx="6579300" cy="6579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72" name="Google Shape;572;p51"/>
          <p:cNvPicPr preferRelativeResize="0"/>
          <p:nvPr/>
        </p:nvPicPr>
        <p:blipFill rotWithShape="1">
          <a:blip r:embed="rId5">
            <a:alphaModFix/>
          </a:blip>
          <a:srcRect b="0" l="0" r="0" t="0"/>
          <a:stretch/>
        </p:blipFill>
        <p:spPr>
          <a:xfrm>
            <a:off x="5120438" y="918013"/>
            <a:ext cx="3807765" cy="220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576" name="Shape 576"/>
        <p:cNvGrpSpPr/>
        <p:nvPr/>
      </p:nvGrpSpPr>
      <p:grpSpPr>
        <a:xfrm>
          <a:off x="0" y="0"/>
          <a:ext cx="0" cy="0"/>
          <a:chOff x="0" y="0"/>
          <a:chExt cx="0" cy="0"/>
        </a:xfrm>
      </p:grpSpPr>
      <p:sp>
        <p:nvSpPr>
          <p:cNvPr id="577" name="Google Shape;577;p52"/>
          <p:cNvSpPr/>
          <p:nvPr/>
        </p:nvSpPr>
        <p:spPr>
          <a:xfrm>
            <a:off x="-1782442" y="-717905"/>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40768" l="0" r="0" t="-9219"/>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578" name="Google Shape;578;p52"/>
          <p:cNvGrpSpPr/>
          <p:nvPr/>
        </p:nvGrpSpPr>
        <p:grpSpPr>
          <a:xfrm>
            <a:off x="5244055" y="1894478"/>
            <a:ext cx="3385575" cy="1171799"/>
            <a:chOff x="0" y="47625"/>
            <a:chExt cx="9028200" cy="3124797"/>
          </a:xfrm>
        </p:grpSpPr>
        <p:sp>
          <p:nvSpPr>
            <p:cNvPr id="579" name="Google Shape;579;p52"/>
            <p:cNvSpPr txBox="1"/>
            <p:nvPr/>
          </p:nvSpPr>
          <p:spPr>
            <a:xfrm>
              <a:off x="0" y="47625"/>
              <a:ext cx="90282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B75F28"/>
                  </a:solidFill>
                  <a:latin typeface="Arial"/>
                  <a:ea typeface="Arial"/>
                  <a:cs typeface="Arial"/>
                  <a:sym typeface="Arial"/>
                </a:rPr>
                <a:t>Demo</a:t>
              </a:r>
              <a:endParaRPr b="0" i="0" sz="700" u="none" cap="none" strike="noStrike">
                <a:solidFill>
                  <a:srgbClr val="000000"/>
                </a:solidFill>
                <a:latin typeface="Arial"/>
                <a:ea typeface="Arial"/>
                <a:cs typeface="Arial"/>
                <a:sym typeface="Arial"/>
              </a:endParaRPr>
            </a:p>
          </p:txBody>
        </p:sp>
        <p:sp>
          <p:nvSpPr>
            <p:cNvPr id="580" name="Google Shape;580;p52"/>
            <p:cNvSpPr txBox="1"/>
            <p:nvPr/>
          </p:nvSpPr>
          <p:spPr>
            <a:xfrm>
              <a:off x="0" y="2885022"/>
              <a:ext cx="90282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pic>
        <p:nvPicPr>
          <p:cNvPr id="581" name="Google Shape;581;p52"/>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sp>
        <p:nvSpPr>
          <p:cNvPr id="582" name="Google Shape;582;p52"/>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DBDAD9"/>
                </a:solidFill>
              </a:rPr>
              <a:t>2022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53"/>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588" name="Google Shape;588;p53"/>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
        <p:nvSpPr>
          <p:cNvPr id="589" name="Google Shape;589;p53"/>
          <p:cNvSpPr txBox="1"/>
          <p:nvPr/>
        </p:nvSpPr>
        <p:spPr>
          <a:xfrm>
            <a:off x="690036" y="1169042"/>
            <a:ext cx="3531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Uzdevumi</a:t>
            </a:r>
            <a:endParaRPr b="0" i="0" sz="700" u="none" cap="none" strike="noStrike">
              <a:solidFill>
                <a:srgbClr val="000000"/>
              </a:solidFill>
              <a:latin typeface="Arial"/>
              <a:ea typeface="Arial"/>
              <a:cs typeface="Arial"/>
              <a:sym typeface="Arial"/>
            </a:endParaRPr>
          </a:p>
        </p:txBody>
      </p:sp>
      <p:grpSp>
        <p:nvGrpSpPr>
          <p:cNvPr id="590" name="Google Shape;590;p53"/>
          <p:cNvGrpSpPr/>
          <p:nvPr/>
        </p:nvGrpSpPr>
        <p:grpSpPr>
          <a:xfrm>
            <a:off x="690036" y="1714504"/>
            <a:ext cx="1973813" cy="3618330"/>
            <a:chOff x="0" y="0"/>
            <a:chExt cx="5263500" cy="9648879"/>
          </a:xfrm>
        </p:grpSpPr>
        <p:sp>
          <p:nvSpPr>
            <p:cNvPr id="591" name="Google Shape;591;p53"/>
            <p:cNvSpPr txBox="1"/>
            <p:nvPr/>
          </p:nvSpPr>
          <p:spPr>
            <a:xfrm>
              <a:off x="0" y="2262579"/>
              <a:ext cx="5263500" cy="7386300"/>
            </a:xfrm>
            <a:prstGeom prst="rect">
              <a:avLst/>
            </a:prstGeom>
            <a:noFill/>
            <a:ln>
              <a:noFill/>
            </a:ln>
          </p:spPr>
          <p:txBody>
            <a:bodyPr anchorCtr="0" anchor="t" bIns="0" lIns="0" spcFirstLastPara="1" rIns="0" wrap="square" tIns="0">
              <a:spAutoFit/>
            </a:bodyPr>
            <a:lstStyle/>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Jāizveido jauns repozitorijs GitHub, kurš satur README.md failu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Ievilkt pie sevis uz Visual Studio (pull)</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Jebkādā veidā parediģēt failu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Ievietot izmaiņas (commit and push)</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Jānodod: links uz repozitoriju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t/>
              </a:r>
              <a:endParaRPr b="0" i="0" sz="1200" u="none" cap="none" strike="noStrike">
                <a:solidFill>
                  <a:srgbClr val="3E3E3D"/>
                </a:solidFill>
                <a:latin typeface="Arial"/>
                <a:ea typeface="Arial"/>
                <a:cs typeface="Arial"/>
                <a:sym typeface="Arial"/>
              </a:endParaRPr>
            </a:p>
          </p:txBody>
        </p:sp>
        <p:sp>
          <p:nvSpPr>
            <p:cNvPr id="592" name="Google Shape;592;p53"/>
            <p:cNvSpPr txBox="1"/>
            <p:nvPr/>
          </p:nvSpPr>
          <p:spPr>
            <a:xfrm>
              <a:off x="0" y="1114287"/>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1. uzdevums</a:t>
              </a:r>
              <a:endParaRPr b="0" i="0" sz="700" u="none" cap="none" strike="noStrike">
                <a:solidFill>
                  <a:srgbClr val="000000"/>
                </a:solidFill>
                <a:latin typeface="Arial"/>
                <a:ea typeface="Arial"/>
                <a:cs typeface="Arial"/>
                <a:sym typeface="Arial"/>
              </a:endParaRPr>
            </a:p>
          </p:txBody>
        </p:sp>
        <p:pic>
          <p:nvPicPr>
            <p:cNvPr id="593" name="Google Shape;593;p53"/>
            <p:cNvPicPr preferRelativeResize="0"/>
            <p:nvPr/>
          </p:nvPicPr>
          <p:blipFill rotWithShape="1">
            <a:blip r:embed="rId4">
              <a:alphaModFix/>
            </a:blip>
            <a:srcRect b="0" l="0" r="0" t="0"/>
            <a:stretch/>
          </p:blipFill>
          <p:spPr>
            <a:xfrm>
              <a:off x="0" y="0"/>
              <a:ext cx="665561" cy="648620"/>
            </a:xfrm>
            <a:prstGeom prst="rect">
              <a:avLst/>
            </a:prstGeom>
            <a:noFill/>
            <a:ln>
              <a:noFill/>
            </a:ln>
          </p:spPr>
        </p:pic>
      </p:grpSp>
      <p:grpSp>
        <p:nvGrpSpPr>
          <p:cNvPr id="594" name="Google Shape;594;p53"/>
          <p:cNvGrpSpPr/>
          <p:nvPr/>
        </p:nvGrpSpPr>
        <p:grpSpPr>
          <a:xfrm>
            <a:off x="3479798" y="1714494"/>
            <a:ext cx="1973813" cy="2521887"/>
            <a:chOff x="0" y="0"/>
            <a:chExt cx="5263500" cy="6725032"/>
          </a:xfrm>
        </p:grpSpPr>
        <p:sp>
          <p:nvSpPr>
            <p:cNvPr id="595" name="Google Shape;595;p53"/>
            <p:cNvSpPr txBox="1"/>
            <p:nvPr/>
          </p:nvSpPr>
          <p:spPr>
            <a:xfrm>
              <a:off x="0" y="2177032"/>
              <a:ext cx="5263500" cy="4548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lang="en" sz="1000">
                  <a:solidFill>
                    <a:srgbClr val="3E3E3D"/>
                  </a:solidFill>
                </a:rPr>
                <a:t>Izvedotajā repozitorijā ievietot konsoles aplikācijas paraugu. (Uzģenerējam konsoles aplikāciju neko nemainot iekopējam git mapē) un ievietojam jaunos failus (</a:t>
              </a:r>
              <a:r>
                <a:rPr lang="en" sz="1200">
                  <a:solidFill>
                    <a:srgbClr val="3E3E3D"/>
                  </a:solidFill>
                </a:rPr>
                <a:t>commit and push)</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596" name="Google Shape;596;p53"/>
            <p:cNvSpPr txBox="1"/>
            <p:nvPr/>
          </p:nvSpPr>
          <p:spPr>
            <a:xfrm>
              <a:off x="0" y="1019215"/>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2. uzdevums</a:t>
              </a:r>
              <a:endParaRPr b="0" i="0" sz="1800" u="none" cap="none" strike="noStrike">
                <a:solidFill>
                  <a:srgbClr val="E28D35"/>
                </a:solidFill>
                <a:latin typeface="Arial"/>
                <a:ea typeface="Arial"/>
                <a:cs typeface="Arial"/>
                <a:sym typeface="Arial"/>
              </a:endParaRPr>
            </a:p>
          </p:txBody>
        </p:sp>
        <p:pic>
          <p:nvPicPr>
            <p:cNvPr id="597" name="Google Shape;597;p53"/>
            <p:cNvPicPr preferRelativeResize="0"/>
            <p:nvPr/>
          </p:nvPicPr>
          <p:blipFill rotWithShape="1">
            <a:blip r:embed="rId5">
              <a:alphaModFix/>
            </a:blip>
            <a:srcRect b="0" l="0" r="0" t="0"/>
            <a:stretch/>
          </p:blipFill>
          <p:spPr>
            <a:xfrm>
              <a:off x="0" y="0"/>
              <a:ext cx="766880" cy="553548"/>
            </a:xfrm>
            <a:prstGeom prst="rect">
              <a:avLst/>
            </a:prstGeom>
            <a:noFill/>
            <a:ln>
              <a:noFill/>
            </a:ln>
          </p:spPr>
        </p:pic>
      </p:grpSp>
      <p:grpSp>
        <p:nvGrpSpPr>
          <p:cNvPr id="598" name="Google Shape;598;p53"/>
          <p:cNvGrpSpPr/>
          <p:nvPr/>
        </p:nvGrpSpPr>
        <p:grpSpPr>
          <a:xfrm>
            <a:off x="6139060" y="1604543"/>
            <a:ext cx="1973813" cy="3658368"/>
            <a:chOff x="0" y="0"/>
            <a:chExt cx="5263500" cy="9755649"/>
          </a:xfrm>
        </p:grpSpPr>
        <p:sp>
          <p:nvSpPr>
            <p:cNvPr id="599" name="Google Shape;599;p53"/>
            <p:cNvSpPr txBox="1"/>
            <p:nvPr/>
          </p:nvSpPr>
          <p:spPr>
            <a:xfrm>
              <a:off x="0" y="2449449"/>
              <a:ext cx="5263500" cy="7306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Jāizlasa par fork komandu</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Jāizveido git fork uzdevumu projektam -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https://github.com/artisvilcins/Exercises</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Teorija angliski (latviski ir mājasdarbu aprakstā):</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https://docs.github.com/en/github/getting-started-with-github/quickstart/fork-a-repo</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600" name="Google Shape;600;p53"/>
            <p:cNvSpPr txBox="1"/>
            <p:nvPr/>
          </p:nvSpPr>
          <p:spPr>
            <a:xfrm>
              <a:off x="0" y="1291632"/>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3*. uzdevums</a:t>
              </a:r>
              <a:endParaRPr b="0" i="0" sz="1800" u="none" cap="none" strike="noStrike">
                <a:solidFill>
                  <a:srgbClr val="E28D35"/>
                </a:solidFill>
                <a:latin typeface="Arial"/>
                <a:ea typeface="Arial"/>
                <a:cs typeface="Arial"/>
                <a:sym typeface="Arial"/>
              </a:endParaRPr>
            </a:p>
          </p:txBody>
        </p:sp>
        <p:pic>
          <p:nvPicPr>
            <p:cNvPr id="601" name="Google Shape;601;p53"/>
            <p:cNvPicPr preferRelativeResize="0"/>
            <p:nvPr/>
          </p:nvPicPr>
          <p:blipFill rotWithShape="1">
            <a:blip r:embed="rId6">
              <a:alphaModFix/>
            </a:blip>
            <a:srcRect b="0" l="0" r="0" t="0"/>
            <a:stretch/>
          </p:blipFill>
          <p:spPr>
            <a:xfrm>
              <a:off x="0" y="0"/>
              <a:ext cx="476056" cy="82596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pic>
        <p:nvPicPr>
          <p:cNvPr id="606" name="Google Shape;606;p54"/>
          <p:cNvPicPr preferRelativeResize="0"/>
          <p:nvPr/>
        </p:nvPicPr>
        <p:blipFill rotWithShape="1">
          <a:blip r:embed="rId4">
            <a:alphaModFix/>
          </a:blip>
          <a:srcRect b="0" l="0" r="0" t="0"/>
          <a:stretch/>
        </p:blipFill>
        <p:spPr>
          <a:xfrm>
            <a:off x="228600" y="1466850"/>
            <a:ext cx="4265564" cy="989017"/>
          </a:xfrm>
          <a:prstGeom prst="rect">
            <a:avLst/>
          </a:prstGeom>
          <a:noFill/>
          <a:ln>
            <a:noFill/>
          </a:ln>
        </p:spPr>
      </p:pic>
      <p:pic>
        <p:nvPicPr>
          <p:cNvPr id="607" name="Google Shape;607;p54"/>
          <p:cNvPicPr preferRelativeResize="0"/>
          <p:nvPr/>
        </p:nvPicPr>
        <p:blipFill rotWithShape="1">
          <a:blip r:embed="rId5">
            <a:alphaModFix/>
          </a:blip>
          <a:srcRect b="0" l="0" r="0" t="0"/>
          <a:stretch/>
        </p:blipFill>
        <p:spPr>
          <a:xfrm>
            <a:off x="5360368" y="4019550"/>
            <a:ext cx="3512821" cy="833438"/>
          </a:xfrm>
          <a:prstGeom prst="rect">
            <a:avLst/>
          </a:prstGeom>
          <a:noFill/>
          <a:ln>
            <a:noFill/>
          </a:ln>
        </p:spPr>
      </p:pic>
      <p:pic>
        <p:nvPicPr>
          <p:cNvPr id="608" name="Google Shape;608;p54"/>
          <p:cNvPicPr preferRelativeResize="0"/>
          <p:nvPr/>
        </p:nvPicPr>
        <p:blipFill rotWithShape="1">
          <a:blip r:embed="rId6">
            <a:alphaModFix amt="10000"/>
          </a:blip>
          <a:srcRect b="0" l="0" r="0" t="0"/>
          <a:stretch/>
        </p:blipFill>
        <p:spPr>
          <a:xfrm>
            <a:off x="7299519" y="214782"/>
            <a:ext cx="1573670" cy="479969"/>
          </a:xfrm>
          <a:prstGeom prst="rect">
            <a:avLst/>
          </a:prstGeom>
          <a:noFill/>
          <a:ln>
            <a:noFill/>
          </a:ln>
        </p:spPr>
      </p:pic>
      <p:sp>
        <p:nvSpPr>
          <p:cNvPr id="609" name="Google Shape;609;p54"/>
          <p:cNvSpPr txBox="1"/>
          <p:nvPr/>
        </p:nvSpPr>
        <p:spPr>
          <a:xfrm>
            <a:off x="799765" y="1185890"/>
            <a:ext cx="3123300" cy="295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ESF projekts Nr. 8.4.1.0/16/l/001</a:t>
            </a:r>
            <a:endParaRPr b="0" i="0" sz="7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''Nodarbināto personu profesionālās kompetences pilnveide" </a:t>
            </a:r>
            <a:endParaRPr b="0" i="0" sz="700" u="none" cap="none" strike="noStrike">
              <a:solidFill>
                <a:srgbClr val="000000"/>
              </a:solidFill>
              <a:latin typeface="Arial"/>
              <a:ea typeface="Arial"/>
              <a:cs typeface="Arial"/>
              <a:sym typeface="Arial"/>
            </a:endParaRPr>
          </a:p>
        </p:txBody>
      </p:sp>
      <p:sp>
        <p:nvSpPr>
          <p:cNvPr id="610" name="Google Shape;610;p54"/>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8"/>
          <p:cNvPicPr preferRelativeResize="0"/>
          <p:nvPr/>
        </p:nvPicPr>
        <p:blipFill rotWithShape="1">
          <a:blip r:embed="rId3">
            <a:alphaModFix/>
          </a:blip>
          <a:srcRect b="0" l="0" r="14588" t="0"/>
          <a:stretch/>
        </p:blipFill>
        <p:spPr>
          <a:xfrm>
            <a:off x="0" y="0"/>
            <a:ext cx="7810248" cy="5143500"/>
          </a:xfrm>
          <a:prstGeom prst="rect">
            <a:avLst/>
          </a:prstGeom>
          <a:noFill/>
          <a:ln>
            <a:noFill/>
          </a:ln>
        </p:spPr>
      </p:pic>
      <p:sp>
        <p:nvSpPr>
          <p:cNvPr id="188" name="Google Shape;188;p38"/>
          <p:cNvSpPr/>
          <p:nvPr/>
        </p:nvSpPr>
        <p:spPr>
          <a:xfrm>
            <a:off x="1009024" y="136207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9" name="Google Shape;189;p38"/>
          <p:cNvSpPr/>
          <p:nvPr/>
        </p:nvSpPr>
        <p:spPr>
          <a:xfrm>
            <a:off x="1009024" y="1654974"/>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0" name="Google Shape;190;p38"/>
          <p:cNvSpPr/>
          <p:nvPr/>
        </p:nvSpPr>
        <p:spPr>
          <a:xfrm>
            <a:off x="1009024" y="1947871"/>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1" name="Google Shape;191;p38"/>
          <p:cNvSpPr/>
          <p:nvPr/>
        </p:nvSpPr>
        <p:spPr>
          <a:xfrm>
            <a:off x="1009024" y="261064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192" name="Google Shape;192;p38"/>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193" name="Google Shape;193;p38"/>
          <p:cNvSpPr txBox="1"/>
          <p:nvPr/>
        </p:nvSpPr>
        <p:spPr>
          <a:xfrm>
            <a:off x="342325" y="466725"/>
            <a:ext cx="38382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500"/>
              <a:buFont typeface="Arial"/>
              <a:buNone/>
            </a:pPr>
            <a:r>
              <a:rPr b="0" i="0" lang="en" sz="2500" u="none" cap="none" strike="noStrike">
                <a:solidFill>
                  <a:srgbClr val="E28D35"/>
                </a:solidFill>
                <a:latin typeface="Arial"/>
                <a:ea typeface="Arial"/>
                <a:cs typeface="Arial"/>
                <a:sym typeface="Arial"/>
              </a:rPr>
              <a:t>PAR PASNIEDZĒJU</a:t>
            </a:r>
            <a:r>
              <a:rPr b="0" i="0" lang="en" sz="2500" u="none" cap="none" strike="noStrike">
                <a:solidFill>
                  <a:srgbClr val="3E3E3D"/>
                </a:solidFill>
                <a:latin typeface="Arial"/>
                <a:ea typeface="Arial"/>
                <a:cs typeface="Arial"/>
                <a:sym typeface="Arial"/>
              </a:rPr>
              <a:t> 1</a:t>
            </a:r>
            <a:endParaRPr b="0" i="0" sz="700" u="none" cap="none" strike="noStrike">
              <a:solidFill>
                <a:srgbClr val="000000"/>
              </a:solidFill>
              <a:latin typeface="Arial"/>
              <a:ea typeface="Arial"/>
              <a:cs typeface="Arial"/>
              <a:sym typeface="Arial"/>
            </a:endParaRPr>
          </a:p>
        </p:txBody>
      </p:sp>
      <p:sp>
        <p:nvSpPr>
          <p:cNvPr id="194" name="Google Shape;194;p38"/>
          <p:cNvSpPr txBox="1"/>
          <p:nvPr/>
        </p:nvSpPr>
        <p:spPr>
          <a:xfrm>
            <a:off x="514350" y="1072603"/>
            <a:ext cx="4864800" cy="1848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Izglītība:</a:t>
            </a:r>
            <a:endParaRPr b="0" i="0" sz="700" u="none" cap="none" strike="noStrike">
              <a:solidFill>
                <a:srgbClr val="000000"/>
              </a:solidFill>
              <a:latin typeface="Arial"/>
              <a:ea typeface="Arial"/>
              <a:cs typeface="Arial"/>
              <a:sym typeface="Arial"/>
            </a:endParaRPr>
          </a:p>
        </p:txBody>
      </p:sp>
      <p:sp>
        <p:nvSpPr>
          <p:cNvPr id="195" name="Google Shape;195;p38"/>
          <p:cNvSpPr txBox="1"/>
          <p:nvPr/>
        </p:nvSpPr>
        <p:spPr>
          <a:xfrm>
            <a:off x="1265762" y="1325388"/>
            <a:ext cx="43236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Rīgas Tehniskā Koledža - mehatronisko sistēmu tehniķis</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96" name="Google Shape;196;p38"/>
          <p:cNvSpPr txBox="1"/>
          <p:nvPr/>
        </p:nvSpPr>
        <p:spPr>
          <a:xfrm>
            <a:off x="1265767" y="1618270"/>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Riga Coding School </a:t>
            </a:r>
            <a:endParaRPr b="0" i="0" sz="1300" u="none" cap="none" strike="noStrike">
              <a:solidFill>
                <a:srgbClr val="FFFFFF"/>
              </a:solidFill>
              <a:latin typeface="Arial"/>
              <a:ea typeface="Arial"/>
              <a:cs typeface="Arial"/>
              <a:sym typeface="Arial"/>
            </a:endParaRPr>
          </a:p>
        </p:txBody>
      </p:sp>
      <p:sp>
        <p:nvSpPr>
          <p:cNvPr id="197" name="Google Shape;197;p38"/>
          <p:cNvSpPr txBox="1"/>
          <p:nvPr/>
        </p:nvSpPr>
        <p:spPr>
          <a:xfrm>
            <a:off x="1265762" y="1911163"/>
            <a:ext cx="4472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Kiberdrošības pārvaldība un personas datu aizsardzība</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98" name="Google Shape;198;p38"/>
          <p:cNvSpPr txBox="1"/>
          <p:nvPr/>
        </p:nvSpPr>
        <p:spPr>
          <a:xfrm>
            <a:off x="1265767" y="2577526"/>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SIA Autentica (full-stack programmētājs java)</a:t>
            </a:r>
            <a:endParaRPr b="0" i="0" sz="1300" u="none" cap="none" strike="noStrike">
              <a:solidFill>
                <a:srgbClr val="FFFFFF"/>
              </a:solidFill>
              <a:latin typeface="Arial"/>
              <a:ea typeface="Arial"/>
              <a:cs typeface="Arial"/>
              <a:sym typeface="Arial"/>
            </a:endParaRPr>
          </a:p>
        </p:txBody>
      </p:sp>
      <p:sp>
        <p:nvSpPr>
          <p:cNvPr id="199" name="Google Shape;199;p38"/>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 </a:t>
            </a:r>
            <a:endParaRPr b="0" i="0" sz="800" u="none" cap="none" strike="noStrike">
              <a:solidFill>
                <a:srgbClr val="FFFFFF"/>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202</a:t>
            </a:r>
            <a:r>
              <a:rPr lang="en" sz="800">
                <a:solidFill>
                  <a:srgbClr val="FFFFFF"/>
                </a:solidFill>
              </a:rPr>
              <a:t>2</a:t>
            </a:r>
            <a:endParaRPr b="0" i="0" sz="700" u="none" cap="none" strike="noStrike">
              <a:solidFill>
                <a:srgbClr val="000000"/>
              </a:solidFill>
              <a:latin typeface="Arial"/>
              <a:ea typeface="Arial"/>
              <a:cs typeface="Arial"/>
              <a:sym typeface="Arial"/>
            </a:endParaRPr>
          </a:p>
        </p:txBody>
      </p:sp>
      <p:sp>
        <p:nvSpPr>
          <p:cNvPr id="200" name="Google Shape;200;p38"/>
          <p:cNvSpPr txBox="1"/>
          <p:nvPr/>
        </p:nvSpPr>
        <p:spPr>
          <a:xfrm>
            <a:off x="514350" y="2316165"/>
            <a:ext cx="4864800" cy="1848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Darba pieredze:</a:t>
            </a:r>
            <a:endParaRPr b="0" i="0" sz="700" u="none" cap="none" strike="noStrike">
              <a:solidFill>
                <a:srgbClr val="000000"/>
              </a:solidFill>
              <a:latin typeface="Arial"/>
              <a:ea typeface="Arial"/>
              <a:cs typeface="Arial"/>
              <a:sym typeface="Arial"/>
            </a:endParaRPr>
          </a:p>
        </p:txBody>
      </p:sp>
      <p:sp>
        <p:nvSpPr>
          <p:cNvPr id="201" name="Google Shape;201;p38"/>
          <p:cNvSpPr/>
          <p:nvPr/>
        </p:nvSpPr>
        <p:spPr>
          <a:xfrm>
            <a:off x="1009024" y="291324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2" name="Google Shape;202;p38"/>
          <p:cNvSpPr txBox="1"/>
          <p:nvPr/>
        </p:nvSpPr>
        <p:spPr>
          <a:xfrm>
            <a:off x="1265767" y="2876556"/>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IF apdrošināšana (full-stack programmētājs C#)</a:t>
            </a:r>
            <a:endParaRPr b="0" i="0" sz="1300" u="none" cap="none" strike="noStrike">
              <a:solidFill>
                <a:srgbClr val="FFFFFF"/>
              </a:solidFill>
              <a:latin typeface="Arial"/>
              <a:ea typeface="Arial"/>
              <a:cs typeface="Arial"/>
              <a:sym typeface="Arial"/>
            </a:endParaRPr>
          </a:p>
        </p:txBody>
      </p:sp>
      <p:sp>
        <p:nvSpPr>
          <p:cNvPr id="203" name="Google Shape;203;p38"/>
          <p:cNvSpPr txBox="1"/>
          <p:nvPr/>
        </p:nvSpPr>
        <p:spPr>
          <a:xfrm>
            <a:off x="1265767" y="3175601"/>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VISMA enterprise </a:t>
            </a:r>
            <a:endParaRPr b="0" i="0" sz="1300" u="none" cap="none" strike="noStrike">
              <a:solidFill>
                <a:srgbClr val="FFFFFF"/>
              </a:solidFill>
              <a:latin typeface="Arial"/>
              <a:ea typeface="Arial"/>
              <a:cs typeface="Arial"/>
              <a:sym typeface="Arial"/>
            </a:endParaRPr>
          </a:p>
        </p:txBody>
      </p:sp>
      <p:sp>
        <p:nvSpPr>
          <p:cNvPr id="204" name="Google Shape;204;p38"/>
          <p:cNvSpPr/>
          <p:nvPr/>
        </p:nvSpPr>
        <p:spPr>
          <a:xfrm>
            <a:off x="1009024" y="3215854"/>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05" name="Google Shape;205;p38"/>
          <p:cNvPicPr preferRelativeResize="0"/>
          <p:nvPr/>
        </p:nvPicPr>
        <p:blipFill rotWithShape="1">
          <a:blip r:embed="rId5">
            <a:alphaModFix/>
          </a:blip>
          <a:srcRect b="0" l="0" r="0" t="0"/>
          <a:stretch/>
        </p:blipFill>
        <p:spPr>
          <a:xfrm>
            <a:off x="6552238" y="176300"/>
            <a:ext cx="1988475" cy="570850"/>
          </a:xfrm>
          <a:prstGeom prst="rect">
            <a:avLst/>
          </a:prstGeom>
          <a:noFill/>
          <a:ln>
            <a:noFill/>
          </a:ln>
        </p:spPr>
      </p:pic>
      <p:pic>
        <p:nvPicPr>
          <p:cNvPr id="206" name="Google Shape;206;p38"/>
          <p:cNvPicPr preferRelativeResize="0"/>
          <p:nvPr/>
        </p:nvPicPr>
        <p:blipFill rotWithShape="1">
          <a:blip r:embed="rId6">
            <a:alphaModFix/>
          </a:blip>
          <a:srcRect b="0" l="0" r="0" t="0"/>
          <a:stretch/>
        </p:blipFill>
        <p:spPr>
          <a:xfrm>
            <a:off x="7405350" y="980713"/>
            <a:ext cx="881787" cy="881787"/>
          </a:xfrm>
          <a:prstGeom prst="rect">
            <a:avLst/>
          </a:prstGeom>
          <a:noFill/>
          <a:ln>
            <a:noFill/>
          </a:ln>
        </p:spPr>
      </p:pic>
      <p:pic>
        <p:nvPicPr>
          <p:cNvPr id="207" name="Google Shape;207;p38"/>
          <p:cNvPicPr preferRelativeResize="0"/>
          <p:nvPr/>
        </p:nvPicPr>
        <p:blipFill rotWithShape="1">
          <a:blip r:embed="rId7">
            <a:alphaModFix/>
          </a:blip>
          <a:srcRect b="0" l="0" r="0" t="0"/>
          <a:stretch/>
        </p:blipFill>
        <p:spPr>
          <a:xfrm>
            <a:off x="7544975" y="2025075"/>
            <a:ext cx="952500" cy="952500"/>
          </a:xfrm>
          <a:prstGeom prst="rect">
            <a:avLst/>
          </a:prstGeom>
          <a:noFill/>
          <a:ln>
            <a:noFill/>
          </a:ln>
        </p:spPr>
      </p:pic>
      <p:pic>
        <p:nvPicPr>
          <p:cNvPr id="208" name="Google Shape;208;p38"/>
          <p:cNvPicPr preferRelativeResize="0"/>
          <p:nvPr/>
        </p:nvPicPr>
        <p:blipFill rotWithShape="1">
          <a:blip r:embed="rId8">
            <a:alphaModFix/>
          </a:blip>
          <a:srcRect b="0" l="0" r="0" t="0"/>
          <a:stretch/>
        </p:blipFill>
        <p:spPr>
          <a:xfrm>
            <a:off x="7502681" y="3069006"/>
            <a:ext cx="853038" cy="853038"/>
          </a:xfrm>
          <a:prstGeom prst="rect">
            <a:avLst/>
          </a:prstGeom>
          <a:noFill/>
          <a:ln>
            <a:noFill/>
          </a:ln>
        </p:spPr>
      </p:pic>
      <p:pic>
        <p:nvPicPr>
          <p:cNvPr id="209" name="Google Shape;209;p38"/>
          <p:cNvPicPr preferRelativeResize="0"/>
          <p:nvPr/>
        </p:nvPicPr>
        <p:blipFill rotWithShape="1">
          <a:blip r:embed="rId9">
            <a:alphaModFix/>
          </a:blip>
          <a:srcRect b="0" l="0" r="0" t="0"/>
          <a:stretch/>
        </p:blipFill>
        <p:spPr>
          <a:xfrm>
            <a:off x="6688800" y="4255494"/>
            <a:ext cx="1923389" cy="5340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213" name="Shape 213"/>
        <p:cNvGrpSpPr/>
        <p:nvPr/>
      </p:nvGrpSpPr>
      <p:grpSpPr>
        <a:xfrm>
          <a:off x="0" y="0"/>
          <a:ext cx="0" cy="0"/>
          <a:chOff x="0" y="0"/>
          <a:chExt cx="0" cy="0"/>
        </a:xfrm>
      </p:grpSpPr>
      <p:sp>
        <p:nvSpPr>
          <p:cNvPr id="214" name="Google Shape;214;p39"/>
          <p:cNvSpPr/>
          <p:nvPr/>
        </p:nvSpPr>
        <p:spPr>
          <a:xfrm>
            <a:off x="-2305389" y="-802471"/>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16909" r="-33078" t="0"/>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215" name="Google Shape;215;p39"/>
          <p:cNvGrpSpPr/>
          <p:nvPr/>
        </p:nvGrpSpPr>
        <p:grpSpPr>
          <a:xfrm>
            <a:off x="4647475" y="1210163"/>
            <a:ext cx="3982168" cy="3634386"/>
            <a:chOff x="-16" y="47625"/>
            <a:chExt cx="10619116" cy="9691696"/>
          </a:xfrm>
        </p:grpSpPr>
        <p:sp>
          <p:nvSpPr>
            <p:cNvPr id="216" name="Google Shape;216;p39"/>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FFFFFF"/>
                  </a:solidFill>
                  <a:latin typeface="Arial"/>
                  <a:ea typeface="Arial"/>
                  <a:cs typeface="Arial"/>
                  <a:sym typeface="Arial"/>
                </a:rPr>
                <a:t>Ko Jūs apgūsiet lekcijās?</a:t>
              </a:r>
              <a:endParaRPr b="0" i="0" sz="700" u="none" cap="none" strike="noStrike">
                <a:solidFill>
                  <a:srgbClr val="000000"/>
                </a:solidFill>
                <a:latin typeface="Arial"/>
                <a:ea typeface="Arial"/>
                <a:cs typeface="Arial"/>
                <a:sym typeface="Arial"/>
              </a:endParaRPr>
            </a:p>
          </p:txBody>
        </p:sp>
        <p:sp>
          <p:nvSpPr>
            <p:cNvPr id="217" name="Google Shape;217;p39"/>
            <p:cNvSpPr txBox="1"/>
            <p:nvPr/>
          </p:nvSpPr>
          <p:spPr>
            <a:xfrm>
              <a:off x="0" y="1735337"/>
              <a:ext cx="106191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8" name="Google Shape;218;p39"/>
            <p:cNvSpPr txBox="1"/>
            <p:nvPr/>
          </p:nvSpPr>
          <p:spPr>
            <a:xfrm>
              <a:off x="-16" y="1735321"/>
              <a:ext cx="10619100" cy="8004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Objektu orientētās programēšanas pamatus, izmantojot C# valodu.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Tie ir pamatprincipi, kurus piemēro jebkuras konsoles, web, desktop, mobilo ierīču aplikācijas izstrādē.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Kursos vienkāršības dēļ izstrādāsim tikai konsoles aplikācijas.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Šie kursi atvērs jums durvis, lai varētu papildus apgūt specifiskos principus katram aplikāciju veidam.</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grpSp>
      <p:pic>
        <p:nvPicPr>
          <p:cNvPr id="219" name="Google Shape;219;p39"/>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sp>
        <p:nvSpPr>
          <p:cNvPr id="220" name="Google Shape;220;p39"/>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a:t>
            </a:r>
            <a:r>
              <a:rPr lang="en" sz="800">
                <a:solidFill>
                  <a:srgbClr val="DBDAD9"/>
                </a:solidFill>
              </a:rPr>
              <a:t>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pic>
        <p:nvPicPr>
          <p:cNvPr id="225" name="Google Shape;225;p40"/>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226" name="Google Shape;226;p40"/>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227" name="Google Shape;227;p40"/>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228" name="Google Shape;228;p40"/>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229" name="Google Shape;229;p40"/>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230" name="Google Shape;230;p40"/>
          <p:cNvGrpSpPr/>
          <p:nvPr/>
        </p:nvGrpSpPr>
        <p:grpSpPr>
          <a:xfrm>
            <a:off x="4745246" y="1363995"/>
            <a:ext cx="3313529" cy="205364"/>
            <a:chOff x="0" y="0"/>
            <a:chExt cx="8836077" cy="547638"/>
          </a:xfrm>
        </p:grpSpPr>
        <p:pic>
          <p:nvPicPr>
            <p:cNvPr id="231" name="Google Shape;231;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2" name="Google Shape;232;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Tvērums (scope).</a:t>
              </a:r>
              <a:endParaRPr b="0" i="0" sz="1300" u="none" cap="none" strike="noStrike">
                <a:solidFill>
                  <a:srgbClr val="F6F6F6"/>
                </a:solidFill>
                <a:latin typeface="Arial"/>
                <a:ea typeface="Arial"/>
                <a:cs typeface="Arial"/>
                <a:sym typeface="Arial"/>
              </a:endParaRPr>
            </a:p>
          </p:txBody>
        </p:sp>
      </p:grpSp>
      <p:grpSp>
        <p:nvGrpSpPr>
          <p:cNvPr id="233" name="Google Shape;233;p40"/>
          <p:cNvGrpSpPr/>
          <p:nvPr/>
        </p:nvGrpSpPr>
        <p:grpSpPr>
          <a:xfrm>
            <a:off x="4745246" y="1794088"/>
            <a:ext cx="3313528" cy="460238"/>
            <a:chOff x="0" y="-350163"/>
            <a:chExt cx="8836076" cy="1227300"/>
          </a:xfrm>
        </p:grpSpPr>
        <p:pic>
          <p:nvPicPr>
            <p:cNvPr id="234" name="Google Shape;234;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5" name="Google Shape;235;p40"/>
            <p:cNvSpPr txBox="1"/>
            <p:nvPr/>
          </p:nvSpPr>
          <p:spPr>
            <a:xfrm>
              <a:off x="775376" y="-350163"/>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Testēšanas pamati un vienības testu veidošana.</a:t>
              </a:r>
              <a:endParaRPr b="0" i="0" sz="700" u="none" cap="none" strike="noStrike">
                <a:solidFill>
                  <a:srgbClr val="000000"/>
                </a:solidFill>
                <a:latin typeface="Arial"/>
                <a:ea typeface="Arial"/>
                <a:cs typeface="Arial"/>
                <a:sym typeface="Arial"/>
              </a:endParaRPr>
            </a:p>
          </p:txBody>
        </p:sp>
      </p:grpSp>
      <p:grpSp>
        <p:nvGrpSpPr>
          <p:cNvPr id="236" name="Google Shape;236;p40"/>
          <p:cNvGrpSpPr/>
          <p:nvPr/>
        </p:nvGrpSpPr>
        <p:grpSpPr>
          <a:xfrm>
            <a:off x="4745246" y="2486803"/>
            <a:ext cx="3313529" cy="205364"/>
            <a:chOff x="0" y="0"/>
            <a:chExt cx="8836077" cy="547638"/>
          </a:xfrm>
        </p:grpSpPr>
        <p:pic>
          <p:nvPicPr>
            <p:cNvPr id="237" name="Google Shape;237;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8" name="Google Shape;238;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Izņēmumi.</a:t>
              </a:r>
              <a:endParaRPr b="0" i="0" sz="700" u="none" cap="none" strike="noStrike">
                <a:solidFill>
                  <a:srgbClr val="000000"/>
                </a:solidFill>
                <a:latin typeface="Arial"/>
                <a:ea typeface="Arial"/>
                <a:cs typeface="Arial"/>
                <a:sym typeface="Arial"/>
              </a:endParaRPr>
            </a:p>
          </p:txBody>
        </p:sp>
      </p:grpSp>
      <p:grpSp>
        <p:nvGrpSpPr>
          <p:cNvPr id="239" name="Google Shape;239;p40"/>
          <p:cNvGrpSpPr/>
          <p:nvPr/>
        </p:nvGrpSpPr>
        <p:grpSpPr>
          <a:xfrm>
            <a:off x="4745246" y="3048206"/>
            <a:ext cx="3313529" cy="205364"/>
            <a:chOff x="0" y="0"/>
            <a:chExt cx="8836077" cy="547638"/>
          </a:xfrm>
        </p:grpSpPr>
        <p:pic>
          <p:nvPicPr>
            <p:cNvPr id="240" name="Google Shape;240;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41" name="Google Shape;241;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Obligātais skaitītājs, Interface.</a:t>
              </a:r>
              <a:endParaRPr b="0" i="0" sz="700" u="none" cap="none" strike="noStrike">
                <a:solidFill>
                  <a:srgbClr val="000000"/>
                </a:solidFill>
                <a:latin typeface="Arial"/>
                <a:ea typeface="Arial"/>
                <a:cs typeface="Arial"/>
                <a:sym typeface="Arial"/>
              </a:endParaRPr>
            </a:p>
          </p:txBody>
        </p:sp>
      </p:grpSp>
      <p:grpSp>
        <p:nvGrpSpPr>
          <p:cNvPr id="242" name="Google Shape;242;p40"/>
          <p:cNvGrpSpPr/>
          <p:nvPr/>
        </p:nvGrpSpPr>
        <p:grpSpPr>
          <a:xfrm>
            <a:off x="4745246" y="3609610"/>
            <a:ext cx="3313529" cy="465464"/>
            <a:chOff x="0" y="0"/>
            <a:chExt cx="8836077" cy="1241238"/>
          </a:xfrm>
        </p:grpSpPr>
        <p:pic>
          <p:nvPicPr>
            <p:cNvPr id="243" name="Google Shape;243;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44" name="Google Shape;244;p40"/>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Mantošanās, Pārrakstāmās metodes.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245" name="Google Shape;245;p40"/>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DBDAD9"/>
                </a:solidFill>
              </a:rPr>
              <a:t>2022</a:t>
            </a:r>
            <a:endParaRPr b="0" i="0" sz="700" u="none" cap="none" strike="noStrike">
              <a:solidFill>
                <a:srgbClr val="000000"/>
              </a:solidFill>
              <a:latin typeface="Arial"/>
              <a:ea typeface="Arial"/>
              <a:cs typeface="Arial"/>
              <a:sym typeface="Arial"/>
            </a:endParaRPr>
          </a:p>
        </p:txBody>
      </p:sp>
      <p:sp>
        <p:nvSpPr>
          <p:cNvPr id="246" name="Google Shape;246;p40"/>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Lekcijās apgūsiet</a:t>
            </a:r>
            <a:endParaRPr b="0" i="0" sz="700" u="none" cap="none" strike="noStrike">
              <a:solidFill>
                <a:srgbClr val="000000"/>
              </a:solidFill>
              <a:latin typeface="Arial"/>
              <a:ea typeface="Arial"/>
              <a:cs typeface="Arial"/>
              <a:sym typeface="Arial"/>
            </a:endParaRPr>
          </a:p>
        </p:txBody>
      </p:sp>
      <p:cxnSp>
        <p:nvCxnSpPr>
          <p:cNvPr id="247" name="Google Shape;247;p40"/>
          <p:cNvCxnSpPr/>
          <p:nvPr/>
        </p:nvCxnSpPr>
        <p:spPr>
          <a:xfrm>
            <a:off x="505749" y="2240263"/>
            <a:ext cx="3381600" cy="0"/>
          </a:xfrm>
          <a:prstGeom prst="straightConnector1">
            <a:avLst/>
          </a:prstGeom>
          <a:noFill/>
          <a:ln cap="flat" cmpd="sng" w="9525">
            <a:solidFill>
              <a:srgbClr val="BFBFBF"/>
            </a:solidFill>
            <a:prstDash val="solid"/>
            <a:round/>
            <a:headEnd len="sm" w="sm" type="none"/>
            <a:tailEnd len="sm" w="sm" type="none"/>
          </a:ln>
        </p:spPr>
      </p:cxnSp>
      <p:cxnSp>
        <p:nvCxnSpPr>
          <p:cNvPr id="248" name="Google Shape;248;p40"/>
          <p:cNvCxnSpPr/>
          <p:nvPr/>
        </p:nvCxnSpPr>
        <p:spPr>
          <a:xfrm>
            <a:off x="505749" y="2801666"/>
            <a:ext cx="3381600" cy="0"/>
          </a:xfrm>
          <a:prstGeom prst="straightConnector1">
            <a:avLst/>
          </a:prstGeom>
          <a:noFill/>
          <a:ln cap="flat" cmpd="sng" w="9525">
            <a:solidFill>
              <a:srgbClr val="BFBFBF"/>
            </a:solidFill>
            <a:prstDash val="solid"/>
            <a:round/>
            <a:headEnd len="sm" w="sm" type="none"/>
            <a:tailEnd len="sm" w="sm" type="none"/>
          </a:ln>
        </p:spPr>
      </p:cxnSp>
      <p:cxnSp>
        <p:nvCxnSpPr>
          <p:cNvPr id="249" name="Google Shape;249;p40"/>
          <p:cNvCxnSpPr/>
          <p:nvPr/>
        </p:nvCxnSpPr>
        <p:spPr>
          <a:xfrm>
            <a:off x="505749" y="3363070"/>
            <a:ext cx="3381600" cy="0"/>
          </a:xfrm>
          <a:prstGeom prst="straightConnector1">
            <a:avLst/>
          </a:prstGeom>
          <a:noFill/>
          <a:ln cap="flat" cmpd="sng" w="9525">
            <a:solidFill>
              <a:srgbClr val="BFBFBF"/>
            </a:solidFill>
            <a:prstDash val="solid"/>
            <a:round/>
            <a:headEnd len="sm" w="sm" type="none"/>
            <a:tailEnd len="sm" w="sm" type="none"/>
          </a:ln>
        </p:spPr>
      </p:cxnSp>
      <p:cxnSp>
        <p:nvCxnSpPr>
          <p:cNvPr id="250" name="Google Shape;250;p40"/>
          <p:cNvCxnSpPr/>
          <p:nvPr/>
        </p:nvCxnSpPr>
        <p:spPr>
          <a:xfrm>
            <a:off x="505749" y="3924474"/>
            <a:ext cx="3381600" cy="0"/>
          </a:xfrm>
          <a:prstGeom prst="straightConnector1">
            <a:avLst/>
          </a:prstGeom>
          <a:noFill/>
          <a:ln cap="flat" cmpd="sng" w="9525">
            <a:solidFill>
              <a:srgbClr val="BFBFBF"/>
            </a:solidFill>
            <a:prstDash val="solid"/>
            <a:round/>
            <a:headEnd len="sm" w="sm" type="none"/>
            <a:tailEnd len="sm" w="sm" type="none"/>
          </a:ln>
        </p:spPr>
      </p:cxnSp>
      <p:grpSp>
        <p:nvGrpSpPr>
          <p:cNvPr id="251" name="Google Shape;251;p40"/>
          <p:cNvGrpSpPr/>
          <p:nvPr/>
        </p:nvGrpSpPr>
        <p:grpSpPr>
          <a:xfrm>
            <a:off x="573659" y="1714500"/>
            <a:ext cx="3848241" cy="720338"/>
            <a:chOff x="0" y="-399385"/>
            <a:chExt cx="10261976" cy="1920900"/>
          </a:xfrm>
        </p:grpSpPr>
        <p:pic>
          <p:nvPicPr>
            <p:cNvPr id="252" name="Google Shape;252;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3" name="Google Shape;253;p40"/>
            <p:cNvSpPr txBox="1"/>
            <p:nvPr/>
          </p:nvSpPr>
          <p:spPr>
            <a:xfrm>
              <a:off x="775376" y="-399385"/>
              <a:ext cx="94866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Ievads IT nozarē. Uzstādām izstrādes vidi darbam. Koda versiju kontrole.</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54" name="Google Shape;254;p40"/>
          <p:cNvGrpSpPr/>
          <p:nvPr/>
        </p:nvGrpSpPr>
        <p:grpSpPr>
          <a:xfrm>
            <a:off x="573659" y="2294725"/>
            <a:ext cx="3313528" cy="460238"/>
            <a:chOff x="0" y="-349198"/>
            <a:chExt cx="8836076" cy="1227300"/>
          </a:xfrm>
        </p:grpSpPr>
        <p:pic>
          <p:nvPicPr>
            <p:cNvPr id="255" name="Google Shape;255;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6" name="Google Shape;256;p40"/>
            <p:cNvSpPr txBox="1"/>
            <p:nvPr/>
          </p:nvSpPr>
          <p:spPr>
            <a:xfrm>
              <a:off x="775376" y="-34919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Primitīvie datu tipi, operatori, darbības ar konsoli.</a:t>
              </a:r>
              <a:endParaRPr b="0" i="0" sz="700" u="none" cap="none" strike="noStrike">
                <a:solidFill>
                  <a:srgbClr val="000000"/>
                </a:solidFill>
                <a:latin typeface="Arial"/>
                <a:ea typeface="Arial"/>
                <a:cs typeface="Arial"/>
                <a:sym typeface="Arial"/>
              </a:endParaRPr>
            </a:p>
          </p:txBody>
        </p:sp>
      </p:grpSp>
      <p:grpSp>
        <p:nvGrpSpPr>
          <p:cNvPr id="257" name="Google Shape;257;p40"/>
          <p:cNvGrpSpPr/>
          <p:nvPr/>
        </p:nvGrpSpPr>
        <p:grpSpPr>
          <a:xfrm>
            <a:off x="573659" y="2987078"/>
            <a:ext cx="3313529" cy="205364"/>
            <a:chOff x="0" y="0"/>
            <a:chExt cx="8836077" cy="547638"/>
          </a:xfrm>
        </p:grpSpPr>
        <p:pic>
          <p:nvPicPr>
            <p:cNvPr id="258" name="Google Shape;258;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9" name="Google Shape;259;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Klases, objekti un funkcijas.</a:t>
              </a:r>
              <a:endParaRPr b="0" i="0" sz="700" u="none" cap="none" strike="noStrike">
                <a:solidFill>
                  <a:srgbClr val="000000"/>
                </a:solidFill>
                <a:latin typeface="Arial"/>
                <a:ea typeface="Arial"/>
                <a:cs typeface="Arial"/>
                <a:sym typeface="Arial"/>
              </a:endParaRPr>
            </a:p>
          </p:txBody>
        </p:sp>
      </p:grpSp>
      <p:grpSp>
        <p:nvGrpSpPr>
          <p:cNvPr id="260" name="Google Shape;260;p40"/>
          <p:cNvGrpSpPr/>
          <p:nvPr/>
        </p:nvGrpSpPr>
        <p:grpSpPr>
          <a:xfrm>
            <a:off x="573659" y="3548482"/>
            <a:ext cx="3313529" cy="205364"/>
            <a:chOff x="0" y="0"/>
            <a:chExt cx="8836077" cy="547638"/>
          </a:xfrm>
        </p:grpSpPr>
        <p:pic>
          <p:nvPicPr>
            <p:cNvPr id="261" name="Google Shape;261;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2" name="Google Shape;262;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Koda zarošanās.</a:t>
              </a:r>
              <a:endParaRPr b="0" i="0" sz="700" u="none" cap="none" strike="noStrike">
                <a:solidFill>
                  <a:srgbClr val="000000"/>
                </a:solidFill>
                <a:latin typeface="Arial"/>
                <a:ea typeface="Arial"/>
                <a:cs typeface="Arial"/>
                <a:sym typeface="Arial"/>
              </a:endParaRPr>
            </a:p>
          </p:txBody>
        </p:sp>
      </p:grpSp>
      <p:grpSp>
        <p:nvGrpSpPr>
          <p:cNvPr id="263" name="Google Shape;263;p40"/>
          <p:cNvGrpSpPr/>
          <p:nvPr/>
        </p:nvGrpSpPr>
        <p:grpSpPr>
          <a:xfrm>
            <a:off x="573646" y="4088185"/>
            <a:ext cx="3313529" cy="205364"/>
            <a:chOff x="0" y="0"/>
            <a:chExt cx="8836077" cy="547638"/>
          </a:xfrm>
        </p:grpSpPr>
        <p:pic>
          <p:nvPicPr>
            <p:cNvPr id="264" name="Google Shape;264;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5" name="Google Shape;265;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Masīvi, cikli</a:t>
              </a:r>
              <a:endParaRPr b="0" i="0" sz="700" u="none" cap="none" strike="noStrike">
                <a:solidFill>
                  <a:srgbClr val="000000"/>
                </a:solidFill>
                <a:latin typeface="Arial"/>
                <a:ea typeface="Arial"/>
                <a:cs typeface="Arial"/>
                <a:sym typeface="Arial"/>
              </a:endParaRPr>
            </a:p>
          </p:txBody>
        </p:sp>
      </p:grpSp>
      <p:cxnSp>
        <p:nvCxnSpPr>
          <p:cNvPr id="266" name="Google Shape;266;p40"/>
          <p:cNvCxnSpPr/>
          <p:nvPr/>
        </p:nvCxnSpPr>
        <p:spPr>
          <a:xfrm>
            <a:off x="505749" y="4457249"/>
            <a:ext cx="3381600" cy="0"/>
          </a:xfrm>
          <a:prstGeom prst="straightConnector1">
            <a:avLst/>
          </a:prstGeom>
          <a:noFill/>
          <a:ln cap="flat" cmpd="sng" w="9525">
            <a:solidFill>
              <a:srgbClr val="BFBFBF"/>
            </a:solidFill>
            <a:prstDash val="solid"/>
            <a:round/>
            <a:headEnd len="sm" w="sm" type="none"/>
            <a:tailEnd len="sm" w="sm" type="none"/>
          </a:ln>
        </p:spPr>
      </p:cxnSp>
      <p:grpSp>
        <p:nvGrpSpPr>
          <p:cNvPr id="267" name="Google Shape;267;p40"/>
          <p:cNvGrpSpPr/>
          <p:nvPr/>
        </p:nvGrpSpPr>
        <p:grpSpPr>
          <a:xfrm>
            <a:off x="573659" y="4642660"/>
            <a:ext cx="3313529" cy="205364"/>
            <a:chOff x="0" y="0"/>
            <a:chExt cx="8836077" cy="547638"/>
          </a:xfrm>
        </p:grpSpPr>
        <p:pic>
          <p:nvPicPr>
            <p:cNvPr id="268" name="Google Shape;268;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9" name="Google Shape;269;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Saraksts, Vārdnīca.</a:t>
              </a:r>
              <a:endParaRPr b="0" i="0" sz="7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pic>
        <p:nvPicPr>
          <p:cNvPr id="274" name="Google Shape;274;p41"/>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275" name="Google Shape;275;p41"/>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276" name="Google Shape;276;p41"/>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277" name="Google Shape;277;p41"/>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278" name="Google Shape;278;p41"/>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279" name="Google Shape;279;p41"/>
          <p:cNvGrpSpPr/>
          <p:nvPr/>
        </p:nvGrpSpPr>
        <p:grpSpPr>
          <a:xfrm>
            <a:off x="4745246" y="1363995"/>
            <a:ext cx="3313529" cy="465464"/>
            <a:chOff x="0" y="0"/>
            <a:chExt cx="8836077" cy="1241238"/>
          </a:xfrm>
        </p:grpSpPr>
        <p:pic>
          <p:nvPicPr>
            <p:cNvPr id="280" name="Google Shape;280;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1" name="Google Shape;281;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C# programmētāja atalgojums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2" name="Google Shape;282;p41"/>
          <p:cNvGrpSpPr/>
          <p:nvPr/>
        </p:nvGrpSpPr>
        <p:grpSpPr>
          <a:xfrm>
            <a:off x="4745246" y="1925398"/>
            <a:ext cx="3313529" cy="725564"/>
            <a:chOff x="0" y="0"/>
            <a:chExt cx="8836077" cy="1934838"/>
          </a:xfrm>
        </p:grpSpPr>
        <p:pic>
          <p:nvPicPr>
            <p:cNvPr id="283" name="Google Shape;283;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4" name="Google Shape;284;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chemeClr val="dk1"/>
                </a:buClr>
                <a:buSzPts val="1300"/>
                <a:buFont typeface="Arial"/>
                <a:buNone/>
              </a:pPr>
              <a:r>
                <a:rPr b="0" i="0" lang="en" sz="1300" u="none" cap="none" strike="noStrike">
                  <a:solidFill>
                    <a:srgbClr val="F6F6F6"/>
                  </a:solidFill>
                  <a:latin typeface="Arial"/>
                  <a:ea typeface="Arial"/>
                  <a:cs typeface="Arial"/>
                  <a:sym typeface="Arial"/>
                </a:rPr>
                <a:t>Turpmākās mācību iespējas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5" name="Google Shape;285;p41"/>
          <p:cNvGrpSpPr/>
          <p:nvPr/>
        </p:nvGrpSpPr>
        <p:grpSpPr>
          <a:xfrm>
            <a:off x="4745246" y="2486803"/>
            <a:ext cx="3313529" cy="725564"/>
            <a:chOff x="0" y="0"/>
            <a:chExt cx="8836077" cy="1934838"/>
          </a:xfrm>
        </p:grpSpPr>
        <p:pic>
          <p:nvPicPr>
            <p:cNvPr id="286" name="Google Shape;286;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7" name="Google Shape;287;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chemeClr val="dk1"/>
                </a:buClr>
                <a:buSzPts val="1300"/>
                <a:buFont typeface="Arial"/>
                <a:buNone/>
              </a:pPr>
              <a:r>
                <a:rPr b="0" i="0" lang="en" sz="1300" u="none" cap="none" strike="noStrike">
                  <a:solidFill>
                    <a:srgbClr val="F6F6F6"/>
                  </a:solidFill>
                  <a:latin typeface="Arial"/>
                  <a:ea typeface="Arial"/>
                  <a:cs typeface="Arial"/>
                  <a:sym typeface="Arial"/>
                </a:rPr>
                <a:t>Lokālās vides uzstādīšana</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8" name="Google Shape;288;p41"/>
          <p:cNvGrpSpPr/>
          <p:nvPr/>
        </p:nvGrpSpPr>
        <p:grpSpPr>
          <a:xfrm>
            <a:off x="4745246" y="3048206"/>
            <a:ext cx="3313529" cy="725564"/>
            <a:chOff x="0" y="0"/>
            <a:chExt cx="8836077" cy="1934838"/>
          </a:xfrm>
        </p:grpSpPr>
        <p:pic>
          <p:nvPicPr>
            <p:cNvPr id="289" name="Google Shape;289;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90" name="Google Shape;290;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Versiju kontrole un tās tipi</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91" name="Google Shape;291;p41"/>
          <p:cNvGrpSpPr/>
          <p:nvPr/>
        </p:nvGrpSpPr>
        <p:grpSpPr>
          <a:xfrm>
            <a:off x="4745246" y="3609610"/>
            <a:ext cx="3313529" cy="465464"/>
            <a:chOff x="0" y="0"/>
            <a:chExt cx="8836077" cy="1241238"/>
          </a:xfrm>
        </p:grpSpPr>
        <p:pic>
          <p:nvPicPr>
            <p:cNvPr id="292" name="Google Shape;292;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93" name="Google Shape;293;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GitHub</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294" name="Google Shape;294;p41"/>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DBDAD9"/>
                </a:solidFill>
              </a:rPr>
              <a:t>2022</a:t>
            </a:r>
            <a:endParaRPr b="0" i="0" sz="700" u="none" cap="none" strike="noStrike">
              <a:solidFill>
                <a:srgbClr val="000000"/>
              </a:solidFill>
              <a:latin typeface="Arial"/>
              <a:ea typeface="Arial"/>
              <a:cs typeface="Arial"/>
              <a:sym typeface="Arial"/>
            </a:endParaRPr>
          </a:p>
        </p:txBody>
      </p:sp>
      <p:sp>
        <p:nvSpPr>
          <p:cNvPr id="295" name="Google Shape;295;p41"/>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Šodienas lekcijā</a:t>
            </a:r>
            <a:endParaRPr b="0" i="0" sz="700" u="none" cap="none" strike="noStrike">
              <a:solidFill>
                <a:srgbClr val="000000"/>
              </a:solidFill>
              <a:latin typeface="Arial"/>
              <a:ea typeface="Arial"/>
              <a:cs typeface="Arial"/>
              <a:sym typeface="Arial"/>
            </a:endParaRPr>
          </a:p>
        </p:txBody>
      </p:sp>
      <p:cxnSp>
        <p:nvCxnSpPr>
          <p:cNvPr id="296" name="Google Shape;296;p41"/>
          <p:cNvCxnSpPr/>
          <p:nvPr/>
        </p:nvCxnSpPr>
        <p:spPr>
          <a:xfrm>
            <a:off x="505749" y="2115981"/>
            <a:ext cx="3381600" cy="0"/>
          </a:xfrm>
          <a:prstGeom prst="straightConnector1">
            <a:avLst/>
          </a:prstGeom>
          <a:noFill/>
          <a:ln cap="flat" cmpd="sng" w="9525">
            <a:solidFill>
              <a:srgbClr val="BFBFBF"/>
            </a:solidFill>
            <a:prstDash val="solid"/>
            <a:round/>
            <a:headEnd len="sm" w="sm" type="none"/>
            <a:tailEnd len="sm" w="sm" type="none"/>
          </a:ln>
        </p:spPr>
      </p:cxnSp>
      <p:cxnSp>
        <p:nvCxnSpPr>
          <p:cNvPr id="297" name="Google Shape;297;p41"/>
          <p:cNvCxnSpPr/>
          <p:nvPr/>
        </p:nvCxnSpPr>
        <p:spPr>
          <a:xfrm>
            <a:off x="505749" y="2677385"/>
            <a:ext cx="3381600" cy="0"/>
          </a:xfrm>
          <a:prstGeom prst="straightConnector1">
            <a:avLst/>
          </a:prstGeom>
          <a:noFill/>
          <a:ln cap="flat" cmpd="sng" w="9525">
            <a:solidFill>
              <a:srgbClr val="BFBFBF"/>
            </a:solidFill>
            <a:prstDash val="solid"/>
            <a:round/>
            <a:headEnd len="sm" w="sm" type="none"/>
            <a:tailEnd len="sm" w="sm" type="none"/>
          </a:ln>
        </p:spPr>
      </p:cxnSp>
      <p:cxnSp>
        <p:nvCxnSpPr>
          <p:cNvPr id="298" name="Google Shape;298;p41"/>
          <p:cNvCxnSpPr/>
          <p:nvPr/>
        </p:nvCxnSpPr>
        <p:spPr>
          <a:xfrm>
            <a:off x="505749" y="3238789"/>
            <a:ext cx="3381600" cy="0"/>
          </a:xfrm>
          <a:prstGeom prst="straightConnector1">
            <a:avLst/>
          </a:prstGeom>
          <a:noFill/>
          <a:ln cap="flat" cmpd="sng" w="9525">
            <a:solidFill>
              <a:srgbClr val="BFBFBF"/>
            </a:solidFill>
            <a:prstDash val="solid"/>
            <a:round/>
            <a:headEnd len="sm" w="sm" type="none"/>
            <a:tailEnd len="sm" w="sm" type="none"/>
          </a:ln>
        </p:spPr>
      </p:cxnSp>
      <p:cxnSp>
        <p:nvCxnSpPr>
          <p:cNvPr id="299" name="Google Shape;299;p41"/>
          <p:cNvCxnSpPr/>
          <p:nvPr/>
        </p:nvCxnSpPr>
        <p:spPr>
          <a:xfrm>
            <a:off x="505749" y="3800193"/>
            <a:ext cx="3381600" cy="0"/>
          </a:xfrm>
          <a:prstGeom prst="straightConnector1">
            <a:avLst/>
          </a:prstGeom>
          <a:noFill/>
          <a:ln cap="flat" cmpd="sng" w="9525">
            <a:solidFill>
              <a:srgbClr val="BFBFBF"/>
            </a:solidFill>
            <a:prstDash val="solid"/>
            <a:round/>
            <a:headEnd len="sm" w="sm" type="none"/>
            <a:tailEnd len="sm" w="sm" type="none"/>
          </a:ln>
        </p:spPr>
      </p:cxnSp>
      <p:grpSp>
        <p:nvGrpSpPr>
          <p:cNvPr id="300" name="Google Shape;300;p41"/>
          <p:cNvGrpSpPr/>
          <p:nvPr/>
        </p:nvGrpSpPr>
        <p:grpSpPr>
          <a:xfrm>
            <a:off x="573659" y="1739988"/>
            <a:ext cx="3313529" cy="205364"/>
            <a:chOff x="0" y="0"/>
            <a:chExt cx="8836077" cy="547638"/>
          </a:xfrm>
        </p:grpSpPr>
        <p:pic>
          <p:nvPicPr>
            <p:cNvPr id="301" name="Google Shape;301;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2" name="Google Shape;302;p41"/>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Kas ir C#?</a:t>
              </a:r>
              <a:endParaRPr b="0" i="0" sz="700" u="none" cap="none" strike="noStrike">
                <a:solidFill>
                  <a:srgbClr val="000000"/>
                </a:solidFill>
                <a:latin typeface="Arial"/>
                <a:ea typeface="Arial"/>
                <a:cs typeface="Arial"/>
                <a:sym typeface="Arial"/>
              </a:endParaRPr>
            </a:p>
          </p:txBody>
        </p:sp>
      </p:grpSp>
      <p:grpSp>
        <p:nvGrpSpPr>
          <p:cNvPr id="303" name="Google Shape;303;p41"/>
          <p:cNvGrpSpPr/>
          <p:nvPr/>
        </p:nvGrpSpPr>
        <p:grpSpPr>
          <a:xfrm>
            <a:off x="573659" y="2301392"/>
            <a:ext cx="3313529" cy="465464"/>
            <a:chOff x="0" y="0"/>
            <a:chExt cx="8836077" cy="1241238"/>
          </a:xfrm>
        </p:grpSpPr>
        <p:pic>
          <p:nvPicPr>
            <p:cNvPr id="304" name="Google Shape;304;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5" name="Google Shape;305;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 var izstrādāt, izmantojot C#?</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06" name="Google Shape;306;p41"/>
          <p:cNvGrpSpPr/>
          <p:nvPr/>
        </p:nvGrpSpPr>
        <p:grpSpPr>
          <a:xfrm>
            <a:off x="573659" y="2862796"/>
            <a:ext cx="3313529" cy="465464"/>
            <a:chOff x="0" y="0"/>
            <a:chExt cx="8836077" cy="1241238"/>
          </a:xfrm>
        </p:grpSpPr>
        <p:pic>
          <p:nvPicPr>
            <p:cNvPr id="307" name="Google Shape;307;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8" name="Google Shape;308;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C# raksturīgākās iezīmes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09" name="Google Shape;309;p41"/>
          <p:cNvGrpSpPr/>
          <p:nvPr/>
        </p:nvGrpSpPr>
        <p:grpSpPr>
          <a:xfrm>
            <a:off x="573659" y="3424200"/>
            <a:ext cx="3313529" cy="465464"/>
            <a:chOff x="0" y="0"/>
            <a:chExt cx="8836077" cy="1241238"/>
          </a:xfrm>
        </p:grpSpPr>
        <p:pic>
          <p:nvPicPr>
            <p:cNvPr id="310" name="Google Shape;310;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11" name="Google Shape;311;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Kāpēc kompānijas izvēlas C#?</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12" name="Google Shape;312;p41"/>
          <p:cNvGrpSpPr/>
          <p:nvPr/>
        </p:nvGrpSpPr>
        <p:grpSpPr>
          <a:xfrm>
            <a:off x="573659" y="3985604"/>
            <a:ext cx="3313529" cy="465464"/>
            <a:chOff x="0" y="0"/>
            <a:chExt cx="8836077" cy="1241238"/>
          </a:xfrm>
        </p:grpSpPr>
        <p:pic>
          <p:nvPicPr>
            <p:cNvPr id="313" name="Google Shape;313;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14" name="Google Shape;314;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Darba iespējas C# programmētājiem</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grpSp>
        <p:nvGrpSpPr>
          <p:cNvPr id="320" name="Google Shape;320;p42"/>
          <p:cNvGrpSpPr/>
          <p:nvPr/>
        </p:nvGrpSpPr>
        <p:grpSpPr>
          <a:xfrm>
            <a:off x="514350" y="1080680"/>
            <a:ext cx="2464763" cy="3331058"/>
            <a:chOff x="0" y="28575"/>
            <a:chExt cx="6572700" cy="8882820"/>
          </a:xfrm>
        </p:grpSpPr>
        <p:sp>
          <p:nvSpPr>
            <p:cNvPr id="321" name="Google Shape;321;p42"/>
            <p:cNvSpPr txBox="1"/>
            <p:nvPr/>
          </p:nvSpPr>
          <p:spPr>
            <a:xfrm>
              <a:off x="0" y="28575"/>
              <a:ext cx="6572700" cy="53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KAS IR C# ?</a:t>
              </a:r>
              <a:endParaRPr b="0" i="0" sz="700" u="none" cap="none" strike="noStrike">
                <a:solidFill>
                  <a:srgbClr val="000000"/>
                </a:solidFill>
                <a:latin typeface="Arial"/>
                <a:ea typeface="Arial"/>
                <a:cs typeface="Arial"/>
                <a:sym typeface="Arial"/>
              </a:endParaRPr>
            </a:p>
          </p:txBody>
        </p:sp>
        <p:sp>
          <p:nvSpPr>
            <p:cNvPr id="322" name="Google Shape;322;p42"/>
            <p:cNvSpPr txBox="1"/>
            <p:nvPr/>
          </p:nvSpPr>
          <p:spPr>
            <a:xfrm>
              <a:off x="0" y="832695"/>
              <a:ext cx="6572700" cy="8078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ir Microsoft radīta objektu orientēta programmēšanas valoda.</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Sākotnējais valodas mērķis ir bijis savienot Microsoft C++ valodas spēku ar Java modernajiem programmēšanas principiem.</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izstrādātās programmas var palaist uz visām populārākajām operētājsistēmām</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grpSp>
        <p:nvGrpSpPr>
          <p:cNvPr id="323" name="Google Shape;323;p42"/>
          <p:cNvGrpSpPr/>
          <p:nvPr/>
        </p:nvGrpSpPr>
        <p:grpSpPr>
          <a:xfrm>
            <a:off x="3370175" y="1518549"/>
            <a:ext cx="2287352" cy="3815772"/>
            <a:chOff x="-6" y="-574298"/>
            <a:chExt cx="6099606" cy="10175393"/>
          </a:xfrm>
        </p:grpSpPr>
        <p:sp>
          <p:nvSpPr>
            <p:cNvPr id="324" name="Google Shape;324;p42"/>
            <p:cNvSpPr txBox="1"/>
            <p:nvPr/>
          </p:nvSpPr>
          <p:spPr>
            <a:xfrm>
              <a:off x="-6" y="-574298"/>
              <a:ext cx="6099600" cy="1120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C# RAKSTURĪGĀKĀS IEZĪMES</a:t>
              </a:r>
              <a:endParaRPr b="0" i="0" sz="700" u="none" cap="none" strike="noStrike">
                <a:solidFill>
                  <a:srgbClr val="000000"/>
                </a:solidFill>
                <a:latin typeface="Arial"/>
                <a:ea typeface="Arial"/>
                <a:cs typeface="Arial"/>
                <a:sym typeface="Arial"/>
              </a:endParaRPr>
            </a:p>
          </p:txBody>
        </p:sp>
        <p:sp>
          <p:nvSpPr>
            <p:cNvPr id="325" name="Google Shape;325;p42"/>
            <p:cNvSpPr txBox="1"/>
            <p:nvPr/>
          </p:nvSpPr>
          <p:spPr>
            <a:xfrm>
              <a:off x="0" y="832695"/>
              <a:ext cx="6099600" cy="8768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ir stingri rakstīta objektu orientētās programēšanas valoda.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“Stingri rakstīta” nozīmē to, ka katram mainīgajam/datiem ir savs noteikts datu tips (vienā rindiņā skaitlis nevar nākošajā rindiņā pārtapt par tekstu).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Līdzīgas valodas, kas izmanto šo pašu principu: Java, Php, C++, Javascript u.c.</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grpSp>
        <p:nvGrpSpPr>
          <p:cNvPr id="326" name="Google Shape;326;p42"/>
          <p:cNvGrpSpPr/>
          <p:nvPr/>
        </p:nvGrpSpPr>
        <p:grpSpPr>
          <a:xfrm>
            <a:off x="6342300" y="1080674"/>
            <a:ext cx="2628788" cy="3202971"/>
            <a:chOff x="0" y="-150046"/>
            <a:chExt cx="7010100" cy="8736964"/>
          </a:xfrm>
        </p:grpSpPr>
        <p:sp>
          <p:nvSpPr>
            <p:cNvPr id="327" name="Google Shape;327;p42"/>
            <p:cNvSpPr txBox="1"/>
            <p:nvPr/>
          </p:nvSpPr>
          <p:spPr>
            <a:xfrm>
              <a:off x="0" y="-150046"/>
              <a:ext cx="7010100" cy="114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KĀPĒC KOMPĀNIJAS IZVĒLA S C#</a:t>
              </a:r>
              <a:endParaRPr b="0" i="0" sz="700" u="none" cap="none" strike="noStrike">
                <a:solidFill>
                  <a:srgbClr val="000000"/>
                </a:solidFill>
                <a:latin typeface="Arial"/>
                <a:ea typeface="Arial"/>
                <a:cs typeface="Arial"/>
                <a:sym typeface="Arial"/>
              </a:endParaRPr>
            </a:p>
          </p:txBody>
        </p:sp>
        <p:sp>
          <p:nvSpPr>
            <p:cNvPr id="328" name="Google Shape;328;p42"/>
            <p:cNvSpPr txBox="1"/>
            <p:nvPr/>
          </p:nvSpPr>
          <p:spPr>
            <a:xfrm>
              <a:off x="0" y="1163718"/>
              <a:ext cx="6099600" cy="7423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Plašas izstrādes iespējas, kas ļauj vieglāk virzīt programmētājus pa komandām.</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Salīdzinoši ātra izstrāde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Standartizēti izstrādes principi</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grpSp>
      <p:sp>
        <p:nvSpPr>
          <p:cNvPr id="329" name="Google Shape;329;p42"/>
          <p:cNvSpPr txBox="1"/>
          <p:nvPr/>
        </p:nvSpPr>
        <p:spPr>
          <a:xfrm>
            <a:off x="6274870" y="77697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DBDAD9"/>
                </a:solidFill>
              </a:rPr>
              <a:t>2022</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pic>
        <p:nvPicPr>
          <p:cNvPr id="334" name="Google Shape;334;p43"/>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335" name="Google Shape;335;p43"/>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336" name="Google Shape;336;p43"/>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337" name="Google Shape;337;p43"/>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338" name="Google Shape;338;p43"/>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339" name="Google Shape;339;p43"/>
          <p:cNvGrpSpPr/>
          <p:nvPr/>
        </p:nvGrpSpPr>
        <p:grpSpPr>
          <a:xfrm>
            <a:off x="4745246" y="1274937"/>
            <a:ext cx="3313528" cy="980550"/>
            <a:chOff x="0" y="-237485"/>
            <a:chExt cx="8836076" cy="2614800"/>
          </a:xfrm>
        </p:grpSpPr>
        <p:pic>
          <p:nvPicPr>
            <p:cNvPr id="340" name="Google Shape;340;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1" name="Google Shape;341;p43"/>
            <p:cNvSpPr txBox="1"/>
            <p:nvPr/>
          </p:nvSpPr>
          <p:spPr>
            <a:xfrm>
              <a:off x="775376" y="-237485"/>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Vienas lapas Web aplikācijas, izmantojot Blazor bibliotēku (framework)</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2" name="Google Shape;342;p43"/>
          <p:cNvGrpSpPr/>
          <p:nvPr/>
        </p:nvGrpSpPr>
        <p:grpSpPr>
          <a:xfrm>
            <a:off x="4745246" y="1784307"/>
            <a:ext cx="3702216" cy="1240650"/>
            <a:chOff x="0" y="-376246"/>
            <a:chExt cx="9872576" cy="3308400"/>
          </a:xfrm>
        </p:grpSpPr>
        <p:pic>
          <p:nvPicPr>
            <p:cNvPr id="343" name="Google Shape;343;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4" name="Google Shape;344;p43"/>
            <p:cNvSpPr txBox="1"/>
            <p:nvPr/>
          </p:nvSpPr>
          <p:spPr>
            <a:xfrm>
              <a:off x="775376" y="-376246"/>
              <a:ext cx="9097200" cy="3308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PLC (programmējamais loģiskais kontrolieris) aplikācijas (mikrokontrolieru programmēšana)</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5" name="Google Shape;345;p43"/>
          <p:cNvGrpSpPr/>
          <p:nvPr/>
        </p:nvGrpSpPr>
        <p:grpSpPr>
          <a:xfrm>
            <a:off x="4745246" y="2486803"/>
            <a:ext cx="3313529" cy="985777"/>
            <a:chOff x="0" y="0"/>
            <a:chExt cx="8836077" cy="2628738"/>
          </a:xfrm>
        </p:grpSpPr>
        <p:pic>
          <p:nvPicPr>
            <p:cNvPr id="346" name="Google Shape;346;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7" name="Google Shape;347;p43"/>
            <p:cNvSpPr txBox="1"/>
            <p:nvPr/>
          </p:nvSpPr>
          <p:spPr>
            <a:xfrm>
              <a:off x="775377" y="13938"/>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AI (mākslīgā intelekta)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8" name="Google Shape;348;p43"/>
          <p:cNvGrpSpPr/>
          <p:nvPr/>
        </p:nvGrpSpPr>
        <p:grpSpPr>
          <a:xfrm>
            <a:off x="4745246" y="2914900"/>
            <a:ext cx="3542678" cy="1240650"/>
            <a:chOff x="0" y="-355484"/>
            <a:chExt cx="9447140" cy="3308400"/>
          </a:xfrm>
        </p:grpSpPr>
        <p:pic>
          <p:nvPicPr>
            <p:cNvPr id="349" name="Google Shape;349;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50" name="Google Shape;350;p43"/>
            <p:cNvSpPr txBox="1"/>
            <p:nvPr/>
          </p:nvSpPr>
          <p:spPr>
            <a:xfrm>
              <a:off x="775340" y="-355484"/>
              <a:ext cx="8671800" cy="3308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Lietotāja aplikāciju testus (veikt automatizētu lietotāja interfeisa testēšanu)</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351" name="Google Shape;351;p43"/>
          <p:cNvSpPr txBox="1"/>
          <p:nvPr/>
        </p:nvSpPr>
        <p:spPr>
          <a:xfrm>
            <a:off x="5036013" y="3614837"/>
            <a:ext cx="3022800" cy="460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sp>
        <p:nvSpPr>
          <p:cNvPr id="352" name="Google Shape;352;p43"/>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DBDAD9"/>
                </a:solidFill>
              </a:rPr>
              <a:t>2022</a:t>
            </a:r>
            <a:endParaRPr b="0" i="0" sz="700" u="none" cap="none" strike="noStrike">
              <a:solidFill>
                <a:srgbClr val="000000"/>
              </a:solidFill>
              <a:latin typeface="Arial"/>
              <a:ea typeface="Arial"/>
              <a:cs typeface="Arial"/>
              <a:sym typeface="Arial"/>
            </a:endParaRPr>
          </a:p>
        </p:txBody>
      </p:sp>
      <p:sp>
        <p:nvSpPr>
          <p:cNvPr id="353" name="Google Shape;353;p43"/>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Ko var izstrādāt?</a:t>
            </a:r>
            <a:endParaRPr b="0" i="0" sz="700" u="none" cap="none" strike="noStrike">
              <a:solidFill>
                <a:srgbClr val="000000"/>
              </a:solidFill>
              <a:latin typeface="Arial"/>
              <a:ea typeface="Arial"/>
              <a:cs typeface="Arial"/>
              <a:sym typeface="Arial"/>
            </a:endParaRPr>
          </a:p>
        </p:txBody>
      </p:sp>
      <p:cxnSp>
        <p:nvCxnSpPr>
          <p:cNvPr id="354" name="Google Shape;354;p43"/>
          <p:cNvCxnSpPr/>
          <p:nvPr/>
        </p:nvCxnSpPr>
        <p:spPr>
          <a:xfrm>
            <a:off x="505749" y="2115981"/>
            <a:ext cx="3381600" cy="0"/>
          </a:xfrm>
          <a:prstGeom prst="straightConnector1">
            <a:avLst/>
          </a:prstGeom>
          <a:noFill/>
          <a:ln cap="flat" cmpd="sng" w="9525">
            <a:solidFill>
              <a:srgbClr val="BFBFBF"/>
            </a:solidFill>
            <a:prstDash val="solid"/>
            <a:round/>
            <a:headEnd len="sm" w="sm" type="none"/>
            <a:tailEnd len="sm" w="sm" type="none"/>
          </a:ln>
        </p:spPr>
      </p:cxnSp>
      <p:cxnSp>
        <p:nvCxnSpPr>
          <p:cNvPr id="355" name="Google Shape;355;p43"/>
          <p:cNvCxnSpPr/>
          <p:nvPr/>
        </p:nvCxnSpPr>
        <p:spPr>
          <a:xfrm>
            <a:off x="505749" y="2677385"/>
            <a:ext cx="3381600" cy="0"/>
          </a:xfrm>
          <a:prstGeom prst="straightConnector1">
            <a:avLst/>
          </a:prstGeom>
          <a:noFill/>
          <a:ln cap="flat" cmpd="sng" w="9525">
            <a:solidFill>
              <a:srgbClr val="BFBFBF"/>
            </a:solidFill>
            <a:prstDash val="solid"/>
            <a:round/>
            <a:headEnd len="sm" w="sm" type="none"/>
            <a:tailEnd len="sm" w="sm" type="none"/>
          </a:ln>
        </p:spPr>
      </p:cxnSp>
      <p:cxnSp>
        <p:nvCxnSpPr>
          <p:cNvPr id="356" name="Google Shape;356;p43"/>
          <p:cNvCxnSpPr/>
          <p:nvPr/>
        </p:nvCxnSpPr>
        <p:spPr>
          <a:xfrm>
            <a:off x="505749" y="3238789"/>
            <a:ext cx="3381600" cy="0"/>
          </a:xfrm>
          <a:prstGeom prst="straightConnector1">
            <a:avLst/>
          </a:prstGeom>
          <a:noFill/>
          <a:ln cap="flat" cmpd="sng" w="9525">
            <a:solidFill>
              <a:srgbClr val="BFBFBF"/>
            </a:solidFill>
            <a:prstDash val="solid"/>
            <a:round/>
            <a:headEnd len="sm" w="sm" type="none"/>
            <a:tailEnd len="sm" w="sm" type="none"/>
          </a:ln>
        </p:spPr>
      </p:cxnSp>
      <p:cxnSp>
        <p:nvCxnSpPr>
          <p:cNvPr id="357" name="Google Shape;357;p43"/>
          <p:cNvCxnSpPr/>
          <p:nvPr/>
        </p:nvCxnSpPr>
        <p:spPr>
          <a:xfrm>
            <a:off x="505749" y="3800193"/>
            <a:ext cx="3381600" cy="0"/>
          </a:xfrm>
          <a:prstGeom prst="straightConnector1">
            <a:avLst/>
          </a:prstGeom>
          <a:noFill/>
          <a:ln cap="flat" cmpd="sng" w="9525">
            <a:solidFill>
              <a:srgbClr val="BFBFBF"/>
            </a:solidFill>
            <a:prstDash val="solid"/>
            <a:round/>
            <a:headEnd len="sm" w="sm" type="none"/>
            <a:tailEnd len="sm" w="sm" type="none"/>
          </a:ln>
        </p:spPr>
      </p:cxnSp>
      <p:grpSp>
        <p:nvGrpSpPr>
          <p:cNvPr id="358" name="Google Shape;358;p43"/>
          <p:cNvGrpSpPr/>
          <p:nvPr/>
        </p:nvGrpSpPr>
        <p:grpSpPr>
          <a:xfrm>
            <a:off x="573659" y="1739988"/>
            <a:ext cx="3313529" cy="465464"/>
            <a:chOff x="0" y="0"/>
            <a:chExt cx="8836077" cy="1241238"/>
          </a:xfrm>
        </p:grpSpPr>
        <p:pic>
          <p:nvPicPr>
            <p:cNvPr id="359" name="Google Shape;359;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0" name="Google Shape;360;p43"/>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Konsoles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1" name="Google Shape;361;p43"/>
          <p:cNvGrpSpPr/>
          <p:nvPr/>
        </p:nvGrpSpPr>
        <p:grpSpPr>
          <a:xfrm>
            <a:off x="573659" y="2301392"/>
            <a:ext cx="3313529" cy="725564"/>
            <a:chOff x="0" y="0"/>
            <a:chExt cx="8836077" cy="1934838"/>
          </a:xfrm>
        </p:grpSpPr>
        <p:pic>
          <p:nvPicPr>
            <p:cNvPr id="362" name="Google Shape;362;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3" name="Google Shape;363;p43"/>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Desktop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4" name="Google Shape;364;p43"/>
          <p:cNvGrpSpPr/>
          <p:nvPr/>
        </p:nvGrpSpPr>
        <p:grpSpPr>
          <a:xfrm>
            <a:off x="573659" y="2862796"/>
            <a:ext cx="3313529" cy="725564"/>
            <a:chOff x="0" y="0"/>
            <a:chExt cx="8836077" cy="1934838"/>
          </a:xfrm>
        </p:grpSpPr>
        <p:pic>
          <p:nvPicPr>
            <p:cNvPr id="365" name="Google Shape;365;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6" name="Google Shape;366;p43"/>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Telefonu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7" name="Google Shape;367;p43"/>
          <p:cNvGrpSpPr/>
          <p:nvPr/>
        </p:nvGrpSpPr>
        <p:grpSpPr>
          <a:xfrm>
            <a:off x="573659" y="3282787"/>
            <a:ext cx="3313528" cy="980550"/>
            <a:chOff x="0" y="-377101"/>
            <a:chExt cx="8836076" cy="2614800"/>
          </a:xfrm>
        </p:grpSpPr>
        <p:pic>
          <p:nvPicPr>
            <p:cNvPr id="368" name="Google Shape;368;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9" name="Google Shape;369;p43"/>
            <p:cNvSpPr txBox="1"/>
            <p:nvPr/>
          </p:nvSpPr>
          <p:spPr>
            <a:xfrm>
              <a:off x="775376" y="-377101"/>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Web aplikācijas (MVC paternā kā servera puses valodu)</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4"/>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375" name="Google Shape;375;p44"/>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595959"/>
                </a:solidFill>
                <a:latin typeface="Arial"/>
                <a:ea typeface="Arial"/>
                <a:cs typeface="Arial"/>
                <a:sym typeface="Arial"/>
              </a:rPr>
              <a:t>Ievads C# programmēšanā</a:t>
            </a:r>
            <a:endParaRPr b="0" i="0" sz="700" u="none" cap="none" strike="noStrike">
              <a:solidFill>
                <a:srgbClr val="59595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grpSp>
        <p:nvGrpSpPr>
          <p:cNvPr id="376" name="Google Shape;376;p44"/>
          <p:cNvGrpSpPr/>
          <p:nvPr/>
        </p:nvGrpSpPr>
        <p:grpSpPr>
          <a:xfrm>
            <a:off x="795338" y="1162138"/>
            <a:ext cx="2989645" cy="888825"/>
            <a:chOff x="0" y="-9525"/>
            <a:chExt cx="7205700" cy="2370200"/>
          </a:xfrm>
        </p:grpSpPr>
        <p:sp>
          <p:nvSpPr>
            <p:cNvPr id="377" name="Google Shape;377;p44"/>
            <p:cNvSpPr txBox="1"/>
            <p:nvPr/>
          </p:nvSpPr>
          <p:spPr>
            <a:xfrm>
              <a:off x="0" y="-9525"/>
              <a:ext cx="7205700" cy="143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Darba iespējas </a:t>
              </a:r>
              <a:endParaRPr b="0" i="0" sz="700" u="none" cap="none" strike="noStrike">
                <a:solidFill>
                  <a:srgbClr val="000000"/>
                </a:solidFill>
                <a:latin typeface="Arial"/>
                <a:ea typeface="Arial"/>
                <a:cs typeface="Arial"/>
                <a:sym typeface="Arial"/>
              </a:endParaRPr>
            </a:p>
          </p:txBody>
        </p:sp>
        <p:sp>
          <p:nvSpPr>
            <p:cNvPr id="378" name="Google Shape;378;p44"/>
            <p:cNvSpPr txBox="1"/>
            <p:nvPr/>
          </p:nvSpPr>
          <p:spPr>
            <a:xfrm>
              <a:off x="0" y="2073275"/>
              <a:ext cx="72057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grpSp>
        <p:nvGrpSpPr>
          <p:cNvPr id="379" name="Google Shape;379;p44"/>
          <p:cNvGrpSpPr/>
          <p:nvPr/>
        </p:nvGrpSpPr>
        <p:grpSpPr>
          <a:xfrm>
            <a:off x="5224463" y="1162132"/>
            <a:ext cx="3186113" cy="1029831"/>
            <a:chOff x="0" y="-9525"/>
            <a:chExt cx="8496300" cy="2746217"/>
          </a:xfrm>
        </p:grpSpPr>
        <p:sp>
          <p:nvSpPr>
            <p:cNvPr id="380" name="Google Shape;380;p44"/>
            <p:cNvSpPr txBox="1"/>
            <p:nvPr/>
          </p:nvSpPr>
          <p:spPr>
            <a:xfrm>
              <a:off x="0" y="1021292"/>
              <a:ext cx="8496300" cy="1715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1100"/>
                <a:buFont typeface="Arial"/>
                <a:buNone/>
              </a:pPr>
              <a:r>
                <a:rPr b="0" i="0" lang="en" sz="1100" u="none" cap="none" strike="noStrike">
                  <a:solidFill>
                    <a:srgbClr val="3E3E3D"/>
                  </a:solidFill>
                  <a:latin typeface="Arial"/>
                  <a:ea typeface="Arial"/>
                  <a:cs typeface="Arial"/>
                  <a:sym typeface="Arial"/>
                </a:rPr>
                <a:t>Šobrīd C# kā programēšanas valoda kļūst arvien populārāka. C# nav pieejams tik ilgi, kā liela daļa pārējo populāro valodu, taču tai raksturīga:</a:t>
              </a:r>
              <a:endParaRPr b="0" i="0" sz="700" u="none" cap="none" strike="noStrike">
                <a:solidFill>
                  <a:srgbClr val="000000"/>
                </a:solidFill>
                <a:latin typeface="Arial"/>
                <a:ea typeface="Arial"/>
                <a:cs typeface="Arial"/>
                <a:sym typeface="Arial"/>
              </a:endParaRPr>
            </a:p>
          </p:txBody>
        </p:sp>
        <p:sp>
          <p:nvSpPr>
            <p:cNvPr id="381" name="Google Shape;381;p44"/>
            <p:cNvSpPr txBox="1"/>
            <p:nvPr/>
          </p:nvSpPr>
          <p:spPr>
            <a:xfrm>
              <a:off x="0" y="-9525"/>
              <a:ext cx="84963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pic>
        <p:nvPicPr>
          <p:cNvPr id="382" name="Google Shape;382;p44"/>
          <p:cNvPicPr preferRelativeResize="0"/>
          <p:nvPr/>
        </p:nvPicPr>
        <p:blipFill rotWithShape="1">
          <a:blip r:embed="rId4">
            <a:alphaModFix/>
          </a:blip>
          <a:srcRect b="0" l="0" r="0" t="0"/>
          <a:stretch/>
        </p:blipFill>
        <p:spPr>
          <a:xfrm>
            <a:off x="4639614" y="2629149"/>
            <a:ext cx="234683" cy="180920"/>
          </a:xfrm>
          <a:prstGeom prst="rect">
            <a:avLst/>
          </a:prstGeom>
          <a:noFill/>
          <a:ln>
            <a:noFill/>
          </a:ln>
        </p:spPr>
      </p:pic>
      <p:grpSp>
        <p:nvGrpSpPr>
          <p:cNvPr id="383" name="Google Shape;383;p44"/>
          <p:cNvGrpSpPr/>
          <p:nvPr/>
        </p:nvGrpSpPr>
        <p:grpSpPr>
          <a:xfrm>
            <a:off x="5224463" y="2582687"/>
            <a:ext cx="3186113" cy="494331"/>
            <a:chOff x="0" y="-9525"/>
            <a:chExt cx="8496300" cy="1318217"/>
          </a:xfrm>
        </p:grpSpPr>
        <p:sp>
          <p:nvSpPr>
            <p:cNvPr id="384" name="Google Shape;384;p44"/>
            <p:cNvSpPr txBox="1"/>
            <p:nvPr/>
          </p:nvSpPr>
          <p:spPr>
            <a:xfrm>
              <a:off x="0" y="1021292"/>
              <a:ext cx="8496300" cy="287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5" name="Google Shape;385;p44"/>
            <p:cNvSpPr txBox="1"/>
            <p:nvPr/>
          </p:nvSpPr>
          <p:spPr>
            <a:xfrm>
              <a:off x="0" y="-9525"/>
              <a:ext cx="84963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Strauja izplatība</a:t>
              </a:r>
              <a:endParaRPr b="0" i="0" sz="700" u="none" cap="none" strike="noStrike">
                <a:solidFill>
                  <a:srgbClr val="000000"/>
                </a:solidFill>
                <a:latin typeface="Arial"/>
                <a:ea typeface="Arial"/>
                <a:cs typeface="Arial"/>
                <a:sym typeface="Arial"/>
              </a:endParaRPr>
            </a:p>
          </p:txBody>
        </p:sp>
      </p:grpSp>
      <p:pic>
        <p:nvPicPr>
          <p:cNvPr id="386" name="Google Shape;386;p44"/>
          <p:cNvPicPr preferRelativeResize="0"/>
          <p:nvPr/>
        </p:nvPicPr>
        <p:blipFill rotWithShape="1">
          <a:blip r:embed="rId4">
            <a:alphaModFix/>
          </a:blip>
          <a:srcRect b="0" l="0" r="0" t="0"/>
          <a:stretch/>
        </p:blipFill>
        <p:spPr>
          <a:xfrm>
            <a:off x="4639614" y="2943654"/>
            <a:ext cx="234683" cy="180920"/>
          </a:xfrm>
          <a:prstGeom prst="rect">
            <a:avLst/>
          </a:prstGeom>
          <a:noFill/>
          <a:ln>
            <a:noFill/>
          </a:ln>
        </p:spPr>
      </p:pic>
      <p:grpSp>
        <p:nvGrpSpPr>
          <p:cNvPr id="387" name="Google Shape;387;p44"/>
          <p:cNvGrpSpPr/>
          <p:nvPr/>
        </p:nvGrpSpPr>
        <p:grpSpPr>
          <a:xfrm>
            <a:off x="5224463" y="2892479"/>
            <a:ext cx="3186113" cy="1605094"/>
            <a:chOff x="0" y="-2971558"/>
            <a:chExt cx="8496300" cy="4280250"/>
          </a:xfrm>
        </p:grpSpPr>
        <p:sp>
          <p:nvSpPr>
            <p:cNvPr id="388" name="Google Shape;388;p44"/>
            <p:cNvSpPr txBox="1"/>
            <p:nvPr/>
          </p:nvSpPr>
          <p:spPr>
            <a:xfrm>
              <a:off x="0" y="1021292"/>
              <a:ext cx="8496300" cy="287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9" name="Google Shape;389;p44"/>
            <p:cNvSpPr txBox="1"/>
            <p:nvPr/>
          </p:nvSpPr>
          <p:spPr>
            <a:xfrm>
              <a:off x="0" y="-2971558"/>
              <a:ext cx="8496300" cy="162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Liels skaits jauno projektu</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grpSp>
      <p:pic>
        <p:nvPicPr>
          <p:cNvPr descr="Learn python with this quick and easy to follow series by my friend @E.Z Ed  == https://www.youtube.com/playlist?list=PL9w1mAodz388Onn8_f0U65kGkocH2xjUk&#10; &#10;Check out my Python Programming Course ==  https://www.udemy.com/course/python-programming-tutorial-for-the-absolute-beginner-code-included/&#10;&#10;Visit my blog https://astateofdata.com&#10;&#10;Timeline of the most popular And Widely Used programming languages since 1965 to 2020. So far the most intense ranking. Statistics of the most popular And Widely Used programming languages since 1965 to 2020 are done using multiple programming languages popularity indexes with adjustments thanks to the data from public repositories access frequency." id="390" name="Google Shape;390;p44" title="Most Popular Programming Languages 1965 - 2020">
            <a:hlinkClick r:id="rId5"/>
          </p:cNvPr>
          <p:cNvPicPr preferRelativeResize="0"/>
          <p:nvPr/>
        </p:nvPicPr>
        <p:blipFill rotWithShape="1">
          <a:blip r:embed="rId6">
            <a:alphaModFix/>
          </a:blip>
          <a:srcRect b="0" l="0" r="0" t="0"/>
          <a:stretch/>
        </p:blipFill>
        <p:spPr>
          <a:xfrm>
            <a:off x="236413" y="1862350"/>
            <a:ext cx="4242038" cy="318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45"/>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396" name="Google Shape;396;p45"/>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lang="en" sz="800">
                <a:solidFill>
                  <a:srgbClr val="3E3E3D"/>
                </a:solidFill>
              </a:rPr>
              <a:t>2022</a:t>
            </a:r>
            <a:endParaRPr b="0" i="0" sz="700" u="none" cap="none" strike="noStrike">
              <a:solidFill>
                <a:srgbClr val="000000"/>
              </a:solidFill>
              <a:latin typeface="Arial"/>
              <a:ea typeface="Arial"/>
              <a:cs typeface="Arial"/>
              <a:sym typeface="Arial"/>
            </a:endParaRPr>
          </a:p>
        </p:txBody>
      </p:sp>
      <p:sp>
        <p:nvSpPr>
          <p:cNvPr id="397" name="Google Shape;397;p45"/>
          <p:cNvSpPr txBox="1"/>
          <p:nvPr/>
        </p:nvSpPr>
        <p:spPr>
          <a:xfrm>
            <a:off x="690038" y="1169038"/>
            <a:ext cx="3802500" cy="118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C# programmētāja atalgojums</a:t>
            </a:r>
            <a:endParaRPr b="0" i="0" sz="700" u="none" cap="none" strike="noStrike">
              <a:solidFill>
                <a:srgbClr val="000000"/>
              </a:solidFill>
              <a:latin typeface="Arial"/>
              <a:ea typeface="Arial"/>
              <a:cs typeface="Arial"/>
              <a:sym typeface="Arial"/>
            </a:endParaRPr>
          </a:p>
        </p:txBody>
      </p:sp>
      <p:sp>
        <p:nvSpPr>
          <p:cNvPr id="398" name="Google Shape;398;p45"/>
          <p:cNvSpPr txBox="1"/>
          <p:nvPr/>
        </p:nvSpPr>
        <p:spPr>
          <a:xfrm>
            <a:off x="4712578" y="1223017"/>
            <a:ext cx="3531000" cy="107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399" name="Google Shape;399;p45"/>
          <p:cNvGrpSpPr/>
          <p:nvPr/>
        </p:nvGrpSpPr>
        <p:grpSpPr>
          <a:xfrm>
            <a:off x="690036" y="2777179"/>
            <a:ext cx="2564439" cy="1682394"/>
            <a:chOff x="0" y="0"/>
            <a:chExt cx="6838504" cy="4486385"/>
          </a:xfrm>
        </p:grpSpPr>
        <p:sp>
          <p:nvSpPr>
            <p:cNvPr id="400" name="Google Shape;400;p45"/>
            <p:cNvSpPr txBox="1"/>
            <p:nvPr/>
          </p:nvSpPr>
          <p:spPr>
            <a:xfrm>
              <a:off x="4" y="2819885"/>
              <a:ext cx="5263500" cy="166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Darba pieredze: 0-2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līdz 1300 (bruto)</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1" name="Google Shape;401;p45"/>
            <p:cNvSpPr txBox="1"/>
            <p:nvPr/>
          </p:nvSpPr>
          <p:spPr>
            <a:xfrm>
              <a:off x="4" y="1114288"/>
              <a:ext cx="6838500" cy="162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Jaunākais </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programmētājs</a:t>
              </a:r>
              <a:endParaRPr b="0" i="0" sz="700" u="none" cap="none" strike="noStrike">
                <a:solidFill>
                  <a:srgbClr val="000000"/>
                </a:solidFill>
                <a:latin typeface="Arial"/>
                <a:ea typeface="Arial"/>
                <a:cs typeface="Arial"/>
                <a:sym typeface="Arial"/>
              </a:endParaRPr>
            </a:p>
          </p:txBody>
        </p:sp>
        <p:pic>
          <p:nvPicPr>
            <p:cNvPr id="402" name="Google Shape;402;p45"/>
            <p:cNvPicPr preferRelativeResize="0"/>
            <p:nvPr/>
          </p:nvPicPr>
          <p:blipFill rotWithShape="1">
            <a:blip r:embed="rId4">
              <a:alphaModFix/>
            </a:blip>
            <a:srcRect b="0" l="0" r="0" t="0"/>
            <a:stretch/>
          </p:blipFill>
          <p:spPr>
            <a:xfrm>
              <a:off x="0" y="0"/>
              <a:ext cx="665561" cy="648620"/>
            </a:xfrm>
            <a:prstGeom prst="rect">
              <a:avLst/>
            </a:prstGeom>
            <a:noFill/>
            <a:ln>
              <a:noFill/>
            </a:ln>
          </p:spPr>
        </p:pic>
      </p:grpSp>
      <p:grpSp>
        <p:nvGrpSpPr>
          <p:cNvPr id="403" name="Google Shape;403;p45"/>
          <p:cNvGrpSpPr/>
          <p:nvPr/>
        </p:nvGrpSpPr>
        <p:grpSpPr>
          <a:xfrm>
            <a:off x="3479798" y="2812831"/>
            <a:ext cx="2696627" cy="2210144"/>
            <a:chOff x="0" y="0"/>
            <a:chExt cx="7191005" cy="5893716"/>
          </a:xfrm>
        </p:grpSpPr>
        <p:sp>
          <p:nvSpPr>
            <p:cNvPr id="404" name="Google Shape;404;p45"/>
            <p:cNvSpPr txBox="1"/>
            <p:nvPr/>
          </p:nvSpPr>
          <p:spPr>
            <a:xfrm>
              <a:off x="5" y="2724816"/>
              <a:ext cx="5964600" cy="316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chemeClr val="dk1"/>
                </a:buClr>
                <a:buSzPts val="1200"/>
                <a:buFont typeface="Arial"/>
                <a:buNone/>
              </a:pPr>
              <a:r>
                <a:rPr b="0" i="0" lang="en" sz="1200" u="none" cap="none" strike="noStrike">
                  <a:solidFill>
                    <a:srgbClr val="3E3E3D"/>
                  </a:solidFill>
                  <a:latin typeface="Arial"/>
                  <a:ea typeface="Arial"/>
                  <a:cs typeface="Arial"/>
                  <a:sym typeface="Arial"/>
                </a:rPr>
                <a:t>Darba pieredze: 2-8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1300 līdz 1800 (bruto)</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chemeClr val="dk1"/>
                </a:buClr>
                <a:buSzPts val="1200"/>
                <a:buFont typeface="Arial"/>
                <a:buNone/>
              </a:pPr>
              <a:r>
                <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405" name="Google Shape;405;p45"/>
            <p:cNvSpPr txBox="1"/>
            <p:nvPr/>
          </p:nvSpPr>
          <p:spPr>
            <a:xfrm>
              <a:off x="5" y="1019216"/>
              <a:ext cx="7191000" cy="251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Vidēja līmeņa programmētājs</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pic>
          <p:nvPicPr>
            <p:cNvPr id="406" name="Google Shape;406;p45"/>
            <p:cNvPicPr preferRelativeResize="0"/>
            <p:nvPr/>
          </p:nvPicPr>
          <p:blipFill rotWithShape="1">
            <a:blip r:embed="rId5">
              <a:alphaModFix/>
            </a:blip>
            <a:srcRect b="0" l="0" r="0" t="0"/>
            <a:stretch/>
          </p:blipFill>
          <p:spPr>
            <a:xfrm>
              <a:off x="0" y="0"/>
              <a:ext cx="766880" cy="553548"/>
            </a:xfrm>
            <a:prstGeom prst="rect">
              <a:avLst/>
            </a:prstGeom>
            <a:noFill/>
            <a:ln>
              <a:noFill/>
            </a:ln>
          </p:spPr>
        </p:pic>
      </p:grpSp>
      <p:grpSp>
        <p:nvGrpSpPr>
          <p:cNvPr id="407" name="Google Shape;407;p45"/>
          <p:cNvGrpSpPr/>
          <p:nvPr/>
        </p:nvGrpSpPr>
        <p:grpSpPr>
          <a:xfrm>
            <a:off x="6269560" y="2710675"/>
            <a:ext cx="1973815" cy="2067814"/>
            <a:chOff x="0" y="0"/>
            <a:chExt cx="5263506" cy="5514170"/>
          </a:xfrm>
        </p:grpSpPr>
        <p:sp>
          <p:nvSpPr>
            <p:cNvPr id="408" name="Google Shape;408;p45"/>
            <p:cNvSpPr txBox="1"/>
            <p:nvPr/>
          </p:nvSpPr>
          <p:spPr>
            <a:xfrm>
              <a:off x="6" y="3034970"/>
              <a:ext cx="5263500" cy="247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chemeClr val="dk1"/>
                </a:buClr>
                <a:buSzPts val="1200"/>
                <a:buFont typeface="Arial"/>
                <a:buNone/>
              </a:pPr>
              <a:r>
                <a:rPr b="0" i="0" lang="en" sz="1200" u="none" cap="none" strike="noStrike">
                  <a:solidFill>
                    <a:srgbClr val="3E3E3D"/>
                  </a:solidFill>
                  <a:latin typeface="Arial"/>
                  <a:ea typeface="Arial"/>
                  <a:cs typeface="Arial"/>
                  <a:sym typeface="Arial"/>
                </a:rPr>
                <a:t>Darba pieredze: 8+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2600+ (bruto)</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chemeClr val="dk1"/>
                </a:buClr>
                <a:buSzPts val="1200"/>
                <a:buFont typeface="Arial"/>
                <a:buNone/>
              </a:pPr>
              <a:r>
                <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409" name="Google Shape;409;p45"/>
            <p:cNvSpPr txBox="1"/>
            <p:nvPr/>
          </p:nvSpPr>
          <p:spPr>
            <a:xfrm>
              <a:off x="0" y="1291632"/>
              <a:ext cx="5263500" cy="251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Vecākais programmētājs</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pic>
          <p:nvPicPr>
            <p:cNvPr id="410" name="Google Shape;410;p45"/>
            <p:cNvPicPr preferRelativeResize="0"/>
            <p:nvPr/>
          </p:nvPicPr>
          <p:blipFill rotWithShape="1">
            <a:blip r:embed="rId6">
              <a:alphaModFix/>
            </a:blip>
            <a:srcRect b="0" l="0" r="0" t="0"/>
            <a:stretch/>
          </p:blipFill>
          <p:spPr>
            <a:xfrm>
              <a:off x="0" y="0"/>
              <a:ext cx="476056" cy="82596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