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5" r:id="rId4"/>
  </p:sldMasterIdLst>
  <p:notesMasterIdLst>
    <p:notesMasterId r:id="rId35"/>
  </p:notesMasterIdLst>
  <p:handoutMasterIdLst>
    <p:handoutMasterId r:id="rId36"/>
  </p:handoutMasterIdLst>
  <p:sldIdLst>
    <p:sldId id="278" r:id="rId5"/>
    <p:sldId id="284" r:id="rId6"/>
    <p:sldId id="331" r:id="rId7"/>
    <p:sldId id="297" r:id="rId8"/>
    <p:sldId id="282" r:id="rId9"/>
    <p:sldId id="283" r:id="rId10"/>
    <p:sldId id="298" r:id="rId11"/>
    <p:sldId id="293" r:id="rId12"/>
    <p:sldId id="296" r:id="rId13"/>
    <p:sldId id="310" r:id="rId14"/>
    <p:sldId id="311" r:id="rId15"/>
    <p:sldId id="308" r:id="rId16"/>
    <p:sldId id="316" r:id="rId17"/>
    <p:sldId id="315" r:id="rId18"/>
    <p:sldId id="325" r:id="rId19"/>
    <p:sldId id="324" r:id="rId20"/>
    <p:sldId id="312" r:id="rId21"/>
    <p:sldId id="317" r:id="rId22"/>
    <p:sldId id="313" r:id="rId23"/>
    <p:sldId id="318" r:id="rId24"/>
    <p:sldId id="314" r:id="rId25"/>
    <p:sldId id="329" r:id="rId26"/>
    <p:sldId id="330" r:id="rId27"/>
    <p:sldId id="319" r:id="rId28"/>
    <p:sldId id="321" r:id="rId29"/>
    <p:sldId id="285" r:id="rId30"/>
    <p:sldId id="322" r:id="rId31"/>
    <p:sldId id="327" r:id="rId32"/>
    <p:sldId id="320" r:id="rId33"/>
    <p:sldId id="292"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p15:clr>
            <a:srgbClr val="F26B43"/>
          </p15:clr>
        </p15:guide>
        <p15:guide id="3"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326F126-0575-6D90-1CC0-641A17154F33}" v="220" dt="2025-03-30T14:32:02.653"/>
  </p1510:revLst>
</p1510:revInfo>
</file>

<file path=ppt/tableStyles.xml><?xml version="1.0" encoding="utf-8"?>
<a:tblStyleLst xmlns:a="http://schemas.openxmlformats.org/drawingml/2006/main" def="{72833802-FEF1-4C79-8D5D-14CF1EAF98D9}">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pos="3840"/>
        <p:guide orient="horz" pos="2160"/>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heme" Target="theme/theme1.xml"/><Relationship Id="rId21" Type="http://schemas.openxmlformats.org/officeDocument/2006/relationships/slide" Target="slides/slide17.xml"/><Relationship Id="rId34" Type="http://schemas.openxmlformats.org/officeDocument/2006/relationships/slide" Target="slides/slide30.xml"/><Relationship Id="rId42" Type="http://schemas.microsoft.com/office/2015/10/relationships/revisionInfo" Target="revisionInfo.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notesMaster" Target="notesMasters/notesMaster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BRAJ GYAWALI" userId="S::luc14122714892022@kfaltd.com::56f3798b-8e18-4e1d-b42f-efdbc4067fc7" providerId="AD" clId="Web-{93DBA2BA-1CB1-126C-A2D9-1EC0CEDB470E}"/>
    <pc:docChg chg="addSld delSld modSld sldOrd">
      <pc:chgData name="NABRAJ GYAWALI" userId="S::luc14122714892022@kfaltd.com::56f3798b-8e18-4e1d-b42f-efdbc4067fc7" providerId="AD" clId="Web-{93DBA2BA-1CB1-126C-A2D9-1EC0CEDB470E}" dt="2025-03-26T12:34:45.821" v="362" actId="20577"/>
      <pc:docMkLst>
        <pc:docMk/>
      </pc:docMkLst>
      <pc:sldChg chg="ord">
        <pc:chgData name="NABRAJ GYAWALI" userId="S::luc14122714892022@kfaltd.com::56f3798b-8e18-4e1d-b42f-efdbc4067fc7" providerId="AD" clId="Web-{93DBA2BA-1CB1-126C-A2D9-1EC0CEDB470E}" dt="2025-03-26T12:23:24.745" v="235"/>
        <pc:sldMkLst>
          <pc:docMk/>
          <pc:sldMk cId="1839748091" sldId="271"/>
        </pc:sldMkLst>
      </pc:sldChg>
      <pc:sldChg chg="addSp delSp modSp">
        <pc:chgData name="NABRAJ GYAWALI" userId="S::luc14122714892022@kfaltd.com::56f3798b-8e18-4e1d-b42f-efdbc4067fc7" providerId="AD" clId="Web-{93DBA2BA-1CB1-126C-A2D9-1EC0CEDB470E}" dt="2025-03-26T12:15:26.119" v="168" actId="20577"/>
        <pc:sldMkLst>
          <pc:docMk/>
          <pc:sldMk cId="2665045518" sldId="282"/>
        </pc:sldMkLst>
        <pc:spChg chg="mod">
          <ac:chgData name="NABRAJ GYAWALI" userId="S::luc14122714892022@kfaltd.com::56f3798b-8e18-4e1d-b42f-efdbc4067fc7" providerId="AD" clId="Web-{93DBA2BA-1CB1-126C-A2D9-1EC0CEDB470E}" dt="2025-03-26T12:08:55.980" v="118" actId="14100"/>
          <ac:spMkLst>
            <pc:docMk/>
            <pc:sldMk cId="2665045518" sldId="282"/>
            <ac:spMk id="2" creationId="{F5D5BE93-0252-3CC3-B567-14EC47EB8C7F}"/>
          </ac:spMkLst>
        </pc:spChg>
        <pc:spChg chg="mod">
          <ac:chgData name="NABRAJ GYAWALI" userId="S::luc14122714892022@kfaltd.com::56f3798b-8e18-4e1d-b42f-efdbc4067fc7" providerId="AD" clId="Web-{93DBA2BA-1CB1-126C-A2D9-1EC0CEDB470E}" dt="2025-03-26T12:15:26.119" v="168" actId="20577"/>
          <ac:spMkLst>
            <pc:docMk/>
            <pc:sldMk cId="2665045518" sldId="282"/>
            <ac:spMk id="3" creationId="{1ABCA07C-1908-B1EB-82FA-EC63DAAF4CF4}"/>
          </ac:spMkLst>
        </pc:spChg>
        <pc:graphicFrameChg chg="add del mod modGraphic">
          <ac:chgData name="NABRAJ GYAWALI" userId="S::luc14122714892022@kfaltd.com::56f3798b-8e18-4e1d-b42f-efdbc4067fc7" providerId="AD" clId="Web-{93DBA2BA-1CB1-126C-A2D9-1EC0CEDB470E}" dt="2025-03-26T12:10:26.936" v="125"/>
          <ac:graphicFrameMkLst>
            <pc:docMk/>
            <pc:sldMk cId="2665045518" sldId="282"/>
            <ac:graphicFrameMk id="4" creationId="{BADDA7AE-D274-7210-8D42-352790FFAAA3}"/>
          </ac:graphicFrameMkLst>
        </pc:graphicFrameChg>
        <pc:graphicFrameChg chg="add del mod modGraphic">
          <ac:chgData name="NABRAJ GYAWALI" userId="S::luc14122714892022@kfaltd.com::56f3798b-8e18-4e1d-b42f-efdbc4067fc7" providerId="AD" clId="Web-{93DBA2BA-1CB1-126C-A2D9-1EC0CEDB470E}" dt="2025-03-26T12:10:59.984" v="129"/>
          <ac:graphicFrameMkLst>
            <pc:docMk/>
            <pc:sldMk cId="2665045518" sldId="282"/>
            <ac:graphicFrameMk id="12" creationId="{2C2926C8-9890-4BCB-D502-71900DEA1852}"/>
          </ac:graphicFrameMkLst>
        </pc:graphicFrameChg>
      </pc:sldChg>
      <pc:sldChg chg="delSp modSp">
        <pc:chgData name="NABRAJ GYAWALI" userId="S::luc14122714892022@kfaltd.com::56f3798b-8e18-4e1d-b42f-efdbc4067fc7" providerId="AD" clId="Web-{93DBA2BA-1CB1-126C-A2D9-1EC0CEDB470E}" dt="2025-03-26T12:16:33.137" v="181" actId="20577"/>
        <pc:sldMkLst>
          <pc:docMk/>
          <pc:sldMk cId="2426687356" sldId="293"/>
        </pc:sldMkLst>
        <pc:spChg chg="mod">
          <ac:chgData name="NABRAJ GYAWALI" userId="S::luc14122714892022@kfaltd.com::56f3798b-8e18-4e1d-b42f-efdbc4067fc7" providerId="AD" clId="Web-{93DBA2BA-1CB1-126C-A2D9-1EC0CEDB470E}" dt="2025-03-26T12:16:33.137" v="181" actId="20577"/>
          <ac:spMkLst>
            <pc:docMk/>
            <pc:sldMk cId="2426687356" sldId="293"/>
            <ac:spMk id="2" creationId="{04547144-D1E4-04A9-C52B-8F3C7ABD1471}"/>
          </ac:spMkLst>
        </pc:spChg>
        <pc:spChg chg="del mod">
          <ac:chgData name="NABRAJ GYAWALI" userId="S::luc14122714892022@kfaltd.com::56f3798b-8e18-4e1d-b42f-efdbc4067fc7" providerId="AD" clId="Web-{93DBA2BA-1CB1-126C-A2D9-1EC0CEDB470E}" dt="2025-03-26T12:15:57.089" v="170"/>
          <ac:spMkLst>
            <pc:docMk/>
            <pc:sldMk cId="2426687356" sldId="293"/>
            <ac:spMk id="3" creationId="{DAF043A4-7A43-F62F-820D-66F54A20FE2A}"/>
          </ac:spMkLst>
        </pc:spChg>
      </pc:sldChg>
      <pc:sldChg chg="addSp delSp modSp ord">
        <pc:chgData name="NABRAJ GYAWALI" userId="S::luc14122714892022@kfaltd.com::56f3798b-8e18-4e1d-b42f-efdbc4067fc7" providerId="AD" clId="Web-{93DBA2BA-1CB1-126C-A2D9-1EC0CEDB470E}" dt="2025-03-26T12:22:42.869" v="234" actId="1076"/>
        <pc:sldMkLst>
          <pc:docMk/>
          <pc:sldMk cId="752541274" sldId="296"/>
        </pc:sldMkLst>
        <pc:spChg chg="del mod">
          <ac:chgData name="NABRAJ GYAWALI" userId="S::luc14122714892022@kfaltd.com::56f3798b-8e18-4e1d-b42f-efdbc4067fc7" providerId="AD" clId="Web-{93DBA2BA-1CB1-126C-A2D9-1EC0CEDB470E}" dt="2025-03-26T12:17:33.280" v="185"/>
          <ac:spMkLst>
            <pc:docMk/>
            <pc:sldMk cId="752541274" sldId="296"/>
            <ac:spMk id="2" creationId="{5F464D43-56C7-804D-5BA0-64DE34983D2A}"/>
          </ac:spMkLst>
        </pc:spChg>
        <pc:spChg chg="mod">
          <ac:chgData name="NABRAJ GYAWALI" userId="S::luc14122714892022@kfaltd.com::56f3798b-8e18-4e1d-b42f-efdbc4067fc7" providerId="AD" clId="Web-{93DBA2BA-1CB1-126C-A2D9-1EC0CEDB470E}" dt="2025-03-26T12:22:23.681" v="230" actId="20577"/>
          <ac:spMkLst>
            <pc:docMk/>
            <pc:sldMk cId="752541274" sldId="296"/>
            <ac:spMk id="3" creationId="{BE3F6491-D697-E5A1-A757-892D767FB3E7}"/>
          </ac:spMkLst>
        </pc:spChg>
        <pc:picChg chg="add del mod">
          <ac:chgData name="NABRAJ GYAWALI" userId="S::luc14122714892022@kfaltd.com::56f3798b-8e18-4e1d-b42f-efdbc4067fc7" providerId="AD" clId="Web-{93DBA2BA-1CB1-126C-A2D9-1EC0CEDB470E}" dt="2025-03-26T12:20:59.774" v="222"/>
          <ac:picMkLst>
            <pc:docMk/>
            <pc:sldMk cId="752541274" sldId="296"/>
            <ac:picMk id="2" creationId="{A693FD27-3C7E-C4DE-3501-EB63DE595410}"/>
          </ac:picMkLst>
        </pc:picChg>
        <pc:picChg chg="add mod">
          <ac:chgData name="NABRAJ GYAWALI" userId="S::luc14122714892022@kfaltd.com::56f3798b-8e18-4e1d-b42f-efdbc4067fc7" providerId="AD" clId="Web-{93DBA2BA-1CB1-126C-A2D9-1EC0CEDB470E}" dt="2025-03-26T12:22:27.791" v="231" actId="1076"/>
          <ac:picMkLst>
            <pc:docMk/>
            <pc:sldMk cId="752541274" sldId="296"/>
            <ac:picMk id="4" creationId="{DCF3443F-DFC8-3D03-7ED6-266D15C5F425}"/>
          </ac:picMkLst>
        </pc:picChg>
        <pc:picChg chg="add mod">
          <ac:chgData name="NABRAJ GYAWALI" userId="S::luc14122714892022@kfaltd.com::56f3798b-8e18-4e1d-b42f-efdbc4067fc7" providerId="AD" clId="Web-{93DBA2BA-1CB1-126C-A2D9-1EC0CEDB470E}" dt="2025-03-26T12:22:42.869" v="234" actId="1076"/>
          <ac:picMkLst>
            <pc:docMk/>
            <pc:sldMk cId="752541274" sldId="296"/>
            <ac:picMk id="5" creationId="{FEDC393A-F265-C153-2A75-C1AF469EE1EA}"/>
          </ac:picMkLst>
        </pc:picChg>
      </pc:sldChg>
      <pc:sldChg chg="del">
        <pc:chgData name="NABRAJ GYAWALI" userId="S::luc14122714892022@kfaltd.com::56f3798b-8e18-4e1d-b42f-efdbc4067fc7" providerId="AD" clId="Web-{93DBA2BA-1CB1-126C-A2D9-1EC0CEDB470E}" dt="2025-03-26T12:24:22.512" v="243"/>
        <pc:sldMkLst>
          <pc:docMk/>
          <pc:sldMk cId="2555186869" sldId="299"/>
        </pc:sldMkLst>
      </pc:sldChg>
      <pc:sldChg chg="add del replId">
        <pc:chgData name="NABRAJ GYAWALI" userId="S::luc14122714892022@kfaltd.com::56f3798b-8e18-4e1d-b42f-efdbc4067fc7" providerId="AD" clId="Web-{93DBA2BA-1CB1-126C-A2D9-1EC0CEDB470E}" dt="2025-03-26T12:30:46.613" v="301"/>
        <pc:sldMkLst>
          <pc:docMk/>
          <pc:sldMk cId="4280941348" sldId="301"/>
        </pc:sldMkLst>
      </pc:sldChg>
      <pc:sldChg chg="add del replId">
        <pc:chgData name="NABRAJ GYAWALI" userId="S::luc14122714892022@kfaltd.com::56f3798b-8e18-4e1d-b42f-efdbc4067fc7" providerId="AD" clId="Web-{93DBA2BA-1CB1-126C-A2D9-1EC0CEDB470E}" dt="2025-03-26T12:30:48.738" v="302"/>
        <pc:sldMkLst>
          <pc:docMk/>
          <pc:sldMk cId="604002912" sldId="302"/>
        </pc:sldMkLst>
      </pc:sldChg>
      <pc:sldChg chg="add ord replId">
        <pc:chgData name="NABRAJ GYAWALI" userId="S::luc14122714892022@kfaltd.com::56f3798b-8e18-4e1d-b42f-efdbc4067fc7" providerId="AD" clId="Web-{93DBA2BA-1CB1-126C-A2D9-1EC0CEDB470E}" dt="2025-03-26T12:31:16.598" v="305"/>
        <pc:sldMkLst>
          <pc:docMk/>
          <pc:sldMk cId="3200442165" sldId="303"/>
        </pc:sldMkLst>
      </pc:sldChg>
      <pc:sldChg chg="add ord replId">
        <pc:chgData name="NABRAJ GYAWALI" userId="S::luc14122714892022@kfaltd.com::56f3798b-8e18-4e1d-b42f-efdbc4067fc7" providerId="AD" clId="Web-{93DBA2BA-1CB1-126C-A2D9-1EC0CEDB470E}" dt="2025-03-26T12:31:06.754" v="304"/>
        <pc:sldMkLst>
          <pc:docMk/>
          <pc:sldMk cId="2829708895" sldId="304"/>
        </pc:sldMkLst>
      </pc:sldChg>
      <pc:sldChg chg="add del replId">
        <pc:chgData name="NABRAJ GYAWALI" userId="S::luc14122714892022@kfaltd.com::56f3798b-8e18-4e1d-b42f-efdbc4067fc7" providerId="AD" clId="Web-{93DBA2BA-1CB1-126C-A2D9-1EC0CEDB470E}" dt="2025-03-26T12:24:25.199" v="244"/>
        <pc:sldMkLst>
          <pc:docMk/>
          <pc:sldMk cId="3763722508" sldId="305"/>
        </pc:sldMkLst>
      </pc:sldChg>
      <pc:sldChg chg="add del replId">
        <pc:chgData name="NABRAJ GYAWALI" userId="S::luc14122714892022@kfaltd.com::56f3798b-8e18-4e1d-b42f-efdbc4067fc7" providerId="AD" clId="Web-{93DBA2BA-1CB1-126C-A2D9-1EC0CEDB470E}" dt="2025-03-26T12:24:32.527" v="245"/>
        <pc:sldMkLst>
          <pc:docMk/>
          <pc:sldMk cId="315053688" sldId="306"/>
        </pc:sldMkLst>
      </pc:sldChg>
      <pc:sldChg chg="add del replId">
        <pc:chgData name="NABRAJ GYAWALI" userId="S::luc14122714892022@kfaltd.com::56f3798b-8e18-4e1d-b42f-efdbc4067fc7" providerId="AD" clId="Web-{93DBA2BA-1CB1-126C-A2D9-1EC0CEDB470E}" dt="2025-03-26T12:24:37.981" v="246"/>
        <pc:sldMkLst>
          <pc:docMk/>
          <pc:sldMk cId="481720952" sldId="307"/>
        </pc:sldMkLst>
      </pc:sldChg>
      <pc:sldChg chg="addSp delSp modSp add replId">
        <pc:chgData name="NABRAJ GYAWALI" userId="S::luc14122714892022@kfaltd.com::56f3798b-8e18-4e1d-b42f-efdbc4067fc7" providerId="AD" clId="Web-{93DBA2BA-1CB1-126C-A2D9-1EC0CEDB470E}" dt="2025-03-26T12:33:47.507" v="330" actId="14100"/>
        <pc:sldMkLst>
          <pc:docMk/>
          <pc:sldMk cId="3426331659" sldId="308"/>
        </pc:sldMkLst>
        <pc:spChg chg="del mod">
          <ac:chgData name="NABRAJ GYAWALI" userId="S::luc14122714892022@kfaltd.com::56f3798b-8e18-4e1d-b42f-efdbc4067fc7" providerId="AD" clId="Web-{93DBA2BA-1CB1-126C-A2D9-1EC0CEDB470E}" dt="2025-03-26T12:24:54.715" v="249"/>
          <ac:spMkLst>
            <pc:docMk/>
            <pc:sldMk cId="3426331659" sldId="308"/>
            <ac:spMk id="2" creationId="{2B61BAA5-CE62-7450-A7D0-1BCDDE819536}"/>
          </ac:spMkLst>
        </pc:spChg>
        <pc:spChg chg="mod">
          <ac:chgData name="NABRAJ GYAWALI" userId="S::luc14122714892022@kfaltd.com::56f3798b-8e18-4e1d-b42f-efdbc4067fc7" providerId="AD" clId="Web-{93DBA2BA-1CB1-126C-A2D9-1EC0CEDB470E}" dt="2025-03-26T12:32:21.959" v="326" actId="20577"/>
          <ac:spMkLst>
            <pc:docMk/>
            <pc:sldMk cId="3426331659" sldId="308"/>
            <ac:spMk id="3" creationId="{F454E6EF-3AC9-732C-6C8A-8566B0F7CF76}"/>
          </ac:spMkLst>
        </pc:spChg>
        <pc:picChg chg="add mod">
          <ac:chgData name="NABRAJ GYAWALI" userId="S::luc14122714892022@kfaltd.com::56f3798b-8e18-4e1d-b42f-efdbc4067fc7" providerId="AD" clId="Web-{93DBA2BA-1CB1-126C-A2D9-1EC0CEDB470E}" dt="2025-03-26T12:33:47.507" v="330" actId="14100"/>
          <ac:picMkLst>
            <pc:docMk/>
            <pc:sldMk cId="3426331659" sldId="308"/>
            <ac:picMk id="4" creationId="{49C45D10-150B-41D4-11E3-00A5E63D6B74}"/>
          </ac:picMkLst>
        </pc:picChg>
      </pc:sldChg>
      <pc:sldChg chg="add del replId">
        <pc:chgData name="NABRAJ GYAWALI" userId="S::luc14122714892022@kfaltd.com::56f3798b-8e18-4e1d-b42f-efdbc4067fc7" providerId="AD" clId="Web-{93DBA2BA-1CB1-126C-A2D9-1EC0CEDB470E}" dt="2025-03-26T12:24:42.731" v="247"/>
        <pc:sldMkLst>
          <pc:docMk/>
          <pc:sldMk cId="4220210942" sldId="309"/>
        </pc:sldMkLst>
      </pc:sldChg>
      <pc:sldChg chg="modSp add ord replId">
        <pc:chgData name="NABRAJ GYAWALI" userId="S::luc14122714892022@kfaltd.com::56f3798b-8e18-4e1d-b42f-efdbc4067fc7" providerId="AD" clId="Web-{93DBA2BA-1CB1-126C-A2D9-1EC0CEDB470E}" dt="2025-03-26T12:26:22.561" v="276" actId="20577"/>
        <pc:sldMkLst>
          <pc:docMk/>
          <pc:sldMk cId="1781102573" sldId="310"/>
        </pc:sldMkLst>
        <pc:spChg chg="mod">
          <ac:chgData name="NABRAJ GYAWALI" userId="S::luc14122714892022@kfaltd.com::56f3798b-8e18-4e1d-b42f-efdbc4067fc7" providerId="AD" clId="Web-{93DBA2BA-1CB1-126C-A2D9-1EC0CEDB470E}" dt="2025-03-26T12:26:22.561" v="276" actId="20577"/>
          <ac:spMkLst>
            <pc:docMk/>
            <pc:sldMk cId="1781102573" sldId="310"/>
            <ac:spMk id="2" creationId="{111DD140-DBC7-EFAF-8DFE-450631688B97}"/>
          </ac:spMkLst>
        </pc:spChg>
      </pc:sldChg>
      <pc:sldChg chg="addSp modSp add ord replId">
        <pc:chgData name="NABRAJ GYAWALI" userId="S::luc14122714892022@kfaltd.com::56f3798b-8e18-4e1d-b42f-efdbc4067fc7" providerId="AD" clId="Web-{93DBA2BA-1CB1-126C-A2D9-1EC0CEDB470E}" dt="2025-03-26T12:28:58.876" v="300" actId="20577"/>
        <pc:sldMkLst>
          <pc:docMk/>
          <pc:sldMk cId="211943196" sldId="311"/>
        </pc:sldMkLst>
        <pc:spChg chg="mod">
          <ac:chgData name="NABRAJ GYAWALI" userId="S::luc14122714892022@kfaltd.com::56f3798b-8e18-4e1d-b42f-efdbc4067fc7" providerId="AD" clId="Web-{93DBA2BA-1CB1-126C-A2D9-1EC0CEDB470E}" dt="2025-03-26T12:28:58.876" v="300" actId="20577"/>
          <ac:spMkLst>
            <pc:docMk/>
            <pc:sldMk cId="211943196" sldId="311"/>
            <ac:spMk id="3" creationId="{58F7098D-B5CE-2E6A-FADE-AC14EC08CBF3}"/>
          </ac:spMkLst>
        </pc:spChg>
        <pc:picChg chg="add mod">
          <ac:chgData name="NABRAJ GYAWALI" userId="S::luc14122714892022@kfaltd.com::56f3798b-8e18-4e1d-b42f-efdbc4067fc7" providerId="AD" clId="Web-{93DBA2BA-1CB1-126C-A2D9-1EC0CEDB470E}" dt="2025-03-26T12:28:49.173" v="295" actId="1076"/>
          <ac:picMkLst>
            <pc:docMk/>
            <pc:sldMk cId="211943196" sldId="311"/>
            <ac:picMk id="2" creationId="{5C85C5D1-43D3-4277-22F5-5E106EE3F098}"/>
          </ac:picMkLst>
        </pc:picChg>
      </pc:sldChg>
      <pc:sldChg chg="add replId">
        <pc:chgData name="NABRAJ GYAWALI" userId="S::luc14122714892022@kfaltd.com::56f3798b-8e18-4e1d-b42f-efdbc4067fc7" providerId="AD" clId="Web-{93DBA2BA-1CB1-126C-A2D9-1EC0CEDB470E}" dt="2025-03-26T12:25:20.919" v="255"/>
        <pc:sldMkLst>
          <pc:docMk/>
          <pc:sldMk cId="3559931096" sldId="312"/>
        </pc:sldMkLst>
      </pc:sldChg>
      <pc:sldChg chg="add replId">
        <pc:chgData name="NABRAJ GYAWALI" userId="S::luc14122714892022@kfaltd.com::56f3798b-8e18-4e1d-b42f-efdbc4067fc7" providerId="AD" clId="Web-{93DBA2BA-1CB1-126C-A2D9-1EC0CEDB470E}" dt="2025-03-26T12:25:21.028" v="256"/>
        <pc:sldMkLst>
          <pc:docMk/>
          <pc:sldMk cId="3288620339" sldId="313"/>
        </pc:sldMkLst>
      </pc:sldChg>
      <pc:sldChg chg="add replId">
        <pc:chgData name="NABRAJ GYAWALI" userId="S::luc14122714892022@kfaltd.com::56f3798b-8e18-4e1d-b42f-efdbc4067fc7" providerId="AD" clId="Web-{93DBA2BA-1CB1-126C-A2D9-1EC0CEDB470E}" dt="2025-03-26T12:25:21.122" v="257"/>
        <pc:sldMkLst>
          <pc:docMk/>
          <pc:sldMk cId="2984839632" sldId="314"/>
        </pc:sldMkLst>
      </pc:sldChg>
      <pc:sldChg chg="add replId">
        <pc:chgData name="NABRAJ GYAWALI" userId="S::luc14122714892022@kfaltd.com::56f3798b-8e18-4e1d-b42f-efdbc4067fc7" providerId="AD" clId="Web-{93DBA2BA-1CB1-126C-A2D9-1EC0CEDB470E}" dt="2025-03-26T12:25:21.544" v="258"/>
        <pc:sldMkLst>
          <pc:docMk/>
          <pc:sldMk cId="805313651" sldId="315"/>
        </pc:sldMkLst>
      </pc:sldChg>
      <pc:sldChg chg="modSp add ord replId">
        <pc:chgData name="NABRAJ GYAWALI" userId="S::luc14122714892022@kfaltd.com::56f3798b-8e18-4e1d-b42f-efdbc4067fc7" providerId="AD" clId="Web-{93DBA2BA-1CB1-126C-A2D9-1EC0CEDB470E}" dt="2025-03-26T12:34:27.742" v="347" actId="20577"/>
        <pc:sldMkLst>
          <pc:docMk/>
          <pc:sldMk cId="1469858510" sldId="316"/>
        </pc:sldMkLst>
        <pc:spChg chg="mod">
          <ac:chgData name="NABRAJ GYAWALI" userId="S::luc14122714892022@kfaltd.com::56f3798b-8e18-4e1d-b42f-efdbc4067fc7" providerId="AD" clId="Web-{93DBA2BA-1CB1-126C-A2D9-1EC0CEDB470E}" dt="2025-03-26T12:34:27.742" v="347" actId="20577"/>
          <ac:spMkLst>
            <pc:docMk/>
            <pc:sldMk cId="1469858510" sldId="316"/>
            <ac:spMk id="2" creationId="{0538EFBE-350F-9C24-C124-FC24CB71E9FE}"/>
          </ac:spMkLst>
        </pc:spChg>
      </pc:sldChg>
      <pc:sldChg chg="modSp add ord replId">
        <pc:chgData name="NABRAJ GYAWALI" userId="S::luc14122714892022@kfaltd.com::56f3798b-8e18-4e1d-b42f-efdbc4067fc7" providerId="AD" clId="Web-{93DBA2BA-1CB1-126C-A2D9-1EC0CEDB470E}" dt="2025-03-26T12:34:45.821" v="362" actId="20577"/>
        <pc:sldMkLst>
          <pc:docMk/>
          <pc:sldMk cId="3534667557" sldId="317"/>
        </pc:sldMkLst>
        <pc:spChg chg="mod">
          <ac:chgData name="NABRAJ GYAWALI" userId="S::luc14122714892022@kfaltd.com::56f3798b-8e18-4e1d-b42f-efdbc4067fc7" providerId="AD" clId="Web-{93DBA2BA-1CB1-126C-A2D9-1EC0CEDB470E}" dt="2025-03-26T12:34:45.821" v="362" actId="20577"/>
          <ac:spMkLst>
            <pc:docMk/>
            <pc:sldMk cId="3534667557" sldId="317"/>
            <ac:spMk id="2" creationId="{CAE3409F-CF9F-B273-7D9E-198D86159E82}"/>
          </ac:spMkLst>
        </pc:spChg>
      </pc:sldChg>
    </pc:docChg>
  </pc:docChgLst>
  <pc:docChgLst>
    <pc:chgData name="NABRAJ GYAWALI" userId="S::luc14122714892022@kfaltd.com::56f3798b-8e18-4e1d-b42f-efdbc4067fc7" providerId="AD" clId="Web-{8326F126-0575-6D90-1CC0-641A17154F33}"/>
    <pc:docChg chg="addSld delSld modSld">
      <pc:chgData name="NABRAJ GYAWALI" userId="S::luc14122714892022@kfaltd.com::56f3798b-8e18-4e1d-b42f-efdbc4067fc7" providerId="AD" clId="Web-{8326F126-0575-6D90-1CC0-641A17154F33}" dt="2025-03-30T14:32:02.653" v="192"/>
      <pc:docMkLst>
        <pc:docMk/>
      </pc:docMkLst>
      <pc:sldChg chg="addSp delSp modSp">
        <pc:chgData name="NABRAJ GYAWALI" userId="S::luc14122714892022@kfaltd.com::56f3798b-8e18-4e1d-b42f-efdbc4067fc7" providerId="AD" clId="Web-{8326F126-0575-6D90-1CC0-641A17154F33}" dt="2025-03-30T11:31:58.160" v="34" actId="1076"/>
        <pc:sldMkLst>
          <pc:docMk/>
          <pc:sldMk cId="652841706" sldId="284"/>
        </pc:sldMkLst>
        <pc:spChg chg="mod">
          <ac:chgData name="NABRAJ GYAWALI" userId="S::luc14122714892022@kfaltd.com::56f3798b-8e18-4e1d-b42f-efdbc4067fc7" providerId="AD" clId="Web-{8326F126-0575-6D90-1CC0-641A17154F33}" dt="2025-03-30T11:29:26.609" v="18" actId="14100"/>
          <ac:spMkLst>
            <pc:docMk/>
            <pc:sldMk cId="652841706" sldId="284"/>
            <ac:spMk id="2" creationId="{1C72343A-9CB0-F2AD-EF62-5DEE3E97F956}"/>
          </ac:spMkLst>
        </pc:spChg>
        <pc:spChg chg="del mod">
          <ac:chgData name="NABRAJ GYAWALI" userId="S::luc14122714892022@kfaltd.com::56f3798b-8e18-4e1d-b42f-efdbc4067fc7" providerId="AD" clId="Web-{8326F126-0575-6D90-1CC0-641A17154F33}" dt="2025-03-30T11:29:52.680" v="22"/>
          <ac:spMkLst>
            <pc:docMk/>
            <pc:sldMk cId="652841706" sldId="284"/>
            <ac:spMk id="3" creationId="{1C6744DD-5BC8-42C8-4313-13CE95ED575B}"/>
          </ac:spMkLst>
        </pc:spChg>
        <pc:picChg chg="add mod ord">
          <ac:chgData name="NABRAJ GYAWALI" userId="S::luc14122714892022@kfaltd.com::56f3798b-8e18-4e1d-b42f-efdbc4067fc7" providerId="AD" clId="Web-{8326F126-0575-6D90-1CC0-641A17154F33}" dt="2025-03-30T11:30:00.946" v="24" actId="1076"/>
          <ac:picMkLst>
            <pc:docMk/>
            <pc:sldMk cId="652841706" sldId="284"/>
            <ac:picMk id="4" creationId="{DB5322AF-FCCE-868C-7AA1-5B4624794FF6}"/>
          </ac:picMkLst>
        </pc:picChg>
        <pc:picChg chg="add mod">
          <ac:chgData name="NABRAJ GYAWALI" userId="S::luc14122714892022@kfaltd.com::56f3798b-8e18-4e1d-b42f-efdbc4067fc7" providerId="AD" clId="Web-{8326F126-0575-6D90-1CC0-641A17154F33}" dt="2025-03-30T11:31:58.160" v="34" actId="1076"/>
          <ac:picMkLst>
            <pc:docMk/>
            <pc:sldMk cId="652841706" sldId="284"/>
            <ac:picMk id="5" creationId="{EF8CA671-668F-BDC0-2C69-DEAD215EDD1A}"/>
          </ac:picMkLst>
        </pc:picChg>
        <pc:picChg chg="add mod">
          <ac:chgData name="NABRAJ GYAWALI" userId="S::luc14122714892022@kfaltd.com::56f3798b-8e18-4e1d-b42f-efdbc4067fc7" providerId="AD" clId="Web-{8326F126-0575-6D90-1CC0-641A17154F33}" dt="2025-03-30T11:31:55.660" v="33" actId="1076"/>
          <ac:picMkLst>
            <pc:docMk/>
            <pc:sldMk cId="652841706" sldId="284"/>
            <ac:picMk id="6" creationId="{4A19E2E8-F716-0075-883C-A070092D035F}"/>
          </ac:picMkLst>
        </pc:picChg>
        <pc:picChg chg="add mod">
          <ac:chgData name="NABRAJ GYAWALI" userId="S::luc14122714892022@kfaltd.com::56f3798b-8e18-4e1d-b42f-efdbc4067fc7" providerId="AD" clId="Web-{8326F126-0575-6D90-1CC0-641A17154F33}" dt="2025-03-30T11:31:52.660" v="32" actId="1076"/>
          <ac:picMkLst>
            <pc:docMk/>
            <pc:sldMk cId="652841706" sldId="284"/>
            <ac:picMk id="7" creationId="{939C43EE-850E-4863-8573-9DD35D20032A}"/>
          </ac:picMkLst>
        </pc:picChg>
      </pc:sldChg>
      <pc:sldChg chg="del">
        <pc:chgData name="NABRAJ GYAWALI" userId="S::luc14122714892022@kfaltd.com::56f3798b-8e18-4e1d-b42f-efdbc4067fc7" providerId="AD" clId="Web-{8326F126-0575-6D90-1CC0-641A17154F33}" dt="2025-03-30T14:32:02.653" v="192"/>
        <pc:sldMkLst>
          <pc:docMk/>
          <pc:sldMk cId="3200442165" sldId="303"/>
        </pc:sldMkLst>
      </pc:sldChg>
      <pc:sldChg chg="addSp delSp modSp">
        <pc:chgData name="NABRAJ GYAWALI" userId="S::luc14122714892022@kfaltd.com::56f3798b-8e18-4e1d-b42f-efdbc4067fc7" providerId="AD" clId="Web-{8326F126-0575-6D90-1CC0-641A17154F33}" dt="2025-03-30T11:43:21.729" v="191"/>
        <pc:sldMkLst>
          <pc:docMk/>
          <pc:sldMk cId="2970741575" sldId="322"/>
        </pc:sldMkLst>
        <pc:graphicFrameChg chg="add del mod">
          <ac:chgData name="NABRAJ GYAWALI" userId="S::luc14122714892022@kfaltd.com::56f3798b-8e18-4e1d-b42f-efdbc4067fc7" providerId="AD" clId="Web-{8326F126-0575-6D90-1CC0-641A17154F33}" dt="2025-03-30T11:37:36.729" v="40"/>
          <ac:graphicFrameMkLst>
            <pc:docMk/>
            <pc:sldMk cId="2970741575" sldId="322"/>
            <ac:graphicFrameMk id="3" creationId="{70FFFCB6-B028-06E7-4055-893D555000DB}"/>
          </ac:graphicFrameMkLst>
        </pc:graphicFrameChg>
        <pc:graphicFrameChg chg="mod modGraphic">
          <ac:chgData name="NABRAJ GYAWALI" userId="S::luc14122714892022@kfaltd.com::56f3798b-8e18-4e1d-b42f-efdbc4067fc7" providerId="AD" clId="Web-{8326F126-0575-6D90-1CC0-641A17154F33}" dt="2025-03-30T11:43:21.729" v="191"/>
          <ac:graphicFrameMkLst>
            <pc:docMk/>
            <pc:sldMk cId="2970741575" sldId="322"/>
            <ac:graphicFrameMk id="5" creationId="{E65B0698-6ABD-61CE-64D7-2F247D5EE646}"/>
          </ac:graphicFrameMkLst>
        </pc:graphicFrameChg>
        <pc:graphicFrameChg chg="add del mod">
          <ac:chgData name="NABRAJ GYAWALI" userId="S::luc14122714892022@kfaltd.com::56f3798b-8e18-4e1d-b42f-efdbc4067fc7" providerId="AD" clId="Web-{8326F126-0575-6D90-1CC0-641A17154F33}" dt="2025-03-30T11:38:47.516" v="56"/>
          <ac:graphicFrameMkLst>
            <pc:docMk/>
            <pc:sldMk cId="2970741575" sldId="322"/>
            <ac:graphicFrameMk id="6" creationId="{0DDA37DB-AEE4-3D02-81C9-D65CBDEA5A1B}"/>
          </ac:graphicFrameMkLst>
        </pc:graphicFrameChg>
      </pc:sldChg>
      <pc:sldChg chg="add replId">
        <pc:chgData name="NABRAJ GYAWALI" userId="S::luc14122714892022@kfaltd.com::56f3798b-8e18-4e1d-b42f-efdbc4067fc7" providerId="AD" clId="Web-{8326F126-0575-6D90-1CC0-641A17154F33}" dt="2025-03-30T11:28:47.418" v="0"/>
        <pc:sldMkLst>
          <pc:docMk/>
          <pc:sldMk cId="1733219521" sldId="331"/>
        </pc:sldMkLst>
      </pc:sldChg>
    </pc:docChg>
  </pc:docChgLst>
  <pc:docChgLst>
    <pc:chgData name="NABRAJ GYAWALI" userId="S::luc14122714892022@kfaltd.com::56f3798b-8e18-4e1d-b42f-efdbc4067fc7" providerId="AD" clId="Web-{E544AD5B-4EFF-90CC-E720-CABDD1CFEE17}"/>
    <pc:docChg chg="modSld">
      <pc:chgData name="NABRAJ GYAWALI" userId="S::luc14122714892022@kfaltd.com::56f3798b-8e18-4e1d-b42f-efdbc4067fc7" providerId="AD" clId="Web-{E544AD5B-4EFF-90CC-E720-CABDD1CFEE17}" dt="2025-03-13T09:19:12.838" v="111" actId="20577"/>
      <pc:docMkLst>
        <pc:docMk/>
      </pc:docMkLst>
      <pc:sldChg chg="addSp delSp modSp">
        <pc:chgData name="NABRAJ GYAWALI" userId="S::luc14122714892022@kfaltd.com::56f3798b-8e18-4e1d-b42f-efdbc4067fc7" providerId="AD" clId="Web-{E544AD5B-4EFF-90CC-E720-CABDD1CFEE17}" dt="2025-03-13T09:05:13.432" v="3"/>
        <pc:sldMkLst>
          <pc:docMk/>
          <pc:sldMk cId="2803092014" sldId="278"/>
        </pc:sldMkLst>
        <pc:spChg chg="add del mod">
          <ac:chgData name="NABRAJ GYAWALI" userId="S::luc14122714892022@kfaltd.com::56f3798b-8e18-4e1d-b42f-efdbc4067fc7" providerId="AD" clId="Web-{E544AD5B-4EFF-90CC-E720-CABDD1CFEE17}" dt="2025-03-13T09:05:13.432" v="3"/>
          <ac:spMkLst>
            <pc:docMk/>
            <pc:sldMk cId="2803092014" sldId="278"/>
            <ac:spMk id="2" creationId="{6EA28B5B-4380-7B5C-EB4E-446FB93CF894}"/>
          </ac:spMkLst>
        </pc:spChg>
      </pc:sldChg>
      <pc:sldChg chg="modSp">
        <pc:chgData name="NABRAJ GYAWALI" userId="S::luc14122714892022@kfaltd.com::56f3798b-8e18-4e1d-b42f-efdbc4067fc7" providerId="AD" clId="Web-{E544AD5B-4EFF-90CC-E720-CABDD1CFEE17}" dt="2025-03-13T09:19:12.838" v="111" actId="20577"/>
        <pc:sldMkLst>
          <pc:docMk/>
          <pc:sldMk cId="2665045518" sldId="282"/>
        </pc:sldMkLst>
        <pc:spChg chg="mod">
          <ac:chgData name="NABRAJ GYAWALI" userId="S::luc14122714892022@kfaltd.com::56f3798b-8e18-4e1d-b42f-efdbc4067fc7" providerId="AD" clId="Web-{E544AD5B-4EFF-90CC-E720-CABDD1CFEE17}" dt="2025-03-13T09:19:12.838" v="111" actId="20577"/>
          <ac:spMkLst>
            <pc:docMk/>
            <pc:sldMk cId="2665045518" sldId="282"/>
            <ac:spMk id="3" creationId="{1ABCA07C-1908-B1EB-82FA-EC63DAAF4CF4}"/>
          </ac:spMkLst>
        </pc:spChg>
      </pc:sldChg>
    </pc:docChg>
  </pc:docChgLst>
  <pc:docChgLst>
    <pc:chgData name="NABRAJ GYAWALI" userId="S::luc14122714892022@kfaltd.com::56f3798b-8e18-4e1d-b42f-efdbc4067fc7" providerId="AD" clId="Web-{16AB542E-5EB9-A69A-A29A-D56C4B5515E0}"/>
    <pc:docChg chg="addSld modSld sldOrd">
      <pc:chgData name="NABRAJ GYAWALI" userId="S::luc14122714892022@kfaltd.com::56f3798b-8e18-4e1d-b42f-efdbc4067fc7" providerId="AD" clId="Web-{16AB542E-5EB9-A69A-A29A-D56C4B5515E0}" dt="2025-03-10T17:01:50.107" v="984" actId="20577"/>
      <pc:docMkLst>
        <pc:docMk/>
      </pc:docMkLst>
      <pc:sldChg chg="modSp">
        <pc:chgData name="NABRAJ GYAWALI" userId="S::luc14122714892022@kfaltd.com::56f3798b-8e18-4e1d-b42f-efdbc4067fc7" providerId="AD" clId="Web-{16AB542E-5EB9-A69A-A29A-D56C4B5515E0}" dt="2025-03-10T17:01:50.107" v="984" actId="20577"/>
        <pc:sldMkLst>
          <pc:docMk/>
          <pc:sldMk cId="2665045518" sldId="282"/>
        </pc:sldMkLst>
        <pc:spChg chg="mod">
          <ac:chgData name="NABRAJ GYAWALI" userId="S::luc14122714892022@kfaltd.com::56f3798b-8e18-4e1d-b42f-efdbc4067fc7" providerId="AD" clId="Web-{16AB542E-5EB9-A69A-A29A-D56C4B5515E0}" dt="2025-03-10T17:01:50.107" v="984" actId="20577"/>
          <ac:spMkLst>
            <pc:docMk/>
            <pc:sldMk cId="2665045518" sldId="282"/>
            <ac:spMk id="3" creationId="{1ABCA07C-1908-B1EB-82FA-EC63DAAF4CF4}"/>
          </ac:spMkLst>
        </pc:spChg>
      </pc:sldChg>
      <pc:sldChg chg="modSp ord">
        <pc:chgData name="NABRAJ GYAWALI" userId="S::luc14122714892022@kfaltd.com::56f3798b-8e18-4e1d-b42f-efdbc4067fc7" providerId="AD" clId="Web-{16AB542E-5EB9-A69A-A29A-D56C4B5515E0}" dt="2025-03-10T16:32:42.336" v="377" actId="20577"/>
        <pc:sldMkLst>
          <pc:docMk/>
          <pc:sldMk cId="652841706" sldId="284"/>
        </pc:sldMkLst>
        <pc:spChg chg="mod">
          <ac:chgData name="NABRAJ GYAWALI" userId="S::luc14122714892022@kfaltd.com::56f3798b-8e18-4e1d-b42f-efdbc4067fc7" providerId="AD" clId="Web-{16AB542E-5EB9-A69A-A29A-D56C4B5515E0}" dt="2025-03-10T16:18:17.571" v="38" actId="20577"/>
          <ac:spMkLst>
            <pc:docMk/>
            <pc:sldMk cId="652841706" sldId="284"/>
            <ac:spMk id="2" creationId="{1C72343A-9CB0-F2AD-EF62-5DEE3E97F956}"/>
          </ac:spMkLst>
        </pc:spChg>
        <pc:spChg chg="mod">
          <ac:chgData name="NABRAJ GYAWALI" userId="S::luc14122714892022@kfaltd.com::56f3798b-8e18-4e1d-b42f-efdbc4067fc7" providerId="AD" clId="Web-{16AB542E-5EB9-A69A-A29A-D56C4B5515E0}" dt="2025-03-10T16:32:42.336" v="377" actId="20577"/>
          <ac:spMkLst>
            <pc:docMk/>
            <pc:sldMk cId="652841706" sldId="284"/>
            <ac:spMk id="3" creationId="{1C6744DD-5BC8-42C8-4313-13CE95ED575B}"/>
          </ac:spMkLst>
        </pc:spChg>
      </pc:sldChg>
      <pc:sldChg chg="add replId">
        <pc:chgData name="NABRAJ GYAWALI" userId="S::luc14122714892022@kfaltd.com::56f3798b-8e18-4e1d-b42f-efdbc4067fc7" providerId="AD" clId="Web-{16AB542E-5EB9-A69A-A29A-D56C4B5515E0}" dt="2025-03-10T16:16:48.209" v="0"/>
        <pc:sldMkLst>
          <pc:docMk/>
          <pc:sldMk cId="752541274" sldId="296"/>
        </pc:sldMkLst>
      </pc:sldChg>
      <pc:sldChg chg="modSp add replId">
        <pc:chgData name="NABRAJ GYAWALI" userId="S::luc14122714892022@kfaltd.com::56f3798b-8e18-4e1d-b42f-efdbc4067fc7" providerId="AD" clId="Web-{16AB542E-5EB9-A69A-A29A-D56C4B5515E0}" dt="2025-03-10T16:40:42.980" v="680" actId="20577"/>
        <pc:sldMkLst>
          <pc:docMk/>
          <pc:sldMk cId="3235739081" sldId="297"/>
        </pc:sldMkLst>
        <pc:spChg chg="mod">
          <ac:chgData name="NABRAJ GYAWALI" userId="S::luc14122714892022@kfaltd.com::56f3798b-8e18-4e1d-b42f-efdbc4067fc7" providerId="AD" clId="Web-{16AB542E-5EB9-A69A-A29A-D56C4B5515E0}" dt="2025-03-10T16:40:42.980" v="680" actId="20577"/>
          <ac:spMkLst>
            <pc:docMk/>
            <pc:sldMk cId="3235739081" sldId="297"/>
            <ac:spMk id="2" creationId="{0AF5853D-8025-CA2F-66B6-FB8E4F4E8B05}"/>
          </ac:spMkLst>
        </pc:spChg>
        <pc:spChg chg="mod">
          <ac:chgData name="NABRAJ GYAWALI" userId="S::luc14122714892022@kfaltd.com::56f3798b-8e18-4e1d-b42f-efdbc4067fc7" providerId="AD" clId="Web-{16AB542E-5EB9-A69A-A29A-D56C4B5515E0}" dt="2025-03-10T16:40:33.402" v="679" actId="20577"/>
          <ac:spMkLst>
            <pc:docMk/>
            <pc:sldMk cId="3235739081" sldId="297"/>
            <ac:spMk id="3" creationId="{561DE69C-AFAD-D2C5-2835-54DB2BF79A6D}"/>
          </ac:spMkLst>
        </pc:spChg>
      </pc:sldChg>
      <pc:sldChg chg="addSp delSp modSp add ord replId">
        <pc:chgData name="NABRAJ GYAWALI" userId="S::luc14122714892022@kfaltd.com::56f3798b-8e18-4e1d-b42f-efdbc4067fc7" providerId="AD" clId="Web-{16AB542E-5EB9-A69A-A29A-D56C4B5515E0}" dt="2025-03-10T17:00:54.292" v="972" actId="1076"/>
        <pc:sldMkLst>
          <pc:docMk/>
          <pc:sldMk cId="758832776" sldId="298"/>
        </pc:sldMkLst>
        <pc:spChg chg="del mod">
          <ac:chgData name="NABRAJ GYAWALI" userId="S::luc14122714892022@kfaltd.com::56f3798b-8e18-4e1d-b42f-efdbc4067fc7" providerId="AD" clId="Web-{16AB542E-5EB9-A69A-A29A-D56C4B5515E0}" dt="2025-03-10T16:44:33.645" v="687"/>
          <ac:spMkLst>
            <pc:docMk/>
            <pc:sldMk cId="758832776" sldId="298"/>
            <ac:spMk id="2" creationId="{6DB91C0F-8ED8-6CBE-CF7E-7465C6FEC43D}"/>
          </ac:spMkLst>
        </pc:spChg>
        <pc:spChg chg="mod">
          <ac:chgData name="NABRAJ GYAWALI" userId="S::luc14122714892022@kfaltd.com::56f3798b-8e18-4e1d-b42f-efdbc4067fc7" providerId="AD" clId="Web-{16AB542E-5EB9-A69A-A29A-D56C4B5515E0}" dt="2025-03-10T16:58:24.693" v="962" actId="20577"/>
          <ac:spMkLst>
            <pc:docMk/>
            <pc:sldMk cId="758832776" sldId="298"/>
            <ac:spMk id="3" creationId="{7AB4BE98-53F8-AD09-C3EC-DDB430880488}"/>
          </ac:spMkLst>
        </pc:spChg>
        <pc:picChg chg="add del mod">
          <ac:chgData name="NABRAJ GYAWALI" userId="S::luc14122714892022@kfaltd.com::56f3798b-8e18-4e1d-b42f-efdbc4067fc7" providerId="AD" clId="Web-{16AB542E-5EB9-A69A-A29A-D56C4B5515E0}" dt="2025-03-10T17:00:22.213" v="968"/>
          <ac:picMkLst>
            <pc:docMk/>
            <pc:sldMk cId="758832776" sldId="298"/>
            <ac:picMk id="4" creationId="{0AA69F3A-1EC4-DA9D-EC83-DA4D2EF939DB}"/>
          </ac:picMkLst>
        </pc:picChg>
        <pc:picChg chg="add mod">
          <ac:chgData name="NABRAJ GYAWALI" userId="S::luc14122714892022@kfaltd.com::56f3798b-8e18-4e1d-b42f-efdbc4067fc7" providerId="AD" clId="Web-{16AB542E-5EB9-A69A-A29A-D56C4B5515E0}" dt="2025-03-10T17:00:54.292" v="972" actId="1076"/>
          <ac:picMkLst>
            <pc:docMk/>
            <pc:sldMk cId="758832776" sldId="298"/>
            <ac:picMk id="5" creationId="{89906547-2664-10AA-6526-F4443976E6CE}"/>
          </ac:picMkLst>
        </pc:picChg>
      </pc:sldChg>
      <pc:sldChg chg="add replId">
        <pc:chgData name="NABRAJ GYAWALI" userId="S::luc14122714892022@kfaltd.com::56f3798b-8e18-4e1d-b42f-efdbc4067fc7" providerId="AD" clId="Web-{16AB542E-5EB9-A69A-A29A-D56C4B5515E0}" dt="2025-03-10T16:44:04.112" v="683"/>
        <pc:sldMkLst>
          <pc:docMk/>
          <pc:sldMk cId="2555186869" sldId="299"/>
        </pc:sldMkLst>
      </pc:sldChg>
      <pc:sldChg chg="add replId">
        <pc:chgData name="NABRAJ GYAWALI" userId="S::luc14122714892022@kfaltd.com::56f3798b-8e18-4e1d-b42f-efdbc4067fc7" providerId="AD" clId="Web-{16AB542E-5EB9-A69A-A29A-D56C4B5515E0}" dt="2025-03-10T16:44:04.378" v="684"/>
        <pc:sldMkLst>
          <pc:docMk/>
          <pc:sldMk cId="1460847579" sldId="300"/>
        </pc:sldMkLst>
      </pc:sldChg>
    </pc:docChg>
  </pc:docChgLst>
  <pc:docChgLst>
    <pc:chgData name="NABRAJ GYAWALI" userId="S::luc14122714892022@kfaltd.com::56f3798b-8e18-4e1d-b42f-efdbc4067fc7" providerId="AD" clId="Web-{81ED4F0E-02A7-97D8-AD0A-02EEEF3ACCCE}"/>
    <pc:docChg chg="addSld delSld modSld sldOrd">
      <pc:chgData name="NABRAJ GYAWALI" userId="S::luc14122714892022@kfaltd.com::56f3798b-8e18-4e1d-b42f-efdbc4067fc7" providerId="AD" clId="Web-{81ED4F0E-02A7-97D8-AD0A-02EEEF3ACCCE}" dt="2025-03-26T14:14:33.451" v="424" actId="14100"/>
      <pc:docMkLst>
        <pc:docMk/>
      </pc:docMkLst>
      <pc:sldChg chg="del">
        <pc:chgData name="NABRAJ GYAWALI" userId="S::luc14122714892022@kfaltd.com::56f3798b-8e18-4e1d-b42f-efdbc4067fc7" providerId="AD" clId="Web-{81ED4F0E-02A7-97D8-AD0A-02EEEF3ACCCE}" dt="2025-03-26T14:04:55.013" v="373"/>
        <pc:sldMkLst>
          <pc:docMk/>
          <pc:sldMk cId="1839748091" sldId="271"/>
        </pc:sldMkLst>
      </pc:sldChg>
      <pc:sldChg chg="modSp">
        <pc:chgData name="NABRAJ GYAWALI" userId="S::luc14122714892022@kfaltd.com::56f3798b-8e18-4e1d-b42f-efdbc4067fc7" providerId="AD" clId="Web-{81ED4F0E-02A7-97D8-AD0A-02EEEF3ACCCE}" dt="2025-03-26T14:10:17.700" v="420" actId="20577"/>
        <pc:sldMkLst>
          <pc:docMk/>
          <pc:sldMk cId="2803092014" sldId="278"/>
        </pc:sldMkLst>
        <pc:spChg chg="mod">
          <ac:chgData name="NABRAJ GYAWALI" userId="S::luc14122714892022@kfaltd.com::56f3798b-8e18-4e1d-b42f-efdbc4067fc7" providerId="AD" clId="Web-{81ED4F0E-02A7-97D8-AD0A-02EEEF3ACCCE}" dt="2025-03-26T14:10:17.700" v="420" actId="20577"/>
          <ac:spMkLst>
            <pc:docMk/>
            <pc:sldMk cId="2803092014" sldId="278"/>
            <ac:spMk id="4" creationId="{10047101-8D42-6100-9CEA-AEC0FAEAB606}"/>
          </ac:spMkLst>
        </pc:spChg>
      </pc:sldChg>
      <pc:sldChg chg="delSp modSp ord">
        <pc:chgData name="NABRAJ GYAWALI" userId="S::luc14122714892022@kfaltd.com::56f3798b-8e18-4e1d-b42f-efdbc4067fc7" providerId="AD" clId="Web-{81ED4F0E-02A7-97D8-AD0A-02EEEF3ACCCE}" dt="2025-03-26T14:06:22.075" v="387" actId="1076"/>
        <pc:sldMkLst>
          <pc:docMk/>
          <pc:sldMk cId="2855514139" sldId="285"/>
        </pc:sldMkLst>
        <pc:spChg chg="mod">
          <ac:chgData name="NABRAJ GYAWALI" userId="S::luc14122714892022@kfaltd.com::56f3798b-8e18-4e1d-b42f-efdbc4067fc7" providerId="AD" clId="Web-{81ED4F0E-02A7-97D8-AD0A-02EEEF3ACCCE}" dt="2025-03-26T14:06:18.982" v="386" actId="20577"/>
          <ac:spMkLst>
            <pc:docMk/>
            <pc:sldMk cId="2855514139" sldId="285"/>
            <ac:spMk id="7" creationId="{8A84D4AF-8D29-5A55-F3F8-1E928E3B08FF}"/>
          </ac:spMkLst>
        </pc:spChg>
        <pc:spChg chg="del mod">
          <ac:chgData name="NABRAJ GYAWALI" userId="S::luc14122714892022@kfaltd.com::56f3798b-8e18-4e1d-b42f-efdbc4067fc7" providerId="AD" clId="Web-{81ED4F0E-02A7-97D8-AD0A-02EEEF3ACCCE}" dt="2025-03-26T14:05:49.997" v="379"/>
          <ac:spMkLst>
            <pc:docMk/>
            <pc:sldMk cId="2855514139" sldId="285"/>
            <ac:spMk id="8" creationId="{6450744F-A4B6-FD90-F6DA-4EF9A192E377}"/>
          </ac:spMkLst>
        </pc:spChg>
        <pc:picChg chg="mod">
          <ac:chgData name="NABRAJ GYAWALI" userId="S::luc14122714892022@kfaltd.com::56f3798b-8e18-4e1d-b42f-efdbc4067fc7" providerId="AD" clId="Web-{81ED4F0E-02A7-97D8-AD0A-02EEEF3ACCCE}" dt="2025-03-26T14:06:22.075" v="387" actId="1076"/>
          <ac:picMkLst>
            <pc:docMk/>
            <pc:sldMk cId="2855514139" sldId="285"/>
            <ac:picMk id="5" creationId="{1358CD3B-43A8-5BF7-2E60-B0563F068D11}"/>
          </ac:picMkLst>
        </pc:picChg>
      </pc:sldChg>
      <pc:sldChg chg="del">
        <pc:chgData name="NABRAJ GYAWALI" userId="S::luc14122714892022@kfaltd.com::56f3798b-8e18-4e1d-b42f-efdbc4067fc7" providerId="AD" clId="Web-{81ED4F0E-02A7-97D8-AD0A-02EEEF3ACCCE}" dt="2025-03-26T14:07:04.263" v="396"/>
        <pc:sldMkLst>
          <pc:docMk/>
          <pc:sldMk cId="233018862" sldId="286"/>
        </pc:sldMkLst>
      </pc:sldChg>
      <pc:sldChg chg="del">
        <pc:chgData name="NABRAJ GYAWALI" userId="S::luc14122714892022@kfaltd.com::56f3798b-8e18-4e1d-b42f-efdbc4067fc7" providerId="AD" clId="Web-{81ED4F0E-02A7-97D8-AD0A-02EEEF3ACCCE}" dt="2025-03-26T14:07:02.497" v="395"/>
        <pc:sldMkLst>
          <pc:docMk/>
          <pc:sldMk cId="3353460760" sldId="287"/>
        </pc:sldMkLst>
      </pc:sldChg>
      <pc:sldChg chg="del">
        <pc:chgData name="NABRAJ GYAWALI" userId="S::luc14122714892022@kfaltd.com::56f3798b-8e18-4e1d-b42f-efdbc4067fc7" providerId="AD" clId="Web-{81ED4F0E-02A7-97D8-AD0A-02EEEF3ACCCE}" dt="2025-03-26T14:07:01.107" v="394"/>
        <pc:sldMkLst>
          <pc:docMk/>
          <pc:sldMk cId="414523832" sldId="288"/>
        </pc:sldMkLst>
      </pc:sldChg>
      <pc:sldChg chg="del">
        <pc:chgData name="NABRAJ GYAWALI" userId="S::luc14122714892022@kfaltd.com::56f3798b-8e18-4e1d-b42f-efdbc4067fc7" providerId="AD" clId="Web-{81ED4F0E-02A7-97D8-AD0A-02EEEF3ACCCE}" dt="2025-03-26T14:06:55.732" v="391"/>
        <pc:sldMkLst>
          <pc:docMk/>
          <pc:sldMk cId="314440392" sldId="289"/>
        </pc:sldMkLst>
      </pc:sldChg>
      <pc:sldChg chg="del">
        <pc:chgData name="NABRAJ GYAWALI" userId="S::luc14122714892022@kfaltd.com::56f3798b-8e18-4e1d-b42f-efdbc4067fc7" providerId="AD" clId="Web-{81ED4F0E-02A7-97D8-AD0A-02EEEF3ACCCE}" dt="2025-03-26T14:06:53.716" v="390"/>
        <pc:sldMkLst>
          <pc:docMk/>
          <pc:sldMk cId="118667928" sldId="290"/>
        </pc:sldMkLst>
      </pc:sldChg>
      <pc:sldChg chg="del">
        <pc:chgData name="NABRAJ GYAWALI" userId="S::luc14122714892022@kfaltd.com::56f3798b-8e18-4e1d-b42f-efdbc4067fc7" providerId="AD" clId="Web-{81ED4F0E-02A7-97D8-AD0A-02EEEF3ACCCE}" dt="2025-03-26T14:06:58.028" v="392"/>
        <pc:sldMkLst>
          <pc:docMk/>
          <pc:sldMk cId="849465297" sldId="291"/>
        </pc:sldMkLst>
      </pc:sldChg>
      <pc:sldChg chg="addSp delSp modSp">
        <pc:chgData name="NABRAJ GYAWALI" userId="S::luc14122714892022@kfaltd.com::56f3798b-8e18-4e1d-b42f-efdbc4067fc7" providerId="AD" clId="Web-{81ED4F0E-02A7-97D8-AD0A-02EEEF3ACCCE}" dt="2025-03-26T14:04:42.450" v="372" actId="20577"/>
        <pc:sldMkLst>
          <pc:docMk/>
          <pc:sldMk cId="2547630249" sldId="292"/>
        </pc:sldMkLst>
        <pc:spChg chg="mod">
          <ac:chgData name="NABRAJ GYAWALI" userId="S::luc14122714892022@kfaltd.com::56f3798b-8e18-4e1d-b42f-efdbc4067fc7" providerId="AD" clId="Web-{81ED4F0E-02A7-97D8-AD0A-02EEEF3ACCCE}" dt="2025-03-26T14:04:42.450" v="372" actId="20577"/>
          <ac:spMkLst>
            <pc:docMk/>
            <pc:sldMk cId="2547630249" sldId="292"/>
            <ac:spMk id="2" creationId="{28BAC361-0D7A-DC05-86B5-6DD77D322F5B}"/>
          </ac:spMkLst>
        </pc:spChg>
        <pc:spChg chg="del">
          <ac:chgData name="NABRAJ GYAWALI" userId="S::luc14122714892022@kfaltd.com::56f3798b-8e18-4e1d-b42f-efdbc4067fc7" providerId="AD" clId="Web-{81ED4F0E-02A7-97D8-AD0A-02EEEF3ACCCE}" dt="2025-03-26T14:04:21.857" v="369"/>
          <ac:spMkLst>
            <pc:docMk/>
            <pc:sldMk cId="2547630249" sldId="292"/>
            <ac:spMk id="3" creationId="{1BE98EFF-197D-3136-70B9-7BBD30A48931}"/>
          </ac:spMkLst>
        </pc:spChg>
        <pc:spChg chg="add del mod">
          <ac:chgData name="NABRAJ GYAWALI" userId="S::luc14122714892022@kfaltd.com::56f3798b-8e18-4e1d-b42f-efdbc4067fc7" providerId="AD" clId="Web-{81ED4F0E-02A7-97D8-AD0A-02EEEF3ACCCE}" dt="2025-03-26T14:04:25.700" v="370"/>
          <ac:spMkLst>
            <pc:docMk/>
            <pc:sldMk cId="2547630249" sldId="292"/>
            <ac:spMk id="5" creationId="{730833EC-F56D-7D6F-19B6-5ACD42713C66}"/>
          </ac:spMkLst>
        </pc:spChg>
      </pc:sldChg>
      <pc:sldChg chg="add del">
        <pc:chgData name="NABRAJ GYAWALI" userId="S::luc14122714892022@kfaltd.com::56f3798b-8e18-4e1d-b42f-efdbc4067fc7" providerId="AD" clId="Web-{81ED4F0E-02A7-97D8-AD0A-02EEEF3ACCCE}" dt="2025-03-26T14:07:14.779" v="401"/>
        <pc:sldMkLst>
          <pc:docMk/>
          <pc:sldMk cId="3690116664" sldId="294"/>
        </pc:sldMkLst>
      </pc:sldChg>
      <pc:sldChg chg="del">
        <pc:chgData name="NABRAJ GYAWALI" userId="S::luc14122714892022@kfaltd.com::56f3798b-8e18-4e1d-b42f-efdbc4067fc7" providerId="AD" clId="Web-{81ED4F0E-02A7-97D8-AD0A-02EEEF3ACCCE}" dt="2025-03-26T14:06:59.232" v="393"/>
        <pc:sldMkLst>
          <pc:docMk/>
          <pc:sldMk cId="3616711461" sldId="295"/>
        </pc:sldMkLst>
      </pc:sldChg>
      <pc:sldChg chg="del">
        <pc:chgData name="NABRAJ GYAWALI" userId="S::luc14122714892022@kfaltd.com::56f3798b-8e18-4e1d-b42f-efdbc4067fc7" providerId="AD" clId="Web-{81ED4F0E-02A7-97D8-AD0A-02EEEF3ACCCE}" dt="2025-03-26T14:07:26.216" v="404"/>
        <pc:sldMkLst>
          <pc:docMk/>
          <pc:sldMk cId="1460847579" sldId="300"/>
        </pc:sldMkLst>
      </pc:sldChg>
      <pc:sldChg chg="add del">
        <pc:chgData name="NABRAJ GYAWALI" userId="S::luc14122714892022@kfaltd.com::56f3798b-8e18-4e1d-b42f-efdbc4067fc7" providerId="AD" clId="Web-{81ED4F0E-02A7-97D8-AD0A-02EEEF3ACCCE}" dt="2025-03-26T14:07:09.419" v="399"/>
        <pc:sldMkLst>
          <pc:docMk/>
          <pc:sldMk cId="3200442165" sldId="303"/>
        </pc:sldMkLst>
      </pc:sldChg>
      <pc:sldChg chg="del">
        <pc:chgData name="NABRAJ GYAWALI" userId="S::luc14122714892022@kfaltd.com::56f3798b-8e18-4e1d-b42f-efdbc4067fc7" providerId="AD" clId="Web-{81ED4F0E-02A7-97D8-AD0A-02EEEF3ACCCE}" dt="2025-03-26T14:07:26.575" v="405"/>
        <pc:sldMkLst>
          <pc:docMk/>
          <pc:sldMk cId="2829708895" sldId="304"/>
        </pc:sldMkLst>
      </pc:sldChg>
      <pc:sldChg chg="modSp">
        <pc:chgData name="NABRAJ GYAWALI" userId="S::luc14122714892022@kfaltd.com::56f3798b-8e18-4e1d-b42f-efdbc4067fc7" providerId="AD" clId="Web-{81ED4F0E-02A7-97D8-AD0A-02EEEF3ACCCE}" dt="2025-03-26T14:09:32.904" v="416" actId="20577"/>
        <pc:sldMkLst>
          <pc:docMk/>
          <pc:sldMk cId="3288620339" sldId="313"/>
        </pc:sldMkLst>
        <pc:spChg chg="mod">
          <ac:chgData name="NABRAJ GYAWALI" userId="S::luc14122714892022@kfaltd.com::56f3798b-8e18-4e1d-b42f-efdbc4067fc7" providerId="AD" clId="Web-{81ED4F0E-02A7-97D8-AD0A-02EEEF3ACCCE}" dt="2025-03-26T14:09:32.904" v="416" actId="20577"/>
          <ac:spMkLst>
            <pc:docMk/>
            <pc:sldMk cId="3288620339" sldId="313"/>
            <ac:spMk id="3" creationId="{FC0B1DC0-F728-CAE2-0CE8-D50A885E50BC}"/>
          </ac:spMkLst>
        </pc:spChg>
      </pc:sldChg>
      <pc:sldChg chg="addSp delSp modSp">
        <pc:chgData name="NABRAJ GYAWALI" userId="S::luc14122714892022@kfaltd.com::56f3798b-8e18-4e1d-b42f-efdbc4067fc7" providerId="AD" clId="Web-{81ED4F0E-02A7-97D8-AD0A-02EEEF3ACCCE}" dt="2025-03-26T14:02:40.560" v="365"/>
        <pc:sldMkLst>
          <pc:docMk/>
          <pc:sldMk cId="2984839632" sldId="314"/>
        </pc:sldMkLst>
        <pc:spChg chg="add del">
          <ac:chgData name="NABRAJ GYAWALI" userId="S::luc14122714892022@kfaltd.com::56f3798b-8e18-4e1d-b42f-efdbc4067fc7" providerId="AD" clId="Web-{81ED4F0E-02A7-97D8-AD0A-02EEEF3ACCCE}" dt="2025-03-26T14:02:40.560" v="365"/>
          <ac:spMkLst>
            <pc:docMk/>
            <pc:sldMk cId="2984839632" sldId="314"/>
            <ac:spMk id="3" creationId="{FD281A22-5F40-AB97-EE94-F8F56A3E3BC9}"/>
          </ac:spMkLst>
        </pc:spChg>
        <pc:graphicFrameChg chg="add del mod ord modGraphic">
          <ac:chgData name="NABRAJ GYAWALI" userId="S::luc14122714892022@kfaltd.com::56f3798b-8e18-4e1d-b42f-efdbc4067fc7" providerId="AD" clId="Web-{81ED4F0E-02A7-97D8-AD0A-02EEEF3ACCCE}" dt="2025-03-26T13:41:13.090" v="64"/>
          <ac:graphicFrameMkLst>
            <pc:docMk/>
            <pc:sldMk cId="2984839632" sldId="314"/>
            <ac:graphicFrameMk id="4" creationId="{429BED5D-28A6-1311-E9AB-18276F8ED5C4}"/>
          </ac:graphicFrameMkLst>
        </pc:graphicFrameChg>
        <pc:picChg chg="add mod ord">
          <ac:chgData name="NABRAJ GYAWALI" userId="S::luc14122714892022@kfaltd.com::56f3798b-8e18-4e1d-b42f-efdbc4067fc7" providerId="AD" clId="Web-{81ED4F0E-02A7-97D8-AD0A-02EEEF3ACCCE}" dt="2025-03-26T14:02:40.560" v="365"/>
          <ac:picMkLst>
            <pc:docMk/>
            <pc:sldMk cId="2984839632" sldId="314"/>
            <ac:picMk id="5" creationId="{6C06589A-4D7E-05A2-7413-79FE79CD29F9}"/>
          </ac:picMkLst>
        </pc:picChg>
      </pc:sldChg>
      <pc:sldChg chg="modSp">
        <pc:chgData name="NABRAJ GYAWALI" userId="S::luc14122714892022@kfaltd.com::56f3798b-8e18-4e1d-b42f-efdbc4067fc7" providerId="AD" clId="Web-{81ED4F0E-02A7-97D8-AD0A-02EEEF3ACCCE}" dt="2025-03-26T13:57:35.591" v="357" actId="20577"/>
        <pc:sldMkLst>
          <pc:docMk/>
          <pc:sldMk cId="1059609217" sldId="319"/>
        </pc:sldMkLst>
        <pc:spChg chg="mod">
          <ac:chgData name="NABRAJ GYAWALI" userId="S::luc14122714892022@kfaltd.com::56f3798b-8e18-4e1d-b42f-efdbc4067fc7" providerId="AD" clId="Web-{81ED4F0E-02A7-97D8-AD0A-02EEEF3ACCCE}" dt="2025-03-26T13:57:35.591" v="357" actId="20577"/>
          <ac:spMkLst>
            <pc:docMk/>
            <pc:sldMk cId="1059609217" sldId="319"/>
            <ac:spMk id="2" creationId="{74A80626-A663-3724-19E1-52AEBD44F49E}"/>
          </ac:spMkLst>
        </pc:spChg>
      </pc:sldChg>
      <pc:sldChg chg="addSp delSp modSp">
        <pc:chgData name="NABRAJ GYAWALI" userId="S::luc14122714892022@kfaltd.com::56f3798b-8e18-4e1d-b42f-efdbc4067fc7" providerId="AD" clId="Web-{81ED4F0E-02A7-97D8-AD0A-02EEEF3ACCCE}" dt="2025-03-26T14:14:33.451" v="424" actId="14100"/>
        <pc:sldMkLst>
          <pc:docMk/>
          <pc:sldMk cId="13348898" sldId="320"/>
        </pc:sldMkLst>
        <pc:spChg chg="del">
          <ac:chgData name="NABRAJ GYAWALI" userId="S::luc14122714892022@kfaltd.com::56f3798b-8e18-4e1d-b42f-efdbc4067fc7" providerId="AD" clId="Web-{81ED4F0E-02A7-97D8-AD0A-02EEEF3ACCCE}" dt="2025-03-26T14:14:20.982" v="421"/>
          <ac:spMkLst>
            <pc:docMk/>
            <pc:sldMk cId="13348898" sldId="320"/>
            <ac:spMk id="3" creationId="{BD76B65A-5B43-9D07-B2F3-2DF0832C5C56}"/>
          </ac:spMkLst>
        </pc:spChg>
        <pc:picChg chg="add mod ord">
          <ac:chgData name="NABRAJ GYAWALI" userId="S::luc14122714892022@kfaltd.com::56f3798b-8e18-4e1d-b42f-efdbc4067fc7" providerId="AD" clId="Web-{81ED4F0E-02A7-97D8-AD0A-02EEEF3ACCCE}" dt="2025-03-26T14:14:33.451" v="424" actId="14100"/>
          <ac:picMkLst>
            <pc:docMk/>
            <pc:sldMk cId="13348898" sldId="320"/>
            <ac:picMk id="2" creationId="{899BFC65-55A5-895D-293A-6239251A1510}"/>
          </ac:picMkLst>
        </pc:picChg>
      </pc:sldChg>
      <pc:sldChg chg="addSp delSp modSp">
        <pc:chgData name="NABRAJ GYAWALI" userId="S::luc14122714892022@kfaltd.com::56f3798b-8e18-4e1d-b42f-efdbc4067fc7" providerId="AD" clId="Web-{81ED4F0E-02A7-97D8-AD0A-02EEEF3ACCCE}" dt="2025-03-26T13:58:21.044" v="360" actId="14100"/>
        <pc:sldMkLst>
          <pc:docMk/>
          <pc:sldMk cId="217803414" sldId="321"/>
        </pc:sldMkLst>
        <pc:spChg chg="del">
          <ac:chgData name="NABRAJ GYAWALI" userId="S::luc14122714892022@kfaltd.com::56f3798b-8e18-4e1d-b42f-efdbc4067fc7" providerId="AD" clId="Web-{81ED4F0E-02A7-97D8-AD0A-02EEEF3ACCCE}" dt="2025-03-26T13:57:41.966" v="358"/>
          <ac:spMkLst>
            <pc:docMk/>
            <pc:sldMk cId="217803414" sldId="321"/>
            <ac:spMk id="3" creationId="{639C1D27-FE4F-2378-5154-46FE82E235D2}"/>
          </ac:spMkLst>
        </pc:spChg>
        <pc:picChg chg="add mod">
          <ac:chgData name="NABRAJ GYAWALI" userId="S::luc14122714892022@kfaltd.com::56f3798b-8e18-4e1d-b42f-efdbc4067fc7" providerId="AD" clId="Web-{81ED4F0E-02A7-97D8-AD0A-02EEEF3ACCCE}" dt="2025-03-26T13:58:21.044" v="360" actId="14100"/>
          <ac:picMkLst>
            <pc:docMk/>
            <pc:sldMk cId="217803414" sldId="321"/>
            <ac:picMk id="2" creationId="{A08C8008-3DBC-7FF2-3B5E-A877DB144E46}"/>
          </ac:picMkLst>
        </pc:picChg>
      </pc:sldChg>
      <pc:sldChg chg="addSp delSp modSp">
        <pc:chgData name="NABRAJ GYAWALI" userId="S::luc14122714892022@kfaltd.com::56f3798b-8e18-4e1d-b42f-efdbc4067fc7" providerId="AD" clId="Web-{81ED4F0E-02A7-97D8-AD0A-02EEEF3ACCCE}" dt="2025-03-26T13:56:17.466" v="351" actId="1076"/>
        <pc:sldMkLst>
          <pc:docMk/>
          <pc:sldMk cId="2970741575" sldId="322"/>
        </pc:sldMkLst>
        <pc:spChg chg="del">
          <ac:chgData name="NABRAJ GYAWALI" userId="S::luc14122714892022@kfaltd.com::56f3798b-8e18-4e1d-b42f-efdbc4067fc7" providerId="AD" clId="Web-{81ED4F0E-02A7-97D8-AD0A-02EEEF3ACCCE}" dt="2025-03-26T13:44:00.793" v="78"/>
          <ac:spMkLst>
            <pc:docMk/>
            <pc:sldMk cId="2970741575" sldId="322"/>
            <ac:spMk id="3" creationId="{2D37D1A9-167D-36CC-92FE-3BC4FC2EBF4F}"/>
          </ac:spMkLst>
        </pc:spChg>
        <pc:spChg chg="add del mod">
          <ac:chgData name="NABRAJ GYAWALI" userId="S::luc14122714892022@kfaltd.com::56f3798b-8e18-4e1d-b42f-efdbc4067fc7" providerId="AD" clId="Web-{81ED4F0E-02A7-97D8-AD0A-02EEEF3ACCCE}" dt="2025-03-26T13:56:06.919" v="349"/>
          <ac:spMkLst>
            <pc:docMk/>
            <pc:sldMk cId="2970741575" sldId="322"/>
            <ac:spMk id="7" creationId="{DF18EAC1-F846-A3B7-F84E-E4AEAE0D0A84}"/>
          </ac:spMkLst>
        </pc:spChg>
        <pc:graphicFrameChg chg="add del mod ord modGraphic">
          <ac:chgData name="NABRAJ GYAWALI" userId="S::luc14122714892022@kfaltd.com::56f3798b-8e18-4e1d-b42f-efdbc4067fc7" providerId="AD" clId="Web-{81ED4F0E-02A7-97D8-AD0A-02EEEF3ACCCE}" dt="2025-03-26T13:55:29.684" v="345"/>
          <ac:graphicFrameMkLst>
            <pc:docMk/>
            <pc:sldMk cId="2970741575" sldId="322"/>
            <ac:graphicFrameMk id="4" creationId="{F3875494-09AF-48D5-BE51-2388689C0721}"/>
          </ac:graphicFrameMkLst>
        </pc:graphicFrameChg>
        <pc:graphicFrameChg chg="add mod modGraphic">
          <ac:chgData name="NABRAJ GYAWALI" userId="S::luc14122714892022@kfaltd.com::56f3798b-8e18-4e1d-b42f-efdbc4067fc7" providerId="AD" clId="Web-{81ED4F0E-02A7-97D8-AD0A-02EEEF3ACCCE}" dt="2025-03-26T13:56:17.466" v="351" actId="1076"/>
          <ac:graphicFrameMkLst>
            <pc:docMk/>
            <pc:sldMk cId="2970741575" sldId="322"/>
            <ac:graphicFrameMk id="5" creationId="{E65B0698-6ABD-61CE-64D7-2F247D5EE646}"/>
          </ac:graphicFrameMkLst>
        </pc:graphicFrameChg>
      </pc:sldChg>
      <pc:sldChg chg="del ord">
        <pc:chgData name="NABRAJ GYAWALI" userId="S::luc14122714892022@kfaltd.com::56f3798b-8e18-4e1d-b42f-efdbc4067fc7" providerId="AD" clId="Web-{81ED4F0E-02A7-97D8-AD0A-02EEEF3ACCCE}" dt="2025-03-26T14:08:52.732" v="407"/>
        <pc:sldMkLst>
          <pc:docMk/>
          <pc:sldMk cId="3040817368" sldId="323"/>
        </pc:sldMkLst>
      </pc:sldChg>
      <pc:sldChg chg="addSp delSp modSp ord">
        <pc:chgData name="NABRAJ GYAWALI" userId="S::luc14122714892022@kfaltd.com::56f3798b-8e18-4e1d-b42f-efdbc4067fc7" providerId="AD" clId="Web-{81ED4F0E-02A7-97D8-AD0A-02EEEF3ACCCE}" dt="2025-03-26T13:30:31.480" v="62" actId="14100"/>
        <pc:sldMkLst>
          <pc:docMk/>
          <pc:sldMk cId="3512833654" sldId="325"/>
        </pc:sldMkLst>
        <pc:spChg chg="del mod">
          <ac:chgData name="NABRAJ GYAWALI" userId="S::luc14122714892022@kfaltd.com::56f3798b-8e18-4e1d-b42f-efdbc4067fc7" providerId="AD" clId="Web-{81ED4F0E-02A7-97D8-AD0A-02EEEF3ACCCE}" dt="2025-03-26T13:29:44.355" v="54"/>
          <ac:spMkLst>
            <pc:docMk/>
            <pc:sldMk cId="3512833654" sldId="325"/>
            <ac:spMk id="3" creationId="{09A4C99F-FA59-AC4A-39FF-C501D221681B}"/>
          </ac:spMkLst>
        </pc:spChg>
        <pc:picChg chg="add mod ord">
          <ac:chgData name="NABRAJ GYAWALI" userId="S::luc14122714892022@kfaltd.com::56f3798b-8e18-4e1d-b42f-efdbc4067fc7" providerId="AD" clId="Web-{81ED4F0E-02A7-97D8-AD0A-02EEEF3ACCCE}" dt="2025-03-26T13:30:31.480" v="62" actId="14100"/>
          <ac:picMkLst>
            <pc:docMk/>
            <pc:sldMk cId="3512833654" sldId="325"/>
            <ac:picMk id="2" creationId="{AD12FC19-5C4D-6F61-4B22-A9E6BC725482}"/>
          </ac:picMkLst>
        </pc:picChg>
      </pc:sldChg>
      <pc:sldChg chg="addSp delSp modSp del ord">
        <pc:chgData name="NABRAJ GYAWALI" userId="S::luc14122714892022@kfaltd.com::56f3798b-8e18-4e1d-b42f-efdbc4067fc7" providerId="AD" clId="Web-{81ED4F0E-02A7-97D8-AD0A-02EEEF3ACCCE}" dt="2025-03-26T13:29:08.887" v="51"/>
        <pc:sldMkLst>
          <pc:docMk/>
          <pc:sldMk cId="2156464383" sldId="326"/>
        </pc:sldMkLst>
        <pc:spChg chg="add del mod">
          <ac:chgData name="NABRAJ GYAWALI" userId="S::luc14122714892022@kfaltd.com::56f3798b-8e18-4e1d-b42f-efdbc4067fc7" providerId="AD" clId="Web-{81ED4F0E-02A7-97D8-AD0A-02EEEF3ACCCE}" dt="2025-03-26T13:28:51.168" v="48" actId="14100"/>
          <ac:spMkLst>
            <pc:docMk/>
            <pc:sldMk cId="2156464383" sldId="326"/>
            <ac:spMk id="2" creationId="{2A65B0A2-1FFC-A791-6B81-DBBC9DDBFC2F}"/>
          </ac:spMkLst>
        </pc:spChg>
        <pc:spChg chg="add del mod">
          <ac:chgData name="NABRAJ GYAWALI" userId="S::luc14122714892022@kfaltd.com::56f3798b-8e18-4e1d-b42f-efdbc4067fc7" providerId="AD" clId="Web-{81ED4F0E-02A7-97D8-AD0A-02EEEF3ACCCE}" dt="2025-03-26T13:28:38.137" v="41" actId="14100"/>
          <ac:spMkLst>
            <pc:docMk/>
            <pc:sldMk cId="2156464383" sldId="326"/>
            <ac:spMk id="3" creationId="{95E1415F-762D-3D49-2884-BD6B9BC3DDEC}"/>
          </ac:spMkLst>
        </pc:spChg>
        <pc:picChg chg="add del mod ord">
          <ac:chgData name="NABRAJ GYAWALI" userId="S::luc14122714892022@kfaltd.com::56f3798b-8e18-4e1d-b42f-efdbc4067fc7" providerId="AD" clId="Web-{81ED4F0E-02A7-97D8-AD0A-02EEEF3ACCCE}" dt="2025-03-26T13:28:34.074" v="36"/>
          <ac:picMkLst>
            <pc:docMk/>
            <pc:sldMk cId="2156464383" sldId="326"/>
            <ac:picMk id="4" creationId="{8660AFE8-1B21-74C5-855C-9EA49C20D1D7}"/>
          </ac:picMkLst>
        </pc:picChg>
      </pc:sldChg>
      <pc:sldChg chg="modSp add del ord replId">
        <pc:chgData name="NABRAJ GYAWALI" userId="S::luc14122714892022@kfaltd.com::56f3798b-8e18-4e1d-b42f-efdbc4067fc7" providerId="AD" clId="Web-{81ED4F0E-02A7-97D8-AD0A-02EEEF3ACCCE}" dt="2025-03-26T14:06:26.341" v="388"/>
        <pc:sldMkLst>
          <pc:docMk/>
          <pc:sldMk cId="3887766094" sldId="326"/>
        </pc:sldMkLst>
        <pc:spChg chg="mod">
          <ac:chgData name="NABRAJ GYAWALI" userId="S::luc14122714892022@kfaltd.com::56f3798b-8e18-4e1d-b42f-efdbc4067fc7" providerId="AD" clId="Web-{81ED4F0E-02A7-97D8-AD0A-02EEEF3ACCCE}" dt="2025-03-26T13:43:33.200" v="75" actId="20577"/>
          <ac:spMkLst>
            <pc:docMk/>
            <pc:sldMk cId="3887766094" sldId="326"/>
            <ac:spMk id="2" creationId="{2FA81F52-EC0B-4CC7-35BE-FF049D00366F}"/>
          </ac:spMkLst>
        </pc:spChg>
      </pc:sldChg>
      <pc:sldChg chg="add ord replId">
        <pc:chgData name="NABRAJ GYAWALI" userId="S::luc14122714892022@kfaltd.com::56f3798b-8e18-4e1d-b42f-efdbc4067fc7" providerId="AD" clId="Web-{81ED4F0E-02A7-97D8-AD0A-02EEEF3ACCCE}" dt="2025-03-26T13:42:47.387" v="67"/>
        <pc:sldMkLst>
          <pc:docMk/>
          <pc:sldMk cId="2953493082" sldId="327"/>
        </pc:sldMkLst>
      </pc:sldChg>
      <pc:sldChg chg="add del replId">
        <pc:chgData name="NABRAJ GYAWALI" userId="S::luc14122714892022@kfaltd.com::56f3798b-8e18-4e1d-b42f-efdbc4067fc7" providerId="AD" clId="Web-{81ED4F0E-02A7-97D8-AD0A-02EEEF3ACCCE}" dt="2025-03-26T13:43:39.231" v="77"/>
        <pc:sldMkLst>
          <pc:docMk/>
          <pc:sldMk cId="534917683" sldId="328"/>
        </pc:sldMkLst>
      </pc:sldChg>
      <pc:sldChg chg="add del ord replId">
        <pc:chgData name="NABRAJ GYAWALI" userId="S::luc14122714892022@kfaltd.com::56f3798b-8e18-4e1d-b42f-efdbc4067fc7" providerId="AD" clId="Web-{81ED4F0E-02A7-97D8-AD0A-02EEEF3ACCCE}" dt="2025-03-26T14:08:51.419" v="406"/>
        <pc:sldMkLst>
          <pc:docMk/>
          <pc:sldMk cId="1222816868" sldId="328"/>
        </pc:sldMkLst>
      </pc:sldChg>
      <pc:sldChg chg="addSp delSp modSp add replId">
        <pc:chgData name="NABRAJ GYAWALI" userId="S::luc14122714892022@kfaltd.com::56f3798b-8e18-4e1d-b42f-efdbc4067fc7" providerId="AD" clId="Web-{81ED4F0E-02A7-97D8-AD0A-02EEEF3ACCCE}" dt="2025-03-26T14:02:50.841" v="366"/>
        <pc:sldMkLst>
          <pc:docMk/>
          <pc:sldMk cId="2899585354" sldId="329"/>
        </pc:sldMkLst>
        <pc:spChg chg="del">
          <ac:chgData name="NABRAJ GYAWALI" userId="S::luc14122714892022@kfaltd.com::56f3798b-8e18-4e1d-b42f-efdbc4067fc7" providerId="AD" clId="Web-{81ED4F0E-02A7-97D8-AD0A-02EEEF3ACCCE}" dt="2025-03-26T14:02:50.841" v="366"/>
          <ac:spMkLst>
            <pc:docMk/>
            <pc:sldMk cId="2899585354" sldId="329"/>
            <ac:spMk id="3" creationId="{C97C1781-6E5D-9201-008F-913E71D6A8EE}"/>
          </ac:spMkLst>
        </pc:spChg>
        <pc:picChg chg="add mod ord">
          <ac:chgData name="NABRAJ GYAWALI" userId="S::luc14122714892022@kfaltd.com::56f3798b-8e18-4e1d-b42f-efdbc4067fc7" providerId="AD" clId="Web-{81ED4F0E-02A7-97D8-AD0A-02EEEF3ACCCE}" dt="2025-03-26T14:02:50.841" v="366"/>
          <ac:picMkLst>
            <pc:docMk/>
            <pc:sldMk cId="2899585354" sldId="329"/>
            <ac:picMk id="2" creationId="{A817754B-35E2-17FF-247E-F03D13C27C62}"/>
          </ac:picMkLst>
        </pc:picChg>
      </pc:sldChg>
      <pc:sldChg chg="addSp delSp modSp add replId">
        <pc:chgData name="NABRAJ GYAWALI" userId="S::luc14122714892022@kfaltd.com::56f3798b-8e18-4e1d-b42f-efdbc4067fc7" providerId="AD" clId="Web-{81ED4F0E-02A7-97D8-AD0A-02EEEF3ACCCE}" dt="2025-03-26T14:02:58.810" v="367"/>
        <pc:sldMkLst>
          <pc:docMk/>
          <pc:sldMk cId="3527536283" sldId="330"/>
        </pc:sldMkLst>
        <pc:spChg chg="del">
          <ac:chgData name="NABRAJ GYAWALI" userId="S::luc14122714892022@kfaltd.com::56f3798b-8e18-4e1d-b42f-efdbc4067fc7" providerId="AD" clId="Web-{81ED4F0E-02A7-97D8-AD0A-02EEEF3ACCCE}" dt="2025-03-26T14:02:58.810" v="367"/>
          <ac:spMkLst>
            <pc:docMk/>
            <pc:sldMk cId="3527536283" sldId="330"/>
            <ac:spMk id="3" creationId="{6CCF775D-6388-091D-F840-5DE7662EEDCC}"/>
          </ac:spMkLst>
        </pc:spChg>
        <pc:picChg chg="add mod ord">
          <ac:chgData name="NABRAJ GYAWALI" userId="S::luc14122714892022@kfaltd.com::56f3798b-8e18-4e1d-b42f-efdbc4067fc7" providerId="AD" clId="Web-{81ED4F0E-02A7-97D8-AD0A-02EEEF3ACCCE}" dt="2025-03-26T14:02:58.810" v="367"/>
          <ac:picMkLst>
            <pc:docMk/>
            <pc:sldMk cId="3527536283" sldId="330"/>
            <ac:picMk id="2" creationId="{D8CC42B8-3168-3B5F-94FE-BFB958C9E80A}"/>
          </ac:picMkLst>
        </pc:picChg>
      </pc:sldChg>
      <pc:sldChg chg="add del replId">
        <pc:chgData name="NABRAJ GYAWALI" userId="S::luc14122714892022@kfaltd.com::56f3798b-8e18-4e1d-b42f-efdbc4067fc7" providerId="AD" clId="Web-{81ED4F0E-02A7-97D8-AD0A-02EEEF3ACCCE}" dt="2025-03-26T14:07:18.075" v="403"/>
        <pc:sldMkLst>
          <pc:docMk/>
          <pc:sldMk cId="823705717" sldId="331"/>
        </pc:sldMkLst>
      </pc:sldChg>
      <pc:sldChg chg="add del replId">
        <pc:chgData name="NABRAJ GYAWALI" userId="S::luc14122714892022@kfaltd.com::56f3798b-8e18-4e1d-b42f-efdbc4067fc7" providerId="AD" clId="Web-{81ED4F0E-02A7-97D8-AD0A-02EEEF3ACCCE}" dt="2025-03-26T14:07:18.060" v="402"/>
        <pc:sldMkLst>
          <pc:docMk/>
          <pc:sldMk cId="350991399" sldId="332"/>
        </pc:sldMkLst>
      </pc:sldChg>
    </pc:docChg>
  </pc:docChgLst>
  <pc:docChgLst>
    <pc:chgData name="NABRAJ GYAWALI" userId="S::luc14122714892022@kfaltd.com::56f3798b-8e18-4e1d-b42f-efdbc4067fc7" providerId="AD" clId="Web-{61D9205E-F0B8-E952-35A9-DB28D7437DF8}"/>
    <pc:docChg chg="addSld modSld sldOrd">
      <pc:chgData name="NABRAJ GYAWALI" userId="S::luc14122714892022@kfaltd.com::56f3798b-8e18-4e1d-b42f-efdbc4067fc7" providerId="AD" clId="Web-{61D9205E-F0B8-E952-35A9-DB28D7437DF8}" dt="2025-03-26T13:24:33.767" v="180"/>
      <pc:docMkLst>
        <pc:docMk/>
      </pc:docMkLst>
      <pc:sldChg chg="modSp">
        <pc:chgData name="NABRAJ GYAWALI" userId="S::luc14122714892022@kfaltd.com::56f3798b-8e18-4e1d-b42f-efdbc4067fc7" providerId="AD" clId="Web-{61D9205E-F0B8-E952-35A9-DB28D7437DF8}" dt="2025-03-26T13:16:11.606" v="136" actId="20577"/>
        <pc:sldMkLst>
          <pc:docMk/>
          <pc:sldMk cId="2665045518" sldId="282"/>
        </pc:sldMkLst>
        <pc:spChg chg="mod">
          <ac:chgData name="NABRAJ GYAWALI" userId="S::luc14122714892022@kfaltd.com::56f3798b-8e18-4e1d-b42f-efdbc4067fc7" providerId="AD" clId="Web-{61D9205E-F0B8-E952-35A9-DB28D7437DF8}" dt="2025-03-26T13:16:11.606" v="136" actId="20577"/>
          <ac:spMkLst>
            <pc:docMk/>
            <pc:sldMk cId="2665045518" sldId="282"/>
            <ac:spMk id="3" creationId="{1ABCA07C-1908-B1EB-82FA-EC63DAAF4CF4}"/>
          </ac:spMkLst>
        </pc:spChg>
      </pc:sldChg>
      <pc:sldChg chg="addSp delSp modSp">
        <pc:chgData name="NABRAJ GYAWALI" userId="S::luc14122714892022@kfaltd.com::56f3798b-8e18-4e1d-b42f-efdbc4067fc7" providerId="AD" clId="Web-{61D9205E-F0B8-E952-35A9-DB28D7437DF8}" dt="2025-03-26T13:18:18.427" v="145" actId="1076"/>
        <pc:sldMkLst>
          <pc:docMk/>
          <pc:sldMk cId="3559931096" sldId="312"/>
        </pc:sldMkLst>
        <pc:spChg chg="mod">
          <ac:chgData name="NABRAJ GYAWALI" userId="S::luc14122714892022@kfaltd.com::56f3798b-8e18-4e1d-b42f-efdbc4067fc7" providerId="AD" clId="Web-{61D9205E-F0B8-E952-35A9-DB28D7437DF8}" dt="2025-03-26T13:04:18.945" v="31" actId="20577"/>
          <ac:spMkLst>
            <pc:docMk/>
            <pc:sldMk cId="3559931096" sldId="312"/>
            <ac:spMk id="3" creationId="{28A32D4C-9BB4-25D2-437A-E968ACA03C58}"/>
          </ac:spMkLst>
        </pc:spChg>
        <pc:picChg chg="add del mod">
          <ac:chgData name="NABRAJ GYAWALI" userId="S::luc14122714892022@kfaltd.com::56f3798b-8e18-4e1d-b42f-efdbc4067fc7" providerId="AD" clId="Web-{61D9205E-F0B8-E952-35A9-DB28D7437DF8}" dt="2025-03-26T13:17:53.754" v="141"/>
          <ac:picMkLst>
            <pc:docMk/>
            <pc:sldMk cId="3559931096" sldId="312"/>
            <ac:picMk id="2" creationId="{E6B17768-3D2A-96CF-5B51-3A08DB5F9E63}"/>
          </ac:picMkLst>
        </pc:picChg>
        <pc:picChg chg="add mod">
          <ac:chgData name="NABRAJ GYAWALI" userId="S::luc14122714892022@kfaltd.com::56f3798b-8e18-4e1d-b42f-efdbc4067fc7" providerId="AD" clId="Web-{61D9205E-F0B8-E952-35A9-DB28D7437DF8}" dt="2025-03-26T13:09:15.607" v="40" actId="1076"/>
          <ac:picMkLst>
            <pc:docMk/>
            <pc:sldMk cId="3559931096" sldId="312"/>
            <ac:picMk id="4" creationId="{BE0EFB74-416F-AA15-3D89-838E4E088765}"/>
          </ac:picMkLst>
        </pc:picChg>
        <pc:picChg chg="add mod">
          <ac:chgData name="NABRAJ GYAWALI" userId="S::luc14122714892022@kfaltd.com::56f3798b-8e18-4e1d-b42f-efdbc4067fc7" providerId="AD" clId="Web-{61D9205E-F0B8-E952-35A9-DB28D7437DF8}" dt="2025-03-26T13:18:18.427" v="145" actId="1076"/>
          <ac:picMkLst>
            <pc:docMk/>
            <pc:sldMk cId="3559931096" sldId="312"/>
            <ac:picMk id="5" creationId="{F1013EA6-3476-1E28-6331-1511D56CD3FA}"/>
          </ac:picMkLst>
        </pc:picChg>
      </pc:sldChg>
      <pc:sldChg chg="modSp ord">
        <pc:chgData name="NABRAJ GYAWALI" userId="S::luc14122714892022@kfaltd.com::56f3798b-8e18-4e1d-b42f-efdbc4067fc7" providerId="AD" clId="Web-{61D9205E-F0B8-E952-35A9-DB28D7437DF8}" dt="2025-03-26T13:15:09.304" v="113" actId="20577"/>
        <pc:sldMkLst>
          <pc:docMk/>
          <pc:sldMk cId="3288620339" sldId="313"/>
        </pc:sldMkLst>
        <pc:spChg chg="mod">
          <ac:chgData name="NABRAJ GYAWALI" userId="S::luc14122714892022@kfaltd.com::56f3798b-8e18-4e1d-b42f-efdbc4067fc7" providerId="AD" clId="Web-{61D9205E-F0B8-E952-35A9-DB28D7437DF8}" dt="2025-03-26T13:15:09.304" v="113" actId="20577"/>
          <ac:spMkLst>
            <pc:docMk/>
            <pc:sldMk cId="3288620339" sldId="313"/>
            <ac:spMk id="3" creationId="{FC0B1DC0-F728-CAE2-0CE8-D50A885E50BC}"/>
          </ac:spMkLst>
        </pc:spChg>
      </pc:sldChg>
      <pc:sldChg chg="ord">
        <pc:chgData name="NABRAJ GYAWALI" userId="S::luc14122714892022@kfaltd.com::56f3798b-8e18-4e1d-b42f-efdbc4067fc7" providerId="AD" clId="Web-{61D9205E-F0B8-E952-35A9-DB28D7437DF8}" dt="2025-03-26T12:37:07.723" v="25"/>
        <pc:sldMkLst>
          <pc:docMk/>
          <pc:sldMk cId="2984839632" sldId="314"/>
        </pc:sldMkLst>
      </pc:sldChg>
      <pc:sldChg chg="addSp delSp modSp ord">
        <pc:chgData name="NABRAJ GYAWALI" userId="S::luc14122714892022@kfaltd.com::56f3798b-8e18-4e1d-b42f-efdbc4067fc7" providerId="AD" clId="Web-{61D9205E-F0B8-E952-35A9-DB28D7437DF8}" dt="2025-03-26T13:20:21.358" v="179" actId="1076"/>
        <pc:sldMkLst>
          <pc:docMk/>
          <pc:sldMk cId="805313651" sldId="315"/>
        </pc:sldMkLst>
        <pc:spChg chg="del">
          <ac:chgData name="NABRAJ GYAWALI" userId="S::luc14122714892022@kfaltd.com::56f3798b-8e18-4e1d-b42f-efdbc4067fc7" providerId="AD" clId="Web-{61D9205E-F0B8-E952-35A9-DB28D7437DF8}" dt="2025-03-26T13:20:11.436" v="177"/>
          <ac:spMkLst>
            <pc:docMk/>
            <pc:sldMk cId="805313651" sldId="315"/>
            <ac:spMk id="3" creationId="{140BE452-9EEF-5995-DFEF-912F8D482ED6}"/>
          </ac:spMkLst>
        </pc:spChg>
        <pc:picChg chg="add mod ord">
          <ac:chgData name="NABRAJ GYAWALI" userId="S::luc14122714892022@kfaltd.com::56f3798b-8e18-4e1d-b42f-efdbc4067fc7" providerId="AD" clId="Web-{61D9205E-F0B8-E952-35A9-DB28D7437DF8}" dt="2025-03-26T13:20:21.358" v="179" actId="1076"/>
          <ac:picMkLst>
            <pc:docMk/>
            <pc:sldMk cId="805313651" sldId="315"/>
            <ac:picMk id="2" creationId="{466DE22B-6FAB-3DA3-10AA-63BB1B5531C6}"/>
          </ac:picMkLst>
        </pc:picChg>
      </pc:sldChg>
      <pc:sldChg chg="modSp">
        <pc:chgData name="NABRAJ GYAWALI" userId="S::luc14122714892022@kfaltd.com::56f3798b-8e18-4e1d-b42f-efdbc4067fc7" providerId="AD" clId="Web-{61D9205E-F0B8-E952-35A9-DB28D7437DF8}" dt="2025-03-26T13:18:43.429" v="175" actId="20577"/>
        <pc:sldMkLst>
          <pc:docMk/>
          <pc:sldMk cId="1469858510" sldId="316"/>
        </pc:sldMkLst>
        <pc:spChg chg="mod">
          <ac:chgData name="NABRAJ GYAWALI" userId="S::luc14122714892022@kfaltd.com::56f3798b-8e18-4e1d-b42f-efdbc4067fc7" providerId="AD" clId="Web-{61D9205E-F0B8-E952-35A9-DB28D7437DF8}" dt="2025-03-26T13:18:43.429" v="175" actId="20577"/>
          <ac:spMkLst>
            <pc:docMk/>
            <pc:sldMk cId="1469858510" sldId="316"/>
            <ac:spMk id="2" creationId="{0538EFBE-350F-9C24-C124-FC24CB71E9FE}"/>
          </ac:spMkLst>
        </pc:spChg>
      </pc:sldChg>
      <pc:sldChg chg="modSp add replId">
        <pc:chgData name="NABRAJ GYAWALI" userId="S::luc14122714892022@kfaltd.com::56f3798b-8e18-4e1d-b42f-efdbc4067fc7" providerId="AD" clId="Web-{61D9205E-F0B8-E952-35A9-DB28D7437DF8}" dt="2025-03-26T12:36:00.692" v="12" actId="20577"/>
        <pc:sldMkLst>
          <pc:docMk/>
          <pc:sldMk cId="4078406402" sldId="318"/>
        </pc:sldMkLst>
        <pc:spChg chg="mod">
          <ac:chgData name="NABRAJ GYAWALI" userId="S::luc14122714892022@kfaltd.com::56f3798b-8e18-4e1d-b42f-efdbc4067fc7" providerId="AD" clId="Web-{61D9205E-F0B8-E952-35A9-DB28D7437DF8}" dt="2025-03-26T12:36:00.692" v="12" actId="20577"/>
          <ac:spMkLst>
            <pc:docMk/>
            <pc:sldMk cId="4078406402" sldId="318"/>
            <ac:spMk id="2" creationId="{830F2561-5A96-A8C2-331E-273056425338}"/>
          </ac:spMkLst>
        </pc:spChg>
      </pc:sldChg>
      <pc:sldChg chg="modSp add replId">
        <pc:chgData name="NABRAJ GYAWALI" userId="S::luc14122714892022@kfaltd.com::56f3798b-8e18-4e1d-b42f-efdbc4067fc7" providerId="AD" clId="Web-{61D9205E-F0B8-E952-35A9-DB28D7437DF8}" dt="2025-03-26T12:36:58.176" v="23" actId="20577"/>
        <pc:sldMkLst>
          <pc:docMk/>
          <pc:sldMk cId="1059609217" sldId="319"/>
        </pc:sldMkLst>
        <pc:spChg chg="mod">
          <ac:chgData name="NABRAJ GYAWALI" userId="S::luc14122714892022@kfaltd.com::56f3798b-8e18-4e1d-b42f-efdbc4067fc7" providerId="AD" clId="Web-{61D9205E-F0B8-E952-35A9-DB28D7437DF8}" dt="2025-03-26T12:36:58.176" v="23" actId="20577"/>
          <ac:spMkLst>
            <pc:docMk/>
            <pc:sldMk cId="1059609217" sldId="319"/>
            <ac:spMk id="2" creationId="{74A80626-A663-3724-19E1-52AEBD44F49E}"/>
          </ac:spMkLst>
        </pc:spChg>
      </pc:sldChg>
      <pc:sldChg chg="add ord replId">
        <pc:chgData name="NABRAJ GYAWALI" userId="S::luc14122714892022@kfaltd.com::56f3798b-8e18-4e1d-b42f-efdbc4067fc7" providerId="AD" clId="Web-{61D9205E-F0B8-E952-35A9-DB28D7437DF8}" dt="2025-03-26T13:16:55.656" v="138"/>
        <pc:sldMkLst>
          <pc:docMk/>
          <pc:sldMk cId="13348898" sldId="320"/>
        </pc:sldMkLst>
      </pc:sldChg>
      <pc:sldChg chg="add replId">
        <pc:chgData name="NABRAJ GYAWALI" userId="S::luc14122714892022@kfaltd.com::56f3798b-8e18-4e1d-b42f-efdbc4067fc7" providerId="AD" clId="Web-{61D9205E-F0B8-E952-35A9-DB28D7437DF8}" dt="2025-03-26T12:37:15.270" v="27"/>
        <pc:sldMkLst>
          <pc:docMk/>
          <pc:sldMk cId="217803414" sldId="321"/>
        </pc:sldMkLst>
      </pc:sldChg>
      <pc:sldChg chg="add replId">
        <pc:chgData name="NABRAJ GYAWALI" userId="S::luc14122714892022@kfaltd.com::56f3798b-8e18-4e1d-b42f-efdbc4067fc7" providerId="AD" clId="Web-{61D9205E-F0B8-E952-35A9-DB28D7437DF8}" dt="2025-03-26T12:37:16.036" v="28"/>
        <pc:sldMkLst>
          <pc:docMk/>
          <pc:sldMk cId="2970741575" sldId="322"/>
        </pc:sldMkLst>
      </pc:sldChg>
      <pc:sldChg chg="add replId">
        <pc:chgData name="NABRAJ GYAWALI" userId="S::luc14122714892022@kfaltd.com::56f3798b-8e18-4e1d-b42f-efdbc4067fc7" providerId="AD" clId="Web-{61D9205E-F0B8-E952-35A9-DB28D7437DF8}" dt="2025-03-26T12:37:16.536" v="29"/>
        <pc:sldMkLst>
          <pc:docMk/>
          <pc:sldMk cId="3040817368" sldId="323"/>
        </pc:sldMkLst>
      </pc:sldChg>
      <pc:sldChg chg="add replId">
        <pc:chgData name="NABRAJ GYAWALI" userId="S::luc14122714892022@kfaltd.com::56f3798b-8e18-4e1d-b42f-efdbc4067fc7" providerId="AD" clId="Web-{61D9205E-F0B8-E952-35A9-DB28D7437DF8}" dt="2025-03-26T13:16:39.217" v="137"/>
        <pc:sldMkLst>
          <pc:docMk/>
          <pc:sldMk cId="3995830836" sldId="324"/>
        </pc:sldMkLst>
      </pc:sldChg>
      <pc:sldChg chg="add replId">
        <pc:chgData name="NABRAJ GYAWALI" userId="S::luc14122714892022@kfaltd.com::56f3798b-8e18-4e1d-b42f-efdbc4067fc7" providerId="AD" clId="Web-{61D9205E-F0B8-E952-35A9-DB28D7437DF8}" dt="2025-03-26T13:19:58.388" v="176"/>
        <pc:sldMkLst>
          <pc:docMk/>
          <pc:sldMk cId="3512833654" sldId="325"/>
        </pc:sldMkLst>
      </pc:sldChg>
      <pc:sldChg chg="new">
        <pc:chgData name="NABRAJ GYAWALI" userId="S::luc14122714892022@kfaltd.com::56f3798b-8e18-4e1d-b42f-efdbc4067fc7" providerId="AD" clId="Web-{61D9205E-F0B8-E952-35A9-DB28D7437DF8}" dt="2025-03-26T13:24:33.767" v="180"/>
        <pc:sldMkLst>
          <pc:docMk/>
          <pc:sldMk cId="2156464383" sldId="326"/>
        </pc:sldMkLst>
      </pc:sldChg>
    </pc:docChg>
  </pc:docChgLst>
  <pc:docChgLst>
    <pc:chgData name="NABRAJ GYAWALI" userId="S::luc14122714892022@kfaltd.com::56f3798b-8e18-4e1d-b42f-efdbc4067fc7" providerId="AD" clId="Web-{62D0EFBE-2EE8-0D8C-FDDE-487C41244770}"/>
    <pc:docChg chg="addSld modSld sldOrd">
      <pc:chgData name="NABRAJ GYAWALI" userId="S::luc14122714892022@kfaltd.com::56f3798b-8e18-4e1d-b42f-efdbc4067fc7" providerId="AD" clId="Web-{62D0EFBE-2EE8-0D8C-FDDE-487C41244770}" dt="2025-03-04T14:51:54.895" v="239"/>
      <pc:docMkLst>
        <pc:docMk/>
      </pc:docMkLst>
      <pc:sldChg chg="modSp">
        <pc:chgData name="NABRAJ GYAWALI" userId="S::luc14122714892022@kfaltd.com::56f3798b-8e18-4e1d-b42f-efdbc4067fc7" providerId="AD" clId="Web-{62D0EFBE-2EE8-0D8C-FDDE-487C41244770}" dt="2025-03-04T13:31:19.129" v="134" actId="20577"/>
        <pc:sldMkLst>
          <pc:docMk/>
          <pc:sldMk cId="2803092014" sldId="278"/>
        </pc:sldMkLst>
        <pc:spChg chg="mod">
          <ac:chgData name="NABRAJ GYAWALI" userId="S::luc14122714892022@kfaltd.com::56f3798b-8e18-4e1d-b42f-efdbc4067fc7" providerId="AD" clId="Web-{62D0EFBE-2EE8-0D8C-FDDE-487C41244770}" dt="2025-03-04T13:31:19.129" v="134" actId="20577"/>
          <ac:spMkLst>
            <pc:docMk/>
            <pc:sldMk cId="2803092014" sldId="278"/>
            <ac:spMk id="4" creationId="{10047101-8D42-6100-9CEA-AEC0FAEAB606}"/>
          </ac:spMkLst>
        </pc:spChg>
      </pc:sldChg>
      <pc:sldChg chg="modSp">
        <pc:chgData name="NABRAJ GYAWALI" userId="S::luc14122714892022@kfaltd.com::56f3798b-8e18-4e1d-b42f-efdbc4067fc7" providerId="AD" clId="Web-{62D0EFBE-2EE8-0D8C-FDDE-487C41244770}" dt="2025-03-04T14:48:56.783" v="222" actId="20577"/>
        <pc:sldMkLst>
          <pc:docMk/>
          <pc:sldMk cId="2665045518" sldId="282"/>
        </pc:sldMkLst>
        <pc:spChg chg="mod">
          <ac:chgData name="NABRAJ GYAWALI" userId="S::luc14122714892022@kfaltd.com::56f3798b-8e18-4e1d-b42f-efdbc4067fc7" providerId="AD" clId="Web-{62D0EFBE-2EE8-0D8C-FDDE-487C41244770}" dt="2025-03-04T14:44:47.529" v="161" actId="20577"/>
          <ac:spMkLst>
            <pc:docMk/>
            <pc:sldMk cId="2665045518" sldId="282"/>
            <ac:spMk id="2" creationId="{F5D5BE93-0252-3CC3-B567-14EC47EB8C7F}"/>
          </ac:spMkLst>
        </pc:spChg>
        <pc:spChg chg="mod">
          <ac:chgData name="NABRAJ GYAWALI" userId="S::luc14122714892022@kfaltd.com::56f3798b-8e18-4e1d-b42f-efdbc4067fc7" providerId="AD" clId="Web-{62D0EFBE-2EE8-0D8C-FDDE-487C41244770}" dt="2025-03-04T14:48:56.783" v="222" actId="20577"/>
          <ac:spMkLst>
            <pc:docMk/>
            <pc:sldMk cId="2665045518" sldId="282"/>
            <ac:spMk id="3" creationId="{1ABCA07C-1908-B1EB-82FA-EC63DAAF4CF4}"/>
          </ac:spMkLst>
        </pc:spChg>
      </pc:sldChg>
      <pc:sldChg chg="addSp delSp modSp ord">
        <pc:chgData name="NABRAJ GYAWALI" userId="S::luc14122714892022@kfaltd.com::56f3798b-8e18-4e1d-b42f-efdbc4067fc7" providerId="AD" clId="Web-{62D0EFBE-2EE8-0D8C-FDDE-487C41244770}" dt="2025-03-04T14:50:26.847" v="237" actId="20577"/>
        <pc:sldMkLst>
          <pc:docMk/>
          <pc:sldMk cId="1388592114" sldId="283"/>
        </pc:sldMkLst>
        <pc:spChg chg="mod">
          <ac:chgData name="NABRAJ GYAWALI" userId="S::luc14122714892022@kfaltd.com::56f3798b-8e18-4e1d-b42f-efdbc4067fc7" providerId="AD" clId="Web-{62D0EFBE-2EE8-0D8C-FDDE-487C41244770}" dt="2025-03-04T14:50:26.847" v="237" actId="20577"/>
          <ac:spMkLst>
            <pc:docMk/>
            <pc:sldMk cId="1388592114" sldId="283"/>
            <ac:spMk id="2" creationId="{954ABE40-AA00-F366-A36A-B3F1AADBF025}"/>
          </ac:spMkLst>
        </pc:spChg>
        <pc:spChg chg="del">
          <ac:chgData name="NABRAJ GYAWALI" userId="S::luc14122714892022@kfaltd.com::56f3798b-8e18-4e1d-b42f-efdbc4067fc7" providerId="AD" clId="Web-{62D0EFBE-2EE8-0D8C-FDDE-487C41244770}" dt="2025-03-04T14:49:41.768" v="225"/>
          <ac:spMkLst>
            <pc:docMk/>
            <pc:sldMk cId="1388592114" sldId="283"/>
            <ac:spMk id="3" creationId="{72446868-83F0-CEEF-5E60-6D55C93B523F}"/>
          </ac:spMkLst>
        </pc:spChg>
        <pc:spChg chg="add del mod">
          <ac:chgData name="NABRAJ GYAWALI" userId="S::luc14122714892022@kfaltd.com::56f3798b-8e18-4e1d-b42f-efdbc4067fc7" providerId="AD" clId="Web-{62D0EFBE-2EE8-0D8C-FDDE-487C41244770}" dt="2025-03-04T14:49:48.987" v="226"/>
          <ac:spMkLst>
            <pc:docMk/>
            <pc:sldMk cId="1388592114" sldId="283"/>
            <ac:spMk id="5" creationId="{D8D1019F-E5F2-2E7F-B73C-053ED78AFC3D}"/>
          </ac:spMkLst>
        </pc:spChg>
      </pc:sldChg>
      <pc:sldChg chg="add replId">
        <pc:chgData name="NABRAJ GYAWALI" userId="S::luc14122714892022@kfaltd.com::56f3798b-8e18-4e1d-b42f-efdbc4067fc7" providerId="AD" clId="Web-{62D0EFBE-2EE8-0D8C-FDDE-487C41244770}" dt="2025-03-04T14:49:16.736" v="223"/>
        <pc:sldMkLst>
          <pc:docMk/>
          <pc:sldMk cId="2426687356" sldId="293"/>
        </pc:sldMkLst>
      </pc:sldChg>
      <pc:sldChg chg="add replId">
        <pc:chgData name="NABRAJ GYAWALI" userId="S::luc14122714892022@kfaltd.com::56f3798b-8e18-4e1d-b42f-efdbc4067fc7" providerId="AD" clId="Web-{62D0EFBE-2EE8-0D8C-FDDE-487C41244770}" dt="2025-03-04T14:51:18.489" v="238"/>
        <pc:sldMkLst>
          <pc:docMk/>
          <pc:sldMk cId="3690116664" sldId="294"/>
        </pc:sldMkLst>
      </pc:sldChg>
      <pc:sldChg chg="add replId">
        <pc:chgData name="NABRAJ GYAWALI" userId="S::luc14122714892022@kfaltd.com::56f3798b-8e18-4e1d-b42f-efdbc4067fc7" providerId="AD" clId="Web-{62D0EFBE-2EE8-0D8C-FDDE-487C41244770}" dt="2025-03-04T14:51:54.895" v="239"/>
        <pc:sldMkLst>
          <pc:docMk/>
          <pc:sldMk cId="3616711461" sldId="295"/>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5F4DCF1-ECAF-F7A7-2FE7-5E8E893BC44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2C1330B0-5BAC-7408-8C3C-78D8336840E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17BC71B-6527-4638-937B-C93EB849CB02}" type="datetimeFigureOut">
              <a:rPr lang="en-US" smtClean="0"/>
              <a:t>3/30/2025</a:t>
            </a:fld>
            <a:endParaRPr lang="en-US"/>
          </a:p>
        </p:txBody>
      </p:sp>
      <p:sp>
        <p:nvSpPr>
          <p:cNvPr id="4" name="Footer Placeholder 3">
            <a:extLst>
              <a:ext uri="{FF2B5EF4-FFF2-40B4-BE49-F238E27FC236}">
                <a16:creationId xmlns:a16="http://schemas.microsoft.com/office/drawing/2014/main" id="{F0D7EEB3-E0A5-7440-F7ED-F59975ED1E8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3F548D11-7466-6432-3BF5-64A1A1FA59C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A70580-B89C-4157-871D-6B9318EE5F58}" type="slidenum">
              <a:rPr lang="en-US" smtClean="0"/>
              <a:t>‹#›</a:t>
            </a:fld>
            <a:endParaRPr lang="en-US"/>
          </a:p>
        </p:txBody>
      </p:sp>
    </p:spTree>
    <p:extLst>
      <p:ext uri="{BB962C8B-B14F-4D97-AF65-F5344CB8AC3E}">
        <p14:creationId xmlns:p14="http://schemas.microsoft.com/office/powerpoint/2010/main" val="29431574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25465A2-8C9C-419F-9FD8-234480873777}" type="datetimeFigureOut">
              <a:rPr lang="en-US" smtClean="0"/>
              <a:t>3/30/2025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AF00E9-A49D-4007-B3B9-A3783809E505}" type="slidenum">
              <a:rPr lang="en-US" smtClean="0"/>
              <a:t>‹#›</a:t>
            </a:fld>
            <a:endParaRPr lang="en-US"/>
          </a:p>
        </p:txBody>
      </p:sp>
    </p:spTree>
    <p:extLst>
      <p:ext uri="{BB962C8B-B14F-4D97-AF65-F5344CB8AC3E}">
        <p14:creationId xmlns:p14="http://schemas.microsoft.com/office/powerpoint/2010/main" val="2209697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7AF00E9-A49D-4007-B3B9-A3783809E505}" type="slidenum">
              <a:rPr lang="en-US" smtClean="0"/>
              <a:t>1</a:t>
            </a:fld>
            <a:endParaRPr lang="en-US"/>
          </a:p>
        </p:txBody>
      </p:sp>
    </p:spTree>
    <p:extLst>
      <p:ext uri="{BB962C8B-B14F-4D97-AF65-F5344CB8AC3E}">
        <p14:creationId xmlns:p14="http://schemas.microsoft.com/office/powerpoint/2010/main" val="21892237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5C6E32-FB5C-FC80-0FEA-6D32CDC326F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AF8DF9A-DE31-A365-E708-9CD0CE59263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1864B3A-7334-AD45-5295-E0A8E4E65EA4}"/>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917A70BB-74EF-1D97-9C2C-CE8A878E73A3}"/>
              </a:ext>
            </a:extLst>
          </p:cNvPr>
          <p:cNvSpPr>
            <a:spLocks noGrp="1"/>
          </p:cNvSpPr>
          <p:nvPr>
            <p:ph type="sldNum" sz="quarter" idx="5"/>
          </p:nvPr>
        </p:nvSpPr>
        <p:spPr/>
        <p:txBody>
          <a:bodyPr/>
          <a:lstStyle/>
          <a:p>
            <a:fld id="{E7AF00E9-A49D-4007-B3B9-A3783809E505}" type="slidenum">
              <a:rPr lang="en-US" smtClean="0"/>
              <a:t>10</a:t>
            </a:fld>
            <a:endParaRPr lang="en-US"/>
          </a:p>
        </p:txBody>
      </p:sp>
    </p:spTree>
    <p:extLst>
      <p:ext uri="{BB962C8B-B14F-4D97-AF65-F5344CB8AC3E}">
        <p14:creationId xmlns:p14="http://schemas.microsoft.com/office/powerpoint/2010/main" val="37440897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DC90B1-3AFA-740A-5FF8-4C22B366403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7CE8C06-E6E0-BB59-11BB-237C453F47C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074F1C4-C489-849D-FD15-F70B70F0CBD3}"/>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3C229802-3CD9-4C73-FD34-9455F397094B}"/>
              </a:ext>
            </a:extLst>
          </p:cNvPr>
          <p:cNvSpPr>
            <a:spLocks noGrp="1"/>
          </p:cNvSpPr>
          <p:nvPr>
            <p:ph type="sldNum" sz="quarter" idx="5"/>
          </p:nvPr>
        </p:nvSpPr>
        <p:spPr/>
        <p:txBody>
          <a:bodyPr/>
          <a:lstStyle/>
          <a:p>
            <a:fld id="{E7AF00E9-A49D-4007-B3B9-A3783809E505}" type="slidenum">
              <a:rPr lang="en-US" smtClean="0"/>
              <a:t>11</a:t>
            </a:fld>
            <a:endParaRPr lang="en-US"/>
          </a:p>
        </p:txBody>
      </p:sp>
    </p:spTree>
    <p:extLst>
      <p:ext uri="{BB962C8B-B14F-4D97-AF65-F5344CB8AC3E}">
        <p14:creationId xmlns:p14="http://schemas.microsoft.com/office/powerpoint/2010/main" val="11395125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3C62C8-AAEE-F2C2-D910-138650127EF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4B251B9-B456-9CD7-473E-DAB5F7B7D10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F1518BA-EEEB-3886-6B32-D2FAAA5D0741}"/>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A9C66402-A4BB-5AF9-A292-A3986855C1A2}"/>
              </a:ext>
            </a:extLst>
          </p:cNvPr>
          <p:cNvSpPr>
            <a:spLocks noGrp="1"/>
          </p:cNvSpPr>
          <p:nvPr>
            <p:ph type="sldNum" sz="quarter" idx="5"/>
          </p:nvPr>
        </p:nvSpPr>
        <p:spPr/>
        <p:txBody>
          <a:bodyPr/>
          <a:lstStyle/>
          <a:p>
            <a:fld id="{E7AF00E9-A49D-4007-B3B9-A3783809E505}" type="slidenum">
              <a:rPr lang="en-US" smtClean="0"/>
              <a:t>12</a:t>
            </a:fld>
            <a:endParaRPr lang="en-US"/>
          </a:p>
        </p:txBody>
      </p:sp>
    </p:spTree>
    <p:extLst>
      <p:ext uri="{BB962C8B-B14F-4D97-AF65-F5344CB8AC3E}">
        <p14:creationId xmlns:p14="http://schemas.microsoft.com/office/powerpoint/2010/main" val="11119502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DA65F5-9F1A-A595-94F4-0DB701B6692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FEDD2BA-F93B-A927-8ED5-07CB694E7B3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46AA38C-0753-DC3C-A9B7-AED8B3F381FF}"/>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FD18B048-113A-042B-ACCA-818BB2E4CAE6}"/>
              </a:ext>
            </a:extLst>
          </p:cNvPr>
          <p:cNvSpPr>
            <a:spLocks noGrp="1"/>
          </p:cNvSpPr>
          <p:nvPr>
            <p:ph type="sldNum" sz="quarter" idx="5"/>
          </p:nvPr>
        </p:nvSpPr>
        <p:spPr/>
        <p:txBody>
          <a:bodyPr/>
          <a:lstStyle/>
          <a:p>
            <a:fld id="{E7AF00E9-A49D-4007-B3B9-A3783809E505}" type="slidenum">
              <a:rPr lang="en-US" smtClean="0"/>
              <a:t>13</a:t>
            </a:fld>
            <a:endParaRPr lang="en-US"/>
          </a:p>
        </p:txBody>
      </p:sp>
    </p:spTree>
    <p:extLst>
      <p:ext uri="{BB962C8B-B14F-4D97-AF65-F5344CB8AC3E}">
        <p14:creationId xmlns:p14="http://schemas.microsoft.com/office/powerpoint/2010/main" val="8758089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D1D015-C197-BD59-E326-7EA5BE8BCB9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E70E7B8-46F9-8834-7939-F241BAF48D5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C5E5A0A-1177-30A8-F698-8ED911A27E15}"/>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77D740BC-40DD-6556-7249-F44856738955}"/>
              </a:ext>
            </a:extLst>
          </p:cNvPr>
          <p:cNvSpPr>
            <a:spLocks noGrp="1"/>
          </p:cNvSpPr>
          <p:nvPr>
            <p:ph type="sldNum" sz="quarter" idx="5"/>
          </p:nvPr>
        </p:nvSpPr>
        <p:spPr/>
        <p:txBody>
          <a:bodyPr/>
          <a:lstStyle/>
          <a:p>
            <a:fld id="{E7AF00E9-A49D-4007-B3B9-A3783809E505}" type="slidenum">
              <a:rPr lang="en-US" smtClean="0"/>
              <a:t>14</a:t>
            </a:fld>
            <a:endParaRPr lang="en-US"/>
          </a:p>
        </p:txBody>
      </p:sp>
    </p:spTree>
    <p:extLst>
      <p:ext uri="{BB962C8B-B14F-4D97-AF65-F5344CB8AC3E}">
        <p14:creationId xmlns:p14="http://schemas.microsoft.com/office/powerpoint/2010/main" val="21829787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3DDB97-5BDB-9537-D39F-70D085EABDD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F824101-EF32-BCFA-5A4A-B2006AE80C0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D0185DB-25A0-A8EE-D849-EB1C7F884765}"/>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A0043327-D245-2BAA-E88D-8F4CC8E9EE62}"/>
              </a:ext>
            </a:extLst>
          </p:cNvPr>
          <p:cNvSpPr>
            <a:spLocks noGrp="1"/>
          </p:cNvSpPr>
          <p:nvPr>
            <p:ph type="sldNum" sz="quarter" idx="5"/>
          </p:nvPr>
        </p:nvSpPr>
        <p:spPr/>
        <p:txBody>
          <a:bodyPr/>
          <a:lstStyle/>
          <a:p>
            <a:fld id="{E7AF00E9-A49D-4007-B3B9-A3783809E505}" type="slidenum">
              <a:rPr lang="en-US" smtClean="0"/>
              <a:t>15</a:t>
            </a:fld>
            <a:endParaRPr lang="en-US"/>
          </a:p>
        </p:txBody>
      </p:sp>
    </p:spTree>
    <p:extLst>
      <p:ext uri="{BB962C8B-B14F-4D97-AF65-F5344CB8AC3E}">
        <p14:creationId xmlns:p14="http://schemas.microsoft.com/office/powerpoint/2010/main" val="347474853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D7E8B9-F361-4DDF-AEFD-3A9410FA64B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0040AEF-6899-96A9-B099-7F028920181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0A861C3-DEBD-F32A-4821-0FDC9255851B}"/>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C971745A-6C20-7AE8-7B30-F00E7B6EE239}"/>
              </a:ext>
            </a:extLst>
          </p:cNvPr>
          <p:cNvSpPr>
            <a:spLocks noGrp="1"/>
          </p:cNvSpPr>
          <p:nvPr>
            <p:ph type="sldNum" sz="quarter" idx="5"/>
          </p:nvPr>
        </p:nvSpPr>
        <p:spPr/>
        <p:txBody>
          <a:bodyPr/>
          <a:lstStyle/>
          <a:p>
            <a:fld id="{E7AF00E9-A49D-4007-B3B9-A3783809E505}" type="slidenum">
              <a:rPr lang="en-US" smtClean="0"/>
              <a:t>16</a:t>
            </a:fld>
            <a:endParaRPr lang="en-US"/>
          </a:p>
        </p:txBody>
      </p:sp>
    </p:spTree>
    <p:extLst>
      <p:ext uri="{BB962C8B-B14F-4D97-AF65-F5344CB8AC3E}">
        <p14:creationId xmlns:p14="http://schemas.microsoft.com/office/powerpoint/2010/main" val="115260128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52EA53-7241-6E9D-C03A-CD98100CC31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37C26D9-B61B-107F-7C4A-B85A02C8DB1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0CDE081-2778-9797-4CA7-4ACC1D478D8F}"/>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F8F81E47-5393-8B86-F638-B779C67CFD4D}"/>
              </a:ext>
            </a:extLst>
          </p:cNvPr>
          <p:cNvSpPr>
            <a:spLocks noGrp="1"/>
          </p:cNvSpPr>
          <p:nvPr>
            <p:ph type="sldNum" sz="quarter" idx="5"/>
          </p:nvPr>
        </p:nvSpPr>
        <p:spPr/>
        <p:txBody>
          <a:bodyPr/>
          <a:lstStyle/>
          <a:p>
            <a:fld id="{E7AF00E9-A49D-4007-B3B9-A3783809E505}" type="slidenum">
              <a:rPr lang="en-US" smtClean="0"/>
              <a:t>17</a:t>
            </a:fld>
            <a:endParaRPr lang="en-US"/>
          </a:p>
        </p:txBody>
      </p:sp>
    </p:spTree>
    <p:extLst>
      <p:ext uri="{BB962C8B-B14F-4D97-AF65-F5344CB8AC3E}">
        <p14:creationId xmlns:p14="http://schemas.microsoft.com/office/powerpoint/2010/main" val="233271781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F8BAA9-CE76-B038-3C95-BC8FF9AEB18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22028F0-7FD6-4CA3-A7D0-2D008D47FFF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3B79A4E-635C-DDD6-3AA3-E90AA816BDA7}"/>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3D98AF83-78DC-EF38-B766-9BEE7DCE7180}"/>
              </a:ext>
            </a:extLst>
          </p:cNvPr>
          <p:cNvSpPr>
            <a:spLocks noGrp="1"/>
          </p:cNvSpPr>
          <p:nvPr>
            <p:ph type="sldNum" sz="quarter" idx="5"/>
          </p:nvPr>
        </p:nvSpPr>
        <p:spPr/>
        <p:txBody>
          <a:bodyPr/>
          <a:lstStyle/>
          <a:p>
            <a:fld id="{E7AF00E9-A49D-4007-B3B9-A3783809E505}" type="slidenum">
              <a:rPr lang="en-US" smtClean="0"/>
              <a:t>18</a:t>
            </a:fld>
            <a:endParaRPr lang="en-US"/>
          </a:p>
        </p:txBody>
      </p:sp>
    </p:spTree>
    <p:extLst>
      <p:ext uri="{BB962C8B-B14F-4D97-AF65-F5344CB8AC3E}">
        <p14:creationId xmlns:p14="http://schemas.microsoft.com/office/powerpoint/2010/main" val="88780414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485A99-2225-85DE-65E2-E1CEF2AD8DA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EC25D75-A2B3-348F-A0C8-BFF23C149C7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E1FE644-91AE-6DC2-969F-7ACA3FBE4588}"/>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C8121C6B-0945-826A-F079-979E2B804FD2}"/>
              </a:ext>
            </a:extLst>
          </p:cNvPr>
          <p:cNvSpPr>
            <a:spLocks noGrp="1"/>
          </p:cNvSpPr>
          <p:nvPr>
            <p:ph type="sldNum" sz="quarter" idx="5"/>
          </p:nvPr>
        </p:nvSpPr>
        <p:spPr/>
        <p:txBody>
          <a:bodyPr/>
          <a:lstStyle/>
          <a:p>
            <a:fld id="{E7AF00E9-A49D-4007-B3B9-A3783809E505}" type="slidenum">
              <a:rPr lang="en-US" smtClean="0"/>
              <a:t>19</a:t>
            </a:fld>
            <a:endParaRPr lang="en-US"/>
          </a:p>
        </p:txBody>
      </p:sp>
    </p:spTree>
    <p:extLst>
      <p:ext uri="{BB962C8B-B14F-4D97-AF65-F5344CB8AC3E}">
        <p14:creationId xmlns:p14="http://schemas.microsoft.com/office/powerpoint/2010/main" val="42159048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7AF00E9-A49D-4007-B3B9-A3783809E505}" type="slidenum">
              <a:rPr lang="en-US" smtClean="0"/>
              <a:t>2</a:t>
            </a:fld>
            <a:endParaRPr lang="en-US"/>
          </a:p>
        </p:txBody>
      </p:sp>
    </p:spTree>
    <p:extLst>
      <p:ext uri="{BB962C8B-B14F-4D97-AF65-F5344CB8AC3E}">
        <p14:creationId xmlns:p14="http://schemas.microsoft.com/office/powerpoint/2010/main" val="38678997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76ED5F-A263-62B9-89FF-51267507767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ACBDC56-7E0A-71A3-533F-FF050BC20FF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FCD1FBC-1223-5A98-BEA1-D561C3BA9D89}"/>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D953048A-4C1E-44F7-0F02-230D251ECF1D}"/>
              </a:ext>
            </a:extLst>
          </p:cNvPr>
          <p:cNvSpPr>
            <a:spLocks noGrp="1"/>
          </p:cNvSpPr>
          <p:nvPr>
            <p:ph type="sldNum" sz="quarter" idx="5"/>
          </p:nvPr>
        </p:nvSpPr>
        <p:spPr/>
        <p:txBody>
          <a:bodyPr/>
          <a:lstStyle/>
          <a:p>
            <a:fld id="{E7AF00E9-A49D-4007-B3B9-A3783809E505}" type="slidenum">
              <a:rPr lang="en-US" smtClean="0"/>
              <a:t>20</a:t>
            </a:fld>
            <a:endParaRPr lang="en-US"/>
          </a:p>
        </p:txBody>
      </p:sp>
    </p:spTree>
    <p:extLst>
      <p:ext uri="{BB962C8B-B14F-4D97-AF65-F5344CB8AC3E}">
        <p14:creationId xmlns:p14="http://schemas.microsoft.com/office/powerpoint/2010/main" val="219012013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962131-92C2-72C3-5FA8-0901470CD8B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2817E3C-B80A-1B6E-917B-AB4E9FF626F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5B96118-B7F3-88AB-D82A-124AD7DE0D2F}"/>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AFC9F2C3-51D3-B447-B910-1B82EBEED59A}"/>
              </a:ext>
            </a:extLst>
          </p:cNvPr>
          <p:cNvSpPr>
            <a:spLocks noGrp="1"/>
          </p:cNvSpPr>
          <p:nvPr>
            <p:ph type="sldNum" sz="quarter" idx="5"/>
          </p:nvPr>
        </p:nvSpPr>
        <p:spPr/>
        <p:txBody>
          <a:bodyPr/>
          <a:lstStyle/>
          <a:p>
            <a:fld id="{E7AF00E9-A49D-4007-B3B9-A3783809E505}" type="slidenum">
              <a:rPr lang="en-US" smtClean="0"/>
              <a:t>21</a:t>
            </a:fld>
            <a:endParaRPr lang="en-US"/>
          </a:p>
        </p:txBody>
      </p:sp>
    </p:spTree>
    <p:extLst>
      <p:ext uri="{BB962C8B-B14F-4D97-AF65-F5344CB8AC3E}">
        <p14:creationId xmlns:p14="http://schemas.microsoft.com/office/powerpoint/2010/main" val="234597843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F9989A-E256-14E3-DD8C-C9D26E2544B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BE216D4-DF3B-EA5F-6EBE-CEB6B64A261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73CC499-D8F4-2330-43E9-BB6EF71CC811}"/>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07E8C73D-4BD1-18D5-1D6C-CF0D358AC088}"/>
              </a:ext>
            </a:extLst>
          </p:cNvPr>
          <p:cNvSpPr>
            <a:spLocks noGrp="1"/>
          </p:cNvSpPr>
          <p:nvPr>
            <p:ph type="sldNum" sz="quarter" idx="5"/>
          </p:nvPr>
        </p:nvSpPr>
        <p:spPr/>
        <p:txBody>
          <a:bodyPr/>
          <a:lstStyle/>
          <a:p>
            <a:fld id="{E7AF00E9-A49D-4007-B3B9-A3783809E505}" type="slidenum">
              <a:rPr lang="en-US" smtClean="0"/>
              <a:t>22</a:t>
            </a:fld>
            <a:endParaRPr lang="en-US"/>
          </a:p>
        </p:txBody>
      </p:sp>
    </p:spTree>
    <p:extLst>
      <p:ext uri="{BB962C8B-B14F-4D97-AF65-F5344CB8AC3E}">
        <p14:creationId xmlns:p14="http://schemas.microsoft.com/office/powerpoint/2010/main" val="45749490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353507-C498-68CA-0E82-94258771CA1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4E0E82A-79CE-4B8C-827B-9FE55E3A0FF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09066D8-CED6-1331-10F2-1876C9FA093C}"/>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A690212A-1E00-3CF3-7A58-97093B6E6BCD}"/>
              </a:ext>
            </a:extLst>
          </p:cNvPr>
          <p:cNvSpPr>
            <a:spLocks noGrp="1"/>
          </p:cNvSpPr>
          <p:nvPr>
            <p:ph type="sldNum" sz="quarter" idx="5"/>
          </p:nvPr>
        </p:nvSpPr>
        <p:spPr/>
        <p:txBody>
          <a:bodyPr/>
          <a:lstStyle/>
          <a:p>
            <a:fld id="{E7AF00E9-A49D-4007-B3B9-A3783809E505}" type="slidenum">
              <a:rPr lang="en-US" smtClean="0"/>
              <a:t>23</a:t>
            </a:fld>
            <a:endParaRPr lang="en-US"/>
          </a:p>
        </p:txBody>
      </p:sp>
    </p:spTree>
    <p:extLst>
      <p:ext uri="{BB962C8B-B14F-4D97-AF65-F5344CB8AC3E}">
        <p14:creationId xmlns:p14="http://schemas.microsoft.com/office/powerpoint/2010/main" val="133466137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917712-216D-A6E6-2AE3-37C97AAD857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382C222-FA64-F2CC-01A8-25492B5DC11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4093AD0-10AA-2F34-F151-5F793671580A}"/>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7694E10E-A788-5C57-763D-36FF944BCD78}"/>
              </a:ext>
            </a:extLst>
          </p:cNvPr>
          <p:cNvSpPr>
            <a:spLocks noGrp="1"/>
          </p:cNvSpPr>
          <p:nvPr>
            <p:ph type="sldNum" sz="quarter" idx="5"/>
          </p:nvPr>
        </p:nvSpPr>
        <p:spPr/>
        <p:txBody>
          <a:bodyPr/>
          <a:lstStyle/>
          <a:p>
            <a:fld id="{E7AF00E9-A49D-4007-B3B9-A3783809E505}" type="slidenum">
              <a:rPr lang="en-US" smtClean="0"/>
              <a:t>24</a:t>
            </a:fld>
            <a:endParaRPr lang="en-US"/>
          </a:p>
        </p:txBody>
      </p:sp>
    </p:spTree>
    <p:extLst>
      <p:ext uri="{BB962C8B-B14F-4D97-AF65-F5344CB8AC3E}">
        <p14:creationId xmlns:p14="http://schemas.microsoft.com/office/powerpoint/2010/main" val="406290915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E5C539-0B7F-A559-AE27-3E52FD0D308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FCB7CF5-B347-9249-B9CF-97540E3F84F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5260898-2E4C-3975-B4CA-430D5AA79449}"/>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257F3482-6CB4-7273-137D-70B80AEA5423}"/>
              </a:ext>
            </a:extLst>
          </p:cNvPr>
          <p:cNvSpPr>
            <a:spLocks noGrp="1"/>
          </p:cNvSpPr>
          <p:nvPr>
            <p:ph type="sldNum" sz="quarter" idx="5"/>
          </p:nvPr>
        </p:nvSpPr>
        <p:spPr/>
        <p:txBody>
          <a:bodyPr/>
          <a:lstStyle/>
          <a:p>
            <a:fld id="{E7AF00E9-A49D-4007-B3B9-A3783809E505}" type="slidenum">
              <a:rPr lang="en-US" smtClean="0"/>
              <a:t>25</a:t>
            </a:fld>
            <a:endParaRPr lang="en-US"/>
          </a:p>
        </p:txBody>
      </p:sp>
    </p:spTree>
    <p:extLst>
      <p:ext uri="{BB962C8B-B14F-4D97-AF65-F5344CB8AC3E}">
        <p14:creationId xmlns:p14="http://schemas.microsoft.com/office/powerpoint/2010/main" val="27917766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7AF00E9-A49D-4007-B3B9-A3783809E505}" type="slidenum">
              <a:rPr lang="en-US" smtClean="0"/>
              <a:t>26</a:t>
            </a:fld>
            <a:endParaRPr lang="en-US"/>
          </a:p>
        </p:txBody>
      </p:sp>
    </p:spTree>
    <p:extLst>
      <p:ext uri="{BB962C8B-B14F-4D97-AF65-F5344CB8AC3E}">
        <p14:creationId xmlns:p14="http://schemas.microsoft.com/office/powerpoint/2010/main" val="43305670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BA530C-1D72-90DC-1C7F-46B529386FA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1DE134F-1228-6B1D-B628-F25E2AEBEA5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3D3B047-C84F-E015-EA7A-881A58AF3970}"/>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679E091A-FAF1-A0DC-B529-DA95D068E8A7}"/>
              </a:ext>
            </a:extLst>
          </p:cNvPr>
          <p:cNvSpPr>
            <a:spLocks noGrp="1"/>
          </p:cNvSpPr>
          <p:nvPr>
            <p:ph type="sldNum" sz="quarter" idx="5"/>
          </p:nvPr>
        </p:nvSpPr>
        <p:spPr/>
        <p:txBody>
          <a:bodyPr/>
          <a:lstStyle/>
          <a:p>
            <a:fld id="{E7AF00E9-A49D-4007-B3B9-A3783809E505}" type="slidenum">
              <a:rPr lang="en-US" smtClean="0"/>
              <a:t>27</a:t>
            </a:fld>
            <a:endParaRPr lang="en-US"/>
          </a:p>
        </p:txBody>
      </p:sp>
    </p:spTree>
    <p:extLst>
      <p:ext uri="{BB962C8B-B14F-4D97-AF65-F5344CB8AC3E}">
        <p14:creationId xmlns:p14="http://schemas.microsoft.com/office/powerpoint/2010/main" val="389276377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CC611C-A2C5-7B34-34EC-1AEB21D3DA0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57F8AE5-A147-14CB-D1CF-BF43C496243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7E9F1A8-101F-476A-7DFB-38B0C1232348}"/>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F209CC98-0D3F-DED8-05DC-CBF7D5F468C7}"/>
              </a:ext>
            </a:extLst>
          </p:cNvPr>
          <p:cNvSpPr>
            <a:spLocks noGrp="1"/>
          </p:cNvSpPr>
          <p:nvPr>
            <p:ph type="sldNum" sz="quarter" idx="5"/>
          </p:nvPr>
        </p:nvSpPr>
        <p:spPr/>
        <p:txBody>
          <a:bodyPr/>
          <a:lstStyle/>
          <a:p>
            <a:fld id="{E7AF00E9-A49D-4007-B3B9-A3783809E505}" type="slidenum">
              <a:rPr lang="en-US" smtClean="0"/>
              <a:t>28</a:t>
            </a:fld>
            <a:endParaRPr lang="en-US"/>
          </a:p>
        </p:txBody>
      </p:sp>
    </p:spTree>
    <p:extLst>
      <p:ext uri="{BB962C8B-B14F-4D97-AF65-F5344CB8AC3E}">
        <p14:creationId xmlns:p14="http://schemas.microsoft.com/office/powerpoint/2010/main" val="160211655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F4E1B8-4133-D846-CD3C-FD5F7DC782A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A161855-9A19-441A-1064-21D209C0236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00B1561-330E-9804-2D74-09172BEDBBA3}"/>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912A1932-3D4C-1E5B-3448-21A18FDBDC5A}"/>
              </a:ext>
            </a:extLst>
          </p:cNvPr>
          <p:cNvSpPr>
            <a:spLocks noGrp="1"/>
          </p:cNvSpPr>
          <p:nvPr>
            <p:ph type="sldNum" sz="quarter" idx="5"/>
          </p:nvPr>
        </p:nvSpPr>
        <p:spPr/>
        <p:txBody>
          <a:bodyPr/>
          <a:lstStyle/>
          <a:p>
            <a:fld id="{E7AF00E9-A49D-4007-B3B9-A3783809E505}" type="slidenum">
              <a:rPr lang="en-US" smtClean="0"/>
              <a:t>29</a:t>
            </a:fld>
            <a:endParaRPr lang="en-US"/>
          </a:p>
        </p:txBody>
      </p:sp>
    </p:spTree>
    <p:extLst>
      <p:ext uri="{BB962C8B-B14F-4D97-AF65-F5344CB8AC3E}">
        <p14:creationId xmlns:p14="http://schemas.microsoft.com/office/powerpoint/2010/main" val="23393054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B198A0-685D-60E0-32B4-06F5676954F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A27D28F-19CD-192D-EC5F-B738B7E4105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313FA9B-01AC-CA32-B5F0-14E41E2D9A9B}"/>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9DF82FBD-B046-F923-AAD2-B3841840E2C0}"/>
              </a:ext>
            </a:extLst>
          </p:cNvPr>
          <p:cNvSpPr>
            <a:spLocks noGrp="1"/>
          </p:cNvSpPr>
          <p:nvPr>
            <p:ph type="sldNum" sz="quarter" idx="5"/>
          </p:nvPr>
        </p:nvSpPr>
        <p:spPr/>
        <p:txBody>
          <a:bodyPr/>
          <a:lstStyle/>
          <a:p>
            <a:fld id="{E7AF00E9-A49D-4007-B3B9-A3783809E505}" type="slidenum">
              <a:rPr lang="en-US" smtClean="0"/>
              <a:t>3</a:t>
            </a:fld>
            <a:endParaRPr lang="en-US"/>
          </a:p>
        </p:txBody>
      </p:sp>
    </p:spTree>
    <p:extLst>
      <p:ext uri="{BB962C8B-B14F-4D97-AF65-F5344CB8AC3E}">
        <p14:creationId xmlns:p14="http://schemas.microsoft.com/office/powerpoint/2010/main" val="28329053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55582C-9651-1572-176B-B1125B64884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5C4715D-A5A8-11D1-D192-7E885649F75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939A8E3-CD0C-BADE-8538-46C108A82936}"/>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2DD748D0-4C99-158B-51D2-CFF760CC350C}"/>
              </a:ext>
            </a:extLst>
          </p:cNvPr>
          <p:cNvSpPr>
            <a:spLocks noGrp="1"/>
          </p:cNvSpPr>
          <p:nvPr>
            <p:ph type="sldNum" sz="quarter" idx="5"/>
          </p:nvPr>
        </p:nvSpPr>
        <p:spPr/>
        <p:txBody>
          <a:bodyPr/>
          <a:lstStyle/>
          <a:p>
            <a:fld id="{E7AF00E9-A49D-4007-B3B9-A3783809E505}" type="slidenum">
              <a:rPr lang="en-US" smtClean="0"/>
              <a:t>4</a:t>
            </a:fld>
            <a:endParaRPr lang="en-US"/>
          </a:p>
        </p:txBody>
      </p:sp>
    </p:spTree>
    <p:extLst>
      <p:ext uri="{BB962C8B-B14F-4D97-AF65-F5344CB8AC3E}">
        <p14:creationId xmlns:p14="http://schemas.microsoft.com/office/powerpoint/2010/main" val="4886764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7AF00E9-A49D-4007-B3B9-A3783809E505}" type="slidenum">
              <a:rPr lang="en-US" smtClean="0"/>
              <a:t>5</a:t>
            </a:fld>
            <a:endParaRPr lang="en-US"/>
          </a:p>
        </p:txBody>
      </p:sp>
    </p:spTree>
    <p:extLst>
      <p:ext uri="{BB962C8B-B14F-4D97-AF65-F5344CB8AC3E}">
        <p14:creationId xmlns:p14="http://schemas.microsoft.com/office/powerpoint/2010/main" val="5606498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7AF00E9-A49D-4007-B3B9-A3783809E505}" type="slidenum">
              <a:rPr lang="en-US" smtClean="0"/>
              <a:t>6</a:t>
            </a:fld>
            <a:endParaRPr lang="en-US"/>
          </a:p>
        </p:txBody>
      </p:sp>
    </p:spTree>
    <p:extLst>
      <p:ext uri="{BB962C8B-B14F-4D97-AF65-F5344CB8AC3E}">
        <p14:creationId xmlns:p14="http://schemas.microsoft.com/office/powerpoint/2010/main" val="2231635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1EB352-0EA8-CBF7-5B26-5E883211448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E7BADE8-3CC9-731B-6034-9F514304613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A96E772-5FC1-EE88-C443-EE0D309E1AC6}"/>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53F45A8C-E107-E690-D6C4-1657F05216A6}"/>
              </a:ext>
            </a:extLst>
          </p:cNvPr>
          <p:cNvSpPr>
            <a:spLocks noGrp="1"/>
          </p:cNvSpPr>
          <p:nvPr>
            <p:ph type="sldNum" sz="quarter" idx="5"/>
          </p:nvPr>
        </p:nvSpPr>
        <p:spPr/>
        <p:txBody>
          <a:bodyPr/>
          <a:lstStyle/>
          <a:p>
            <a:fld id="{E7AF00E9-A49D-4007-B3B9-A3783809E505}" type="slidenum">
              <a:rPr lang="en-US" smtClean="0"/>
              <a:t>7</a:t>
            </a:fld>
            <a:endParaRPr lang="en-US"/>
          </a:p>
        </p:txBody>
      </p:sp>
    </p:spTree>
    <p:extLst>
      <p:ext uri="{BB962C8B-B14F-4D97-AF65-F5344CB8AC3E}">
        <p14:creationId xmlns:p14="http://schemas.microsoft.com/office/powerpoint/2010/main" val="32466482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9FDD02-D262-67E5-4807-A183D9B44FA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78C8530-32B5-AEE3-6ED8-F6250199946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4012F5E-2E85-1663-2488-F1B2B845D4E2}"/>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BEF37888-5C48-DF2D-2040-D10E83E71C23}"/>
              </a:ext>
            </a:extLst>
          </p:cNvPr>
          <p:cNvSpPr>
            <a:spLocks noGrp="1"/>
          </p:cNvSpPr>
          <p:nvPr>
            <p:ph type="sldNum" sz="quarter" idx="5"/>
          </p:nvPr>
        </p:nvSpPr>
        <p:spPr/>
        <p:txBody>
          <a:bodyPr/>
          <a:lstStyle/>
          <a:p>
            <a:fld id="{E7AF00E9-A49D-4007-B3B9-A3783809E505}" type="slidenum">
              <a:rPr lang="en-US" smtClean="0"/>
              <a:t>8</a:t>
            </a:fld>
            <a:endParaRPr lang="en-US"/>
          </a:p>
        </p:txBody>
      </p:sp>
    </p:spTree>
    <p:extLst>
      <p:ext uri="{BB962C8B-B14F-4D97-AF65-F5344CB8AC3E}">
        <p14:creationId xmlns:p14="http://schemas.microsoft.com/office/powerpoint/2010/main" val="28937232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B4AD0C-8038-B042-D5C9-9A04A65610A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1AC1A37-EC76-659D-DD99-6B327071EE6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0AFB2CE-119B-6697-6B4A-18959E7B7F65}"/>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D3D246A9-240E-9AE5-4592-292E40300B61}"/>
              </a:ext>
            </a:extLst>
          </p:cNvPr>
          <p:cNvSpPr>
            <a:spLocks noGrp="1"/>
          </p:cNvSpPr>
          <p:nvPr>
            <p:ph type="sldNum" sz="quarter" idx="5"/>
          </p:nvPr>
        </p:nvSpPr>
        <p:spPr/>
        <p:txBody>
          <a:bodyPr/>
          <a:lstStyle/>
          <a:p>
            <a:fld id="{E7AF00E9-A49D-4007-B3B9-A3783809E505}" type="slidenum">
              <a:rPr lang="en-US" smtClean="0"/>
              <a:t>9</a:t>
            </a:fld>
            <a:endParaRPr lang="en-US"/>
          </a:p>
        </p:txBody>
      </p:sp>
    </p:spTree>
    <p:extLst>
      <p:ext uri="{BB962C8B-B14F-4D97-AF65-F5344CB8AC3E}">
        <p14:creationId xmlns:p14="http://schemas.microsoft.com/office/powerpoint/2010/main" val="40204723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rmAutofit/>
          </a:bodyPr>
          <a:lstStyle>
            <a:lvl1pPr algn="l">
              <a:lnSpc>
                <a:spcPct val="100000"/>
              </a:lnSpc>
              <a:defRPr sz="6400"/>
            </a:lvl1pPr>
          </a:lstStyle>
          <a:p>
            <a:r>
              <a:rPr lang="en-US"/>
              <a:t>Click to edit Master title style</a:t>
            </a:r>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rm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lstStyle/>
          <a:p>
            <a:r>
              <a:rPr lang="en-US"/>
              <a:t>20XX</a:t>
            </a:r>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31854188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79361-B9A1-48F2-9473-23DE30E2D151}"/>
              </a:ext>
            </a:extLst>
          </p:cNvPr>
          <p:cNvSpPr>
            <a:spLocks noGrp="1"/>
          </p:cNvSpPr>
          <p:nvPr>
            <p:ph type="title"/>
          </p:nvPr>
        </p:nvSpPr>
        <p:spPr>
          <a:xfrm>
            <a:off x="550862" y="503906"/>
            <a:ext cx="11090275" cy="1333057"/>
          </a:xfrm>
        </p:spPr>
        <p:txBody>
          <a:bodyPr vert="horz" wrap="square" lIns="0" tIns="0" rIns="0" bIns="0" rtlCol="0" anchor="t" anchorCtr="0">
            <a:normAutofit/>
          </a:bodyPr>
          <a:lstStyle>
            <a:lvl1pPr>
              <a:defRPr lang="en-US" dirty="0"/>
            </a:lvl1pPr>
          </a:lstStyle>
          <a:p>
            <a:pPr lvl="0"/>
            <a:r>
              <a:rPr lang="en-US"/>
              <a:t>Click to edit Master title style</a:t>
            </a:r>
          </a:p>
        </p:txBody>
      </p:sp>
      <p:sp>
        <p:nvSpPr>
          <p:cNvPr id="3" name="Vertical Text Placeholder 2">
            <a:extLst>
              <a:ext uri="{FF2B5EF4-FFF2-40B4-BE49-F238E27FC236}">
                <a16:creationId xmlns:a16="http://schemas.microsoft.com/office/drawing/2014/main" id="{FD986779-C2F3-447D-85F7-F6B0E2C97DC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lstStyle/>
          <a:p>
            <a:r>
              <a:rPr lang="en-US"/>
              <a:t>20XX</a:t>
            </a:r>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lstStyle/>
          <a:p>
            <a:fld id="{DBA1B0FB-D917-4C8C-928F-313BD683BF39}" type="slidenum">
              <a:rPr lang="en-US" smtClean="0"/>
              <a:pPr/>
              <a:t>‹#›</a:t>
            </a:fld>
            <a:endParaRPr lang="en-US"/>
          </a:p>
        </p:txBody>
      </p:sp>
    </p:spTree>
    <p:extLst>
      <p:ext uri="{BB962C8B-B14F-4D97-AF65-F5344CB8AC3E}">
        <p14:creationId xmlns:p14="http://schemas.microsoft.com/office/powerpoint/2010/main" val="3080605581"/>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E56583A-514F-4632-820D-E7EE236A465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173CBBB-7DDC-4437-8C7D-22A1C352027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C69EBF-DA20-4024-8006-B158D571E08E}"/>
              </a:ext>
            </a:extLst>
          </p:cNvPr>
          <p:cNvSpPr>
            <a:spLocks noGrp="1"/>
          </p:cNvSpPr>
          <p:nvPr>
            <p:ph type="dt" sz="half" idx="10"/>
          </p:nvPr>
        </p:nvSpPr>
        <p:spPr/>
        <p:txBody>
          <a:bodyPr/>
          <a:lstStyle/>
          <a:p>
            <a:r>
              <a:rPr lang="en-US"/>
              <a:t>20XX</a:t>
            </a:r>
          </a:p>
        </p:txBody>
      </p:sp>
      <p:sp>
        <p:nvSpPr>
          <p:cNvPr id="5" name="Footer Placeholder 4">
            <a:extLst>
              <a:ext uri="{FF2B5EF4-FFF2-40B4-BE49-F238E27FC236}">
                <a16:creationId xmlns:a16="http://schemas.microsoft.com/office/drawing/2014/main" id="{ADBAC8B9-14B5-4DF1-994D-AB47DB3BA0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7876582-5F9B-4F5E-AAD5-D608CB68EA3D}"/>
              </a:ext>
            </a:extLst>
          </p:cNvPr>
          <p:cNvSpPr>
            <a:spLocks noGrp="1"/>
          </p:cNvSpPr>
          <p:nvPr>
            <p:ph type="sldNum" sz="quarter" idx="12"/>
          </p:nvPr>
        </p:nvSpPr>
        <p:spPr/>
        <p:txBody>
          <a:bodyPr/>
          <a:lstStyle/>
          <a:p>
            <a:fld id="{DBA1B0FB-D917-4C8C-928F-313BD683BF39}" type="slidenum">
              <a:rPr lang="en-US" smtClean="0"/>
              <a:pPr/>
              <a:t>‹#›</a:t>
            </a:fld>
            <a:endParaRPr lang="en-US"/>
          </a:p>
        </p:txBody>
      </p:sp>
    </p:spTree>
    <p:extLst>
      <p:ext uri="{BB962C8B-B14F-4D97-AF65-F5344CB8AC3E}">
        <p14:creationId xmlns:p14="http://schemas.microsoft.com/office/powerpoint/2010/main" val="588598645"/>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2053C-0E9C-4159-B7C9-6AB74343918D}"/>
              </a:ext>
            </a:extLst>
          </p:cNvPr>
          <p:cNvSpPr>
            <a:spLocks noGrp="1"/>
          </p:cNvSpPr>
          <p:nvPr>
            <p:ph type="title" hasCustomPrompt="1"/>
          </p:nvPr>
        </p:nvSpPr>
        <p:spPr>
          <a:xfrm>
            <a:off x="7018020" y="662937"/>
            <a:ext cx="4624442" cy="5542025"/>
          </a:xfrm>
        </p:spPr>
        <p:txBody>
          <a:bodyPr vert="horz" wrap="square" lIns="0" tIns="0" rIns="0" bIns="0" rtlCol="0" anchor="ctr" anchorCtr="0">
            <a:normAutofit/>
          </a:bodyPr>
          <a:lstStyle>
            <a:lvl1pPr>
              <a:defRPr lang="en-US" dirty="0"/>
            </a:lvl1pPr>
          </a:lstStyle>
          <a:p>
            <a:pPr lvl="0">
              <a:lnSpc>
                <a:spcPct val="100000"/>
              </a:lnSpc>
            </a:pPr>
            <a:r>
              <a:rPr lang="en-US"/>
              <a:t>Click to add title</a:t>
            </a:r>
          </a:p>
        </p:txBody>
      </p:sp>
      <p:sp>
        <p:nvSpPr>
          <p:cNvPr id="9" name="Picture Placeholder 8">
            <a:extLst>
              <a:ext uri="{FF2B5EF4-FFF2-40B4-BE49-F238E27FC236}">
                <a16:creationId xmlns:a16="http://schemas.microsoft.com/office/drawing/2014/main" id="{988CE9D0-E6DB-A38D-ED84-A53D0493E6D0}"/>
              </a:ext>
            </a:extLst>
          </p:cNvPr>
          <p:cNvSpPr>
            <a:spLocks noGrp="1"/>
          </p:cNvSpPr>
          <p:nvPr>
            <p:ph type="pic" sz="quarter" idx="13" hasCustomPrompt="1"/>
          </p:nvPr>
        </p:nvSpPr>
        <p:spPr>
          <a:xfrm>
            <a:off x="0" y="0"/>
            <a:ext cx="6267450" cy="6858000"/>
          </a:xfrm>
        </p:spPr>
        <p:txBody>
          <a:bodyPr>
            <a:normAutofit/>
          </a:bodyPr>
          <a:lstStyle>
            <a:lvl1pPr marL="0" indent="0" algn="ctr">
              <a:buNone/>
              <a:defRPr sz="2000"/>
            </a:lvl1pPr>
          </a:lstStyle>
          <a:p>
            <a:r>
              <a:rPr lang="en-US"/>
              <a:t>Click icon to insert picture</a:t>
            </a:r>
          </a:p>
        </p:txBody>
      </p:sp>
    </p:spTree>
    <p:extLst>
      <p:ext uri="{BB962C8B-B14F-4D97-AF65-F5344CB8AC3E}">
        <p14:creationId xmlns:p14="http://schemas.microsoft.com/office/powerpoint/2010/main" val="3520569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grpSp>
        <p:nvGrpSpPr>
          <p:cNvPr id="23" name="Group 22">
            <a:extLst>
              <a:ext uri="{FF2B5EF4-FFF2-40B4-BE49-F238E27FC236}">
                <a16:creationId xmlns:a16="http://schemas.microsoft.com/office/drawing/2014/main" id="{43C4A872-A473-BFD2-150E-387250C2B4DA}"/>
              </a:ext>
              <a:ext uri="{C183D7F6-B498-43B3-948B-1728B52AA6E4}">
                <adec:decorative xmlns:adec="http://schemas.microsoft.com/office/drawing/2017/decorative" val="1"/>
              </a:ext>
            </a:extLst>
          </p:cNvPr>
          <p:cNvGrpSpPr/>
          <p:nvPr userDrawn="1"/>
        </p:nvGrpSpPr>
        <p:grpSpPr>
          <a:xfrm>
            <a:off x="613998" y="5334748"/>
            <a:ext cx="678135" cy="990000"/>
            <a:chOff x="10490969" y="1448827"/>
            <a:chExt cx="678135" cy="990000"/>
          </a:xfrm>
        </p:grpSpPr>
        <p:sp>
          <p:nvSpPr>
            <p:cNvPr id="24" name="Freeform: Shape 23">
              <a:extLst>
                <a:ext uri="{FF2B5EF4-FFF2-40B4-BE49-F238E27FC236}">
                  <a16:creationId xmlns:a16="http://schemas.microsoft.com/office/drawing/2014/main" id="{C5C8D53B-A579-BCFA-58E8-C386DABC92CD}"/>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5" name="Oval 24">
              <a:extLst>
                <a:ext uri="{FF2B5EF4-FFF2-40B4-BE49-F238E27FC236}">
                  <a16:creationId xmlns:a16="http://schemas.microsoft.com/office/drawing/2014/main" id="{23A34CAC-4A03-ADDB-E97F-8675E68FC0B3}"/>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6" name="Oval 25">
              <a:extLst>
                <a:ext uri="{FF2B5EF4-FFF2-40B4-BE49-F238E27FC236}">
                  <a16:creationId xmlns:a16="http://schemas.microsoft.com/office/drawing/2014/main" id="{0C733506-2F0D-8F31-52D1-5244F04A706B}"/>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Freeform: Shape 26">
              <a:extLst>
                <a:ext uri="{FF2B5EF4-FFF2-40B4-BE49-F238E27FC236}">
                  <a16:creationId xmlns:a16="http://schemas.microsoft.com/office/drawing/2014/main" id="{29356E3D-E14C-9C43-7CE4-A7156B1E10DB}"/>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20" name="Title 19">
            <a:extLst>
              <a:ext uri="{FF2B5EF4-FFF2-40B4-BE49-F238E27FC236}">
                <a16:creationId xmlns:a16="http://schemas.microsoft.com/office/drawing/2014/main" id="{85C652DA-55F6-9691-4254-344E0A4E9ABF}"/>
              </a:ext>
            </a:extLst>
          </p:cNvPr>
          <p:cNvSpPr>
            <a:spLocks noGrp="1"/>
          </p:cNvSpPr>
          <p:nvPr>
            <p:ph type="title" hasCustomPrompt="1"/>
          </p:nvPr>
        </p:nvSpPr>
        <p:spPr>
          <a:xfrm>
            <a:off x="550863" y="483924"/>
            <a:ext cx="11090275" cy="1684059"/>
          </a:xfrm>
        </p:spPr>
        <p:txBody>
          <a:bodyPr anchor="b">
            <a:normAutofit/>
          </a:bodyPr>
          <a:lstStyle>
            <a:lvl1pPr>
              <a:defRPr sz="4000"/>
            </a:lvl1pPr>
          </a:lstStyle>
          <a:p>
            <a:r>
              <a:rPr lang="en-US"/>
              <a:t>Click to add title</a:t>
            </a:r>
          </a:p>
        </p:txBody>
      </p:sp>
      <p:sp>
        <p:nvSpPr>
          <p:cNvPr id="22" name="Content Placeholder 21">
            <a:extLst>
              <a:ext uri="{FF2B5EF4-FFF2-40B4-BE49-F238E27FC236}">
                <a16:creationId xmlns:a16="http://schemas.microsoft.com/office/drawing/2014/main" id="{4DB7AC4F-2818-7F0D-AC6A-736D5F2C7392}"/>
              </a:ext>
            </a:extLst>
          </p:cNvPr>
          <p:cNvSpPr>
            <a:spLocks noGrp="1"/>
          </p:cNvSpPr>
          <p:nvPr>
            <p:ph sz="quarter" idx="13" hasCustomPrompt="1"/>
          </p:nvPr>
        </p:nvSpPr>
        <p:spPr>
          <a:xfrm>
            <a:off x="550863" y="2419350"/>
            <a:ext cx="11090274" cy="3913188"/>
          </a:xfrm>
        </p:spPr>
        <p:txBody>
          <a:bodyPr>
            <a:normAutofit/>
          </a:bodyPr>
          <a:lstStyle>
            <a:lvl1pPr marL="0" indent="0">
              <a:buNone/>
              <a:defRPr sz="1800">
                <a:solidFill>
                  <a:schemeClr val="tx1"/>
                </a:solidFill>
              </a:defRPr>
            </a:lvl1pPr>
            <a:lvl2pPr>
              <a:defRPr sz="1200">
                <a:solidFill>
                  <a:schemeClr val="tx1"/>
                </a:solidFill>
              </a:defRPr>
            </a:lvl2pPr>
            <a:lvl3pPr>
              <a:defRPr sz="1200">
                <a:solidFill>
                  <a:schemeClr val="tx1"/>
                </a:solidFill>
              </a:defRPr>
            </a:lvl3pPr>
            <a:lvl4pPr>
              <a:defRPr sz="1200">
                <a:solidFill>
                  <a:schemeClr val="tx1"/>
                </a:solidFill>
              </a:defRPr>
            </a:lvl4pPr>
            <a:lvl5pPr>
              <a:defRPr sz="1200">
                <a:solidFill>
                  <a:schemeClr val="tx1"/>
                </a:solidFill>
              </a:defRPr>
            </a:lvl5pPr>
          </a:lstStyle>
          <a:p>
            <a:pPr lvl="0"/>
            <a:r>
              <a:rPr lang="en-US"/>
              <a:t>Click to add content</a:t>
            </a:r>
          </a:p>
          <a:p>
            <a:pPr lvl="1"/>
            <a:r>
              <a:rPr lang="en-US"/>
              <a:t>Second level</a:t>
            </a:r>
          </a:p>
          <a:p>
            <a:pPr lvl="2"/>
            <a:r>
              <a:rPr lang="en-US"/>
              <a:t>Third level</a:t>
            </a:r>
          </a:p>
          <a:p>
            <a:pPr lvl="3"/>
            <a:r>
              <a:rPr lang="en-US"/>
              <a:t>Fourth level</a:t>
            </a:r>
          </a:p>
          <a:p>
            <a:pPr lvl="4"/>
            <a:r>
              <a:rPr lang="en-US"/>
              <a:t>Fifth level</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lstStyle/>
          <a:p>
            <a:r>
              <a:rPr lang="en-US"/>
              <a:t>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lstStyle/>
          <a:p>
            <a:fld id="{DBA1B0FB-D917-4C8C-928F-313BD683BF39}" type="slidenum">
              <a:rPr lang="en-US" smtClean="0"/>
              <a:t>‹#›</a:t>
            </a:fld>
            <a:endParaRPr lang="en-US"/>
          </a:p>
        </p:txBody>
      </p:sp>
      <p:grpSp>
        <p:nvGrpSpPr>
          <p:cNvPr id="5" name="Group 4">
            <a:extLst>
              <a:ext uri="{FF2B5EF4-FFF2-40B4-BE49-F238E27FC236}">
                <a16:creationId xmlns:a16="http://schemas.microsoft.com/office/drawing/2014/main" id="{6C61DF04-D7CB-2B19-8BB9-3E90A661973E}"/>
              </a:ext>
              <a:ext uri="{C183D7F6-B498-43B3-948B-1728B52AA6E4}">
                <adec:decorative xmlns:adec="http://schemas.microsoft.com/office/drawing/2017/decorative" val="1"/>
              </a:ext>
            </a:extLst>
          </p:cNvPr>
          <p:cNvGrpSpPr/>
          <p:nvPr userDrawn="1"/>
        </p:nvGrpSpPr>
        <p:grpSpPr>
          <a:xfrm>
            <a:off x="9010824" y="1514007"/>
            <a:ext cx="734257" cy="760506"/>
            <a:chOff x="5243759" y="1363788"/>
            <a:chExt cx="734257" cy="760506"/>
          </a:xfrm>
        </p:grpSpPr>
        <p:sp>
          <p:nvSpPr>
            <p:cNvPr id="6" name="Freeform 5">
              <a:extLst>
                <a:ext uri="{FF2B5EF4-FFF2-40B4-BE49-F238E27FC236}">
                  <a16:creationId xmlns:a16="http://schemas.microsoft.com/office/drawing/2014/main" id="{5DE1CC00-F893-E215-8086-65B6605C5FC9}"/>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 name="Freeform 6">
              <a:extLst>
                <a:ext uri="{FF2B5EF4-FFF2-40B4-BE49-F238E27FC236}">
                  <a16:creationId xmlns:a16="http://schemas.microsoft.com/office/drawing/2014/main" id="{6EBF50D9-F9B8-ADB3-8B4A-AF19564EE6EB}"/>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8" name="Freeform 8">
              <a:extLst>
                <a:ext uri="{FF2B5EF4-FFF2-40B4-BE49-F238E27FC236}">
                  <a16:creationId xmlns:a16="http://schemas.microsoft.com/office/drawing/2014/main" id="{80BE1060-7183-58F8-EEBF-64135EE82BC5}"/>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1" name="Oval 10">
            <a:extLst>
              <a:ext uri="{FF2B5EF4-FFF2-40B4-BE49-F238E27FC236}">
                <a16:creationId xmlns:a16="http://schemas.microsoft.com/office/drawing/2014/main" id="{E597A3BE-0D13-9033-E3FD-78202DB799C8}"/>
              </a:ext>
              <a:ext uri="{C183D7F6-B498-43B3-948B-1728B52AA6E4}">
                <adec:decorative xmlns:adec="http://schemas.microsoft.com/office/drawing/2017/decorative" val="1"/>
              </a:ext>
            </a:extLst>
          </p:cNvPr>
          <p:cNvSpPr>
            <a:spLocks noChangeAspect="1"/>
          </p:cNvSpPr>
          <p:nvPr userDrawn="1"/>
        </p:nvSpPr>
        <p:spPr>
          <a:xfrm>
            <a:off x="10168304" y="385236"/>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2" name="Group 11">
            <a:extLst>
              <a:ext uri="{FF2B5EF4-FFF2-40B4-BE49-F238E27FC236}">
                <a16:creationId xmlns:a16="http://schemas.microsoft.com/office/drawing/2014/main" id="{D8867D9A-3F3B-94C3-244B-0006226AEF73}"/>
              </a:ext>
              <a:ext uri="{C183D7F6-B498-43B3-948B-1728B52AA6E4}">
                <adec:decorative xmlns:adec="http://schemas.microsoft.com/office/drawing/2017/decorative" val="1"/>
              </a:ext>
            </a:extLst>
          </p:cNvPr>
          <p:cNvGrpSpPr/>
          <p:nvPr userDrawn="1"/>
        </p:nvGrpSpPr>
        <p:grpSpPr>
          <a:xfrm flipH="1">
            <a:off x="9063019" y="3199533"/>
            <a:ext cx="3597052" cy="2615018"/>
            <a:chOff x="4541453" y="3199533"/>
            <a:chExt cx="3597052" cy="2615018"/>
          </a:xfrm>
        </p:grpSpPr>
        <p:sp>
          <p:nvSpPr>
            <p:cNvPr id="13" name="Freeform: Shape 38">
              <a:extLst>
                <a:ext uri="{FF2B5EF4-FFF2-40B4-BE49-F238E27FC236}">
                  <a16:creationId xmlns:a16="http://schemas.microsoft.com/office/drawing/2014/main" id="{955FC3D1-6227-A188-CCDB-11D573FD807A}"/>
                </a:ext>
              </a:extLst>
            </p:cNvPr>
            <p:cNvSpPr>
              <a:spLocks noChangeAspect="1"/>
            </p:cNvSpPr>
            <p:nvPr/>
          </p:nvSpPr>
          <p:spPr>
            <a:xfrm rot="18900000" flipV="1">
              <a:off x="4602175" y="3958416"/>
              <a:ext cx="3536330" cy="1853969"/>
            </a:xfrm>
            <a:custGeom>
              <a:avLst/>
              <a:gdLst>
                <a:gd name="connsiteX0" fmla="*/ 3536330 w 3536330"/>
                <a:gd name="connsiteY0" fmla="*/ 1853969 h 1853969"/>
                <a:gd name="connsiteX1" fmla="*/ 1682362 w 3536330"/>
                <a:gd name="connsiteY1" fmla="*/ 0 h 1853969"/>
                <a:gd name="connsiteX2" fmla="*/ 52157 w 3536330"/>
                <a:gd name="connsiteY2" fmla="*/ 970257 h 1853969"/>
                <a:gd name="connsiteX3" fmla="*/ 0 w 3536330"/>
                <a:gd name="connsiteY3" fmla="*/ 1078528 h 1853969"/>
                <a:gd name="connsiteX4" fmla="*/ 757215 w 3536330"/>
                <a:gd name="connsiteY4" fmla="*/ 1835743 h 1853969"/>
                <a:gd name="connsiteX5" fmla="*/ 774211 w 3536330"/>
                <a:gd name="connsiteY5" fmla="*/ 1667149 h 1853969"/>
                <a:gd name="connsiteX6" fmla="*/ 1682362 w 3536330"/>
                <a:gd name="connsiteY6" fmla="*/ 926985 h 1853969"/>
                <a:gd name="connsiteX7" fmla="*/ 2609345 w 3536330"/>
                <a:gd name="connsiteY7" fmla="*/ 1853969 h 1853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36330" h="1853969">
                  <a:moveTo>
                    <a:pt x="3536330" y="1853969"/>
                  </a:moveTo>
                  <a:cubicBezTo>
                    <a:pt x="3536330" y="830051"/>
                    <a:pt x="2706280" y="0"/>
                    <a:pt x="1682362" y="0"/>
                  </a:cubicBezTo>
                  <a:cubicBezTo>
                    <a:pt x="978418" y="0"/>
                    <a:pt x="366107" y="392328"/>
                    <a:pt x="52157" y="970257"/>
                  </a:cubicBezTo>
                  <a:lnTo>
                    <a:pt x="0" y="1078528"/>
                  </a:lnTo>
                  <a:lnTo>
                    <a:pt x="757215" y="1835743"/>
                  </a:lnTo>
                  <a:lnTo>
                    <a:pt x="774211" y="1667149"/>
                  </a:lnTo>
                  <a:cubicBezTo>
                    <a:pt x="860649" y="1244739"/>
                    <a:pt x="1234397" y="926985"/>
                    <a:pt x="1682362" y="926985"/>
                  </a:cubicBezTo>
                  <a:cubicBezTo>
                    <a:pt x="2194320" y="926985"/>
                    <a:pt x="2609345" y="1342010"/>
                    <a:pt x="2609345" y="1853969"/>
                  </a:cubicBezTo>
                  <a:close/>
                </a:path>
              </a:pathLst>
            </a:custGeom>
            <a:gradFill flip="none" rotWithShape="1">
              <a:gsLst>
                <a:gs pos="97000">
                  <a:schemeClr val="bg2"/>
                </a:gs>
                <a:gs pos="31000">
                  <a:schemeClr val="bg2">
                    <a:lumMod val="90000"/>
                    <a:lumOff val="10000"/>
                  </a:schemeClr>
                </a:gs>
              </a:gsLst>
              <a:lin ang="15000000" scaled="0"/>
              <a:tileRect/>
            </a:gradFill>
            <a:ln>
              <a:noFill/>
            </a:ln>
            <a:effectLst>
              <a:innerShdw blurRad="355600" dist="101600" dir="162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4" name="Group 13">
              <a:extLst>
                <a:ext uri="{FF2B5EF4-FFF2-40B4-BE49-F238E27FC236}">
                  <a16:creationId xmlns:a16="http://schemas.microsoft.com/office/drawing/2014/main" id="{AE6BE70E-C41E-449D-A48C-4EB6BB7DC20D}"/>
                </a:ext>
              </a:extLst>
            </p:cNvPr>
            <p:cNvGrpSpPr/>
            <p:nvPr/>
          </p:nvGrpSpPr>
          <p:grpSpPr>
            <a:xfrm>
              <a:off x="4541453" y="3199533"/>
              <a:ext cx="3478701" cy="2615018"/>
              <a:chOff x="-481151" y="3199533"/>
              <a:chExt cx="3478701" cy="2615018"/>
            </a:xfrm>
          </p:grpSpPr>
          <p:sp>
            <p:nvSpPr>
              <p:cNvPr id="15" name="Freeform: Shape 32">
                <a:extLst>
                  <a:ext uri="{FF2B5EF4-FFF2-40B4-BE49-F238E27FC236}">
                    <a16:creationId xmlns:a16="http://schemas.microsoft.com/office/drawing/2014/main" id="{B7C0B12B-49BE-7855-18FB-8583C8DD9617}"/>
                  </a:ext>
                </a:extLst>
              </p:cNvPr>
              <p:cNvSpPr>
                <a:spLocks noChangeAspect="1"/>
              </p:cNvSpPr>
              <p:nvPr userDrawn="1"/>
            </p:nvSpPr>
            <p:spPr>
              <a:xfrm rot="18900000" flipV="1">
                <a:off x="-481151" y="3649708"/>
                <a:ext cx="3478701" cy="2164843"/>
              </a:xfrm>
              <a:custGeom>
                <a:avLst/>
                <a:gdLst>
                  <a:gd name="connsiteX0" fmla="*/ 3478701 w 3478701"/>
                  <a:gd name="connsiteY0" fmla="*/ 2164843 h 2164843"/>
                  <a:gd name="connsiteX1" fmla="*/ 1624733 w 3478701"/>
                  <a:gd name="connsiteY1" fmla="*/ 0 h 2164843"/>
                  <a:gd name="connsiteX2" fmla="*/ 87393 w 3478701"/>
                  <a:gd name="connsiteY2" fmla="*/ 954459 h 2164843"/>
                  <a:gd name="connsiteX3" fmla="*/ 0 w 3478701"/>
                  <a:gd name="connsiteY3" fmla="*/ 1122434 h 2164843"/>
                  <a:gd name="connsiteX4" fmla="*/ 736015 w 3478701"/>
                  <a:gd name="connsiteY4" fmla="*/ 1858449 h 2164843"/>
                  <a:gd name="connsiteX5" fmla="*/ 739424 w 3478701"/>
                  <a:gd name="connsiteY5" fmla="*/ 1842964 h 2164843"/>
                  <a:gd name="connsiteX6" fmla="*/ 1624733 w 3478701"/>
                  <a:gd name="connsiteY6" fmla="*/ 1082422 h 2164843"/>
                  <a:gd name="connsiteX7" fmla="*/ 2551716 w 3478701"/>
                  <a:gd name="connsiteY7" fmla="*/ 2164843 h 21648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78701" h="2164843">
                    <a:moveTo>
                      <a:pt x="3478701" y="2164843"/>
                    </a:moveTo>
                    <a:cubicBezTo>
                      <a:pt x="3478701" y="969234"/>
                      <a:pt x="2648651" y="0"/>
                      <a:pt x="1624733" y="0"/>
                    </a:cubicBezTo>
                    <a:cubicBezTo>
                      <a:pt x="984784" y="0"/>
                      <a:pt x="420564" y="378607"/>
                      <a:pt x="87393" y="954459"/>
                    </a:cubicBezTo>
                    <a:lnTo>
                      <a:pt x="0" y="1122434"/>
                    </a:lnTo>
                    <a:lnTo>
                      <a:pt x="736015" y="1858449"/>
                    </a:lnTo>
                    <a:lnTo>
                      <a:pt x="739424" y="1842964"/>
                    </a:lnTo>
                    <a:cubicBezTo>
                      <a:pt x="856791" y="1402344"/>
                      <a:pt x="1208766" y="1082422"/>
                      <a:pt x="1624733" y="1082422"/>
                    </a:cubicBezTo>
                    <a:cubicBezTo>
                      <a:pt x="2136692" y="1082422"/>
                      <a:pt x="2551716" y="1567038"/>
                      <a:pt x="2551716" y="2164843"/>
                    </a:cubicBezTo>
                    <a:close/>
                  </a:path>
                </a:pathLst>
              </a:custGeom>
              <a:solidFill>
                <a:schemeClr val="bg2">
                  <a:lumMod val="50000"/>
                  <a:lumOff val="50000"/>
                  <a:alpha val="40000"/>
                </a:schemeClr>
              </a:solidFill>
              <a:ln>
                <a:noFill/>
              </a:ln>
              <a:effectLst>
                <a:softEdge rad="3810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Oval 15">
                <a:extLst>
                  <a:ext uri="{FF2B5EF4-FFF2-40B4-BE49-F238E27FC236}">
                    <a16:creationId xmlns:a16="http://schemas.microsoft.com/office/drawing/2014/main" id="{67C78A37-D378-70D3-D6E3-AB9400EB583E}"/>
                  </a:ext>
                </a:extLst>
              </p:cNvPr>
              <p:cNvSpPr/>
              <p:nvPr userDrawn="1"/>
            </p:nvSpPr>
            <p:spPr>
              <a:xfrm rot="13500000" flipV="1">
                <a:off x="1512277" y="2840042"/>
                <a:ext cx="214196" cy="933178"/>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grpSp>
        <p:nvGrpSpPr>
          <p:cNvPr id="17" name="Group 16">
            <a:extLst>
              <a:ext uri="{FF2B5EF4-FFF2-40B4-BE49-F238E27FC236}">
                <a16:creationId xmlns:a16="http://schemas.microsoft.com/office/drawing/2014/main" id="{02491172-466F-19CC-B639-A1C3CAB1D43A}"/>
              </a:ext>
              <a:ext uri="{C183D7F6-B498-43B3-948B-1728B52AA6E4}">
                <adec:decorative xmlns:adec="http://schemas.microsoft.com/office/drawing/2017/decorative" val="1"/>
              </a:ext>
            </a:extLst>
          </p:cNvPr>
          <p:cNvGrpSpPr/>
          <p:nvPr userDrawn="1"/>
        </p:nvGrpSpPr>
        <p:grpSpPr>
          <a:xfrm>
            <a:off x="5690545" y="4100655"/>
            <a:ext cx="1335600" cy="1262947"/>
            <a:chOff x="10145015" y="2343978"/>
            <a:chExt cx="1335600" cy="1262947"/>
          </a:xfrm>
        </p:grpSpPr>
        <p:sp>
          <p:nvSpPr>
            <p:cNvPr id="18" name="Freeform: Shape 25">
              <a:extLst>
                <a:ext uri="{FF2B5EF4-FFF2-40B4-BE49-F238E27FC236}">
                  <a16:creationId xmlns:a16="http://schemas.microsoft.com/office/drawing/2014/main" id="{45EC885D-265C-397B-5DAF-57A66CDA30B5}"/>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 name="Oval 18">
              <a:extLst>
                <a:ext uri="{FF2B5EF4-FFF2-40B4-BE49-F238E27FC236}">
                  <a16:creationId xmlns:a16="http://schemas.microsoft.com/office/drawing/2014/main" id="{3601DB21-D937-2F89-DC26-063DFC7800C8}"/>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42483383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Section Title">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076C4EAC-BBDE-1963-BD72-3BD2A47DC59C}"/>
              </a:ext>
            </a:extLst>
          </p:cNvPr>
          <p:cNvSpPr>
            <a:spLocks noGrp="1"/>
          </p:cNvSpPr>
          <p:nvPr>
            <p:ph type="ctrTitle" hasCustomPrompt="1"/>
          </p:nvPr>
        </p:nvSpPr>
        <p:spPr>
          <a:xfrm>
            <a:off x="550863" y="4045464"/>
            <a:ext cx="11115355" cy="2286000"/>
          </a:xfrm>
        </p:spPr>
        <p:txBody>
          <a:bodyPr anchor="ctr">
            <a:noAutofit/>
          </a:bodyPr>
          <a:lstStyle>
            <a:lvl1pPr algn="l">
              <a:defRPr sz="5400"/>
            </a:lvl1pPr>
          </a:lstStyle>
          <a:p>
            <a:r>
              <a:rPr lang="en-US"/>
              <a:t>Click to add title</a:t>
            </a:r>
          </a:p>
        </p:txBody>
      </p:sp>
      <p:sp>
        <p:nvSpPr>
          <p:cNvPr id="8" name="Picture Placeholder 7">
            <a:extLst>
              <a:ext uri="{FF2B5EF4-FFF2-40B4-BE49-F238E27FC236}">
                <a16:creationId xmlns:a16="http://schemas.microsoft.com/office/drawing/2014/main" id="{E592AF4F-2F83-7005-B3AC-6FCC7FB19140}"/>
              </a:ext>
            </a:extLst>
          </p:cNvPr>
          <p:cNvSpPr>
            <a:spLocks noGrp="1"/>
          </p:cNvSpPr>
          <p:nvPr>
            <p:ph type="pic" sz="quarter" idx="13" hasCustomPrompt="1"/>
          </p:nvPr>
        </p:nvSpPr>
        <p:spPr>
          <a:xfrm>
            <a:off x="0" y="4594"/>
            <a:ext cx="12192000" cy="3771878"/>
          </a:xfrm>
        </p:spPr>
        <p:txBody>
          <a:bodyPr>
            <a:noAutofit/>
          </a:bodyPr>
          <a:lstStyle>
            <a:lvl1pPr marL="0" indent="0" algn="ctr">
              <a:buNone/>
              <a:defRPr sz="2000"/>
            </a:lvl1pPr>
          </a:lstStyle>
          <a:p>
            <a:r>
              <a:rPr lang="en-US"/>
              <a:t>Click icon to insert picture</a:t>
            </a:r>
          </a:p>
        </p:txBody>
      </p:sp>
      <p:sp>
        <p:nvSpPr>
          <p:cNvPr id="7" name="Oval 6">
            <a:extLst>
              <a:ext uri="{FF2B5EF4-FFF2-40B4-BE49-F238E27FC236}">
                <a16:creationId xmlns:a16="http://schemas.microsoft.com/office/drawing/2014/main" id="{57BF9F63-86BE-5515-AD3C-59481B3FF4B4}"/>
              </a:ext>
              <a:ext uri="{C183D7F6-B498-43B3-948B-1728B52AA6E4}">
                <adec:decorative xmlns:adec="http://schemas.microsoft.com/office/drawing/2017/decorative" val="1"/>
              </a:ext>
            </a:extLst>
          </p:cNvPr>
          <p:cNvSpPr>
            <a:spLocks noChangeAspect="1"/>
          </p:cNvSpPr>
          <p:nvPr userDrawn="1"/>
        </p:nvSpPr>
        <p:spPr>
          <a:xfrm>
            <a:off x="1225773" y="385222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 name="Date Placeholder 3">
            <a:extLst>
              <a:ext uri="{FF2B5EF4-FFF2-40B4-BE49-F238E27FC236}">
                <a16:creationId xmlns:a16="http://schemas.microsoft.com/office/drawing/2014/main" id="{8C56EB0F-63C8-5F75-A333-3413A9DC6F76}"/>
              </a:ext>
            </a:extLst>
          </p:cNvPr>
          <p:cNvSpPr>
            <a:spLocks noGrp="1"/>
          </p:cNvSpPr>
          <p:nvPr>
            <p:ph type="dt" sz="half" idx="10"/>
          </p:nvPr>
        </p:nvSpPr>
        <p:spPr/>
        <p:txBody>
          <a:bodyPr/>
          <a:lstStyle/>
          <a:p>
            <a:r>
              <a:rPr lang="en-US"/>
              <a:t>20XX</a:t>
            </a:r>
          </a:p>
        </p:txBody>
      </p:sp>
      <p:sp>
        <p:nvSpPr>
          <p:cNvPr id="5" name="Footer Placeholder 4">
            <a:extLst>
              <a:ext uri="{FF2B5EF4-FFF2-40B4-BE49-F238E27FC236}">
                <a16:creationId xmlns:a16="http://schemas.microsoft.com/office/drawing/2014/main" id="{4D4DE333-25B4-E092-1CC4-C3D20BA251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1AF200-E81F-A326-0EDB-4B93C71D9BF4}"/>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25453844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Title + subtitle + pictur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72C41-A024-2F33-1F04-21E003FA7291}"/>
              </a:ext>
            </a:extLst>
          </p:cNvPr>
          <p:cNvSpPr>
            <a:spLocks noGrp="1"/>
          </p:cNvSpPr>
          <p:nvPr>
            <p:ph type="ctrTitle" hasCustomPrompt="1"/>
          </p:nvPr>
        </p:nvSpPr>
        <p:spPr>
          <a:xfrm>
            <a:off x="550863" y="196900"/>
            <a:ext cx="4159160" cy="3155900"/>
          </a:xfrm>
        </p:spPr>
        <p:txBody>
          <a:bodyPr lIns="91440" anchor="b">
            <a:noAutofit/>
          </a:bodyPr>
          <a:lstStyle>
            <a:lvl1pPr algn="l">
              <a:defRPr sz="4000"/>
            </a:lvl1pPr>
          </a:lstStyle>
          <a:p>
            <a:r>
              <a:rPr lang="en-US"/>
              <a:t>Click to add title</a:t>
            </a:r>
          </a:p>
        </p:txBody>
      </p:sp>
      <p:sp>
        <p:nvSpPr>
          <p:cNvPr id="3" name="Subtitle 2">
            <a:extLst>
              <a:ext uri="{FF2B5EF4-FFF2-40B4-BE49-F238E27FC236}">
                <a16:creationId xmlns:a16="http://schemas.microsoft.com/office/drawing/2014/main" id="{473BC2DF-9C2A-052C-AD2C-0A8ABAA50374}"/>
              </a:ext>
            </a:extLst>
          </p:cNvPr>
          <p:cNvSpPr>
            <a:spLocks noGrp="1"/>
          </p:cNvSpPr>
          <p:nvPr>
            <p:ph type="subTitle" idx="1" hasCustomPrompt="1"/>
          </p:nvPr>
        </p:nvSpPr>
        <p:spPr>
          <a:xfrm>
            <a:off x="547271" y="3505200"/>
            <a:ext cx="4159160" cy="2352356"/>
          </a:xfrm>
        </p:spPr>
        <p:txBody>
          <a:bodyPr lIns="91440" rIns="91440">
            <a:noAutofit/>
          </a:bodyPr>
          <a:lstStyle>
            <a:lvl1pPr marL="0" indent="0" algn="l">
              <a:lnSpc>
                <a:spcPct val="100000"/>
              </a:lnSpc>
              <a:spcAft>
                <a:spcPts val="0"/>
              </a:spcAft>
              <a:buFont typeface="Arial" panose="020B0604020202020204" pitchFamily="34" charset="0"/>
              <a:buNone/>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add subtitle</a:t>
            </a:r>
          </a:p>
        </p:txBody>
      </p:sp>
      <p:sp>
        <p:nvSpPr>
          <p:cNvPr id="14" name="Oval 13">
            <a:extLst>
              <a:ext uri="{FF2B5EF4-FFF2-40B4-BE49-F238E27FC236}">
                <a16:creationId xmlns:a16="http://schemas.microsoft.com/office/drawing/2014/main" id="{60ABD6E1-FE78-D78B-E80C-09490F5D8D05}"/>
              </a:ext>
              <a:ext uri="{C183D7F6-B498-43B3-948B-1728B52AA6E4}">
                <adec:decorative xmlns:adec="http://schemas.microsoft.com/office/drawing/2017/decorative" val="1"/>
              </a:ext>
            </a:extLst>
          </p:cNvPr>
          <p:cNvSpPr>
            <a:spLocks noChangeAspect="1"/>
          </p:cNvSpPr>
          <p:nvPr userDrawn="1"/>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0" name="Group 9">
            <a:extLst>
              <a:ext uri="{FF2B5EF4-FFF2-40B4-BE49-F238E27FC236}">
                <a16:creationId xmlns:a16="http://schemas.microsoft.com/office/drawing/2014/main" id="{62BB1BCD-5C1C-ED05-D6B4-F92367209BEF}"/>
              </a:ext>
              <a:ext uri="{C183D7F6-B498-43B3-948B-1728B52AA6E4}">
                <adec:decorative xmlns:adec="http://schemas.microsoft.com/office/drawing/2017/decorative" val="1"/>
              </a:ext>
            </a:extLst>
          </p:cNvPr>
          <p:cNvGrpSpPr/>
          <p:nvPr userDrawn="1"/>
        </p:nvGrpSpPr>
        <p:grpSpPr>
          <a:xfrm>
            <a:off x="10822156" y="4143453"/>
            <a:ext cx="734257" cy="760506"/>
            <a:chOff x="5243759" y="1363788"/>
            <a:chExt cx="734257" cy="760506"/>
          </a:xfrm>
        </p:grpSpPr>
        <p:sp>
          <p:nvSpPr>
            <p:cNvPr id="11" name="Freeform 5">
              <a:extLst>
                <a:ext uri="{FF2B5EF4-FFF2-40B4-BE49-F238E27FC236}">
                  <a16:creationId xmlns:a16="http://schemas.microsoft.com/office/drawing/2014/main" id="{700A5CAB-28E9-FB7A-E72E-39F3ADE58C6B}"/>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Freeform 6">
              <a:extLst>
                <a:ext uri="{FF2B5EF4-FFF2-40B4-BE49-F238E27FC236}">
                  <a16:creationId xmlns:a16="http://schemas.microsoft.com/office/drawing/2014/main" id="{2BA2D9BC-CA87-28FA-7A02-455E740EACAB}"/>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3" name="Freeform 8">
              <a:extLst>
                <a:ext uri="{FF2B5EF4-FFF2-40B4-BE49-F238E27FC236}">
                  <a16:creationId xmlns:a16="http://schemas.microsoft.com/office/drawing/2014/main" id="{734E5ADF-EEF0-2501-9D7B-8FC1A49F60A7}"/>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8" name="Picture Placeholder 14">
            <a:extLst>
              <a:ext uri="{FF2B5EF4-FFF2-40B4-BE49-F238E27FC236}">
                <a16:creationId xmlns:a16="http://schemas.microsoft.com/office/drawing/2014/main" id="{780F3839-9B1B-2346-C1F4-E876E6AE32E1}"/>
              </a:ext>
            </a:extLst>
          </p:cNvPr>
          <p:cNvSpPr>
            <a:spLocks noGrp="1"/>
          </p:cNvSpPr>
          <p:nvPr>
            <p:ph type="pic" sz="quarter" idx="13"/>
          </p:nvPr>
        </p:nvSpPr>
        <p:spPr>
          <a:xfrm>
            <a:off x="5678049" y="788713"/>
            <a:ext cx="5132388" cy="5132388"/>
          </a:xfrm>
          <a:custGeom>
            <a:avLst/>
            <a:gdLst>
              <a:gd name="connsiteX0" fmla="*/ 2566194 w 5132388"/>
              <a:gd name="connsiteY0" fmla="*/ 0 h 5132388"/>
              <a:gd name="connsiteX1" fmla="*/ 5132388 w 5132388"/>
              <a:gd name="connsiteY1" fmla="*/ 2566194 h 5132388"/>
              <a:gd name="connsiteX2" fmla="*/ 2566194 w 5132388"/>
              <a:gd name="connsiteY2" fmla="*/ 5132388 h 5132388"/>
              <a:gd name="connsiteX3" fmla="*/ 0 w 5132388"/>
              <a:gd name="connsiteY3" fmla="*/ 2566194 h 5132388"/>
              <a:gd name="connsiteX4" fmla="*/ 2566194 w 5132388"/>
              <a:gd name="connsiteY4" fmla="*/ 0 h 5132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a:solidFill>
            <a:schemeClr val="accent5"/>
          </a:solidFill>
        </p:spPr>
        <p:txBody>
          <a:bodyPr wrap="square" tIns="365760">
            <a:noAutofit/>
          </a:bodyPr>
          <a:lstStyle>
            <a:lvl1pPr marL="0" indent="0" algn="ctr">
              <a:buNone/>
              <a:defRPr sz="1800"/>
            </a:lvl1pPr>
          </a:lstStyle>
          <a:p>
            <a:r>
              <a:rPr lang="en-US"/>
              <a:t>Click icon to add picture</a:t>
            </a:r>
          </a:p>
        </p:txBody>
      </p:sp>
      <p:sp>
        <p:nvSpPr>
          <p:cNvPr id="4" name="Date Placeholder 3">
            <a:extLst>
              <a:ext uri="{FF2B5EF4-FFF2-40B4-BE49-F238E27FC236}">
                <a16:creationId xmlns:a16="http://schemas.microsoft.com/office/drawing/2014/main" id="{C0070940-5919-2C95-2278-32E50BF14DD1}"/>
              </a:ext>
            </a:extLst>
          </p:cNvPr>
          <p:cNvSpPr>
            <a:spLocks noGrp="1"/>
          </p:cNvSpPr>
          <p:nvPr>
            <p:ph type="dt" sz="half" idx="10"/>
          </p:nvPr>
        </p:nvSpPr>
        <p:spPr/>
        <p:txBody>
          <a:bodyPr/>
          <a:lstStyle/>
          <a:p>
            <a:r>
              <a:rPr lang="en-US"/>
              <a:t>20XX</a:t>
            </a:r>
          </a:p>
        </p:txBody>
      </p:sp>
      <p:sp>
        <p:nvSpPr>
          <p:cNvPr id="5" name="Footer Placeholder 4">
            <a:extLst>
              <a:ext uri="{FF2B5EF4-FFF2-40B4-BE49-F238E27FC236}">
                <a16:creationId xmlns:a16="http://schemas.microsoft.com/office/drawing/2014/main" id="{1957D599-49CF-19FE-6D86-C5EDB765F4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8931DF1-1C8D-86B9-BFDD-098FFC00FDC2}"/>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16934700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Title and Content 1">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C87E98C0-6053-9701-92D0-4EF9ADBC500C}"/>
              </a:ext>
              <a:ext uri="{C183D7F6-B498-43B3-948B-1728B52AA6E4}">
                <adec:decorative xmlns:adec="http://schemas.microsoft.com/office/drawing/2017/decorative" val="1"/>
              </a:ext>
            </a:extLst>
          </p:cNvPr>
          <p:cNvGrpSpPr/>
          <p:nvPr userDrawn="1"/>
        </p:nvGrpSpPr>
        <p:grpSpPr>
          <a:xfrm flipH="1" flipV="1">
            <a:off x="9063019" y="746716"/>
            <a:ext cx="3597052" cy="2615018"/>
            <a:chOff x="4541453" y="3199533"/>
            <a:chExt cx="3597052" cy="2615018"/>
          </a:xfrm>
        </p:grpSpPr>
        <p:sp>
          <p:nvSpPr>
            <p:cNvPr id="8" name="Freeform: Shape 38">
              <a:extLst>
                <a:ext uri="{FF2B5EF4-FFF2-40B4-BE49-F238E27FC236}">
                  <a16:creationId xmlns:a16="http://schemas.microsoft.com/office/drawing/2014/main" id="{C32B1A1D-760B-9D3D-A869-E50FC962A629}"/>
                </a:ext>
              </a:extLst>
            </p:cNvPr>
            <p:cNvSpPr>
              <a:spLocks noChangeAspect="1"/>
            </p:cNvSpPr>
            <p:nvPr/>
          </p:nvSpPr>
          <p:spPr>
            <a:xfrm rot="18900000" flipV="1">
              <a:off x="4602175" y="3958416"/>
              <a:ext cx="3536330" cy="1853969"/>
            </a:xfrm>
            <a:custGeom>
              <a:avLst/>
              <a:gdLst>
                <a:gd name="connsiteX0" fmla="*/ 3536330 w 3536330"/>
                <a:gd name="connsiteY0" fmla="*/ 1853969 h 1853969"/>
                <a:gd name="connsiteX1" fmla="*/ 1682362 w 3536330"/>
                <a:gd name="connsiteY1" fmla="*/ 0 h 1853969"/>
                <a:gd name="connsiteX2" fmla="*/ 52157 w 3536330"/>
                <a:gd name="connsiteY2" fmla="*/ 970257 h 1853969"/>
                <a:gd name="connsiteX3" fmla="*/ 0 w 3536330"/>
                <a:gd name="connsiteY3" fmla="*/ 1078528 h 1853969"/>
                <a:gd name="connsiteX4" fmla="*/ 757215 w 3536330"/>
                <a:gd name="connsiteY4" fmla="*/ 1835743 h 1853969"/>
                <a:gd name="connsiteX5" fmla="*/ 774211 w 3536330"/>
                <a:gd name="connsiteY5" fmla="*/ 1667149 h 1853969"/>
                <a:gd name="connsiteX6" fmla="*/ 1682362 w 3536330"/>
                <a:gd name="connsiteY6" fmla="*/ 926985 h 1853969"/>
                <a:gd name="connsiteX7" fmla="*/ 2609345 w 3536330"/>
                <a:gd name="connsiteY7" fmla="*/ 1853969 h 1853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36330" h="1853969">
                  <a:moveTo>
                    <a:pt x="3536330" y="1853969"/>
                  </a:moveTo>
                  <a:cubicBezTo>
                    <a:pt x="3536330" y="830051"/>
                    <a:pt x="2706280" y="0"/>
                    <a:pt x="1682362" y="0"/>
                  </a:cubicBezTo>
                  <a:cubicBezTo>
                    <a:pt x="978418" y="0"/>
                    <a:pt x="366107" y="392328"/>
                    <a:pt x="52157" y="970257"/>
                  </a:cubicBezTo>
                  <a:lnTo>
                    <a:pt x="0" y="1078528"/>
                  </a:lnTo>
                  <a:lnTo>
                    <a:pt x="757215" y="1835743"/>
                  </a:lnTo>
                  <a:lnTo>
                    <a:pt x="774211" y="1667149"/>
                  </a:lnTo>
                  <a:cubicBezTo>
                    <a:pt x="860649" y="1244739"/>
                    <a:pt x="1234397" y="926985"/>
                    <a:pt x="1682362" y="926985"/>
                  </a:cubicBezTo>
                  <a:cubicBezTo>
                    <a:pt x="2194320" y="926985"/>
                    <a:pt x="2609345" y="1342010"/>
                    <a:pt x="2609345" y="1853969"/>
                  </a:cubicBezTo>
                  <a:close/>
                </a:path>
              </a:pathLst>
            </a:custGeom>
            <a:gradFill flip="none" rotWithShape="1">
              <a:gsLst>
                <a:gs pos="97000">
                  <a:schemeClr val="bg2"/>
                </a:gs>
                <a:gs pos="31000">
                  <a:schemeClr val="bg2">
                    <a:lumMod val="90000"/>
                    <a:lumOff val="10000"/>
                  </a:schemeClr>
                </a:gs>
              </a:gsLst>
              <a:lin ang="15000000" scaled="0"/>
              <a:tileRect/>
            </a:gradFill>
            <a:ln>
              <a:noFill/>
            </a:ln>
            <a:effectLst>
              <a:innerShdw blurRad="355600" dist="101600" dir="162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9" name="Group 8">
              <a:extLst>
                <a:ext uri="{FF2B5EF4-FFF2-40B4-BE49-F238E27FC236}">
                  <a16:creationId xmlns:a16="http://schemas.microsoft.com/office/drawing/2014/main" id="{D02EF78B-5BDF-8632-B9B1-087DB042EEC7}"/>
                </a:ext>
              </a:extLst>
            </p:cNvPr>
            <p:cNvGrpSpPr/>
            <p:nvPr/>
          </p:nvGrpSpPr>
          <p:grpSpPr>
            <a:xfrm>
              <a:off x="4541453" y="3199533"/>
              <a:ext cx="3478701" cy="2615018"/>
              <a:chOff x="-481151" y="3199533"/>
              <a:chExt cx="3478701" cy="2615018"/>
            </a:xfrm>
          </p:grpSpPr>
          <p:sp>
            <p:nvSpPr>
              <p:cNvPr id="10" name="Freeform: Shape 32">
                <a:extLst>
                  <a:ext uri="{FF2B5EF4-FFF2-40B4-BE49-F238E27FC236}">
                    <a16:creationId xmlns:a16="http://schemas.microsoft.com/office/drawing/2014/main" id="{5C54B3E8-515B-0865-9321-DB3793A62240}"/>
                  </a:ext>
                </a:extLst>
              </p:cNvPr>
              <p:cNvSpPr>
                <a:spLocks noChangeAspect="1"/>
              </p:cNvSpPr>
              <p:nvPr userDrawn="1"/>
            </p:nvSpPr>
            <p:spPr>
              <a:xfrm rot="18900000" flipV="1">
                <a:off x="-481151" y="3649708"/>
                <a:ext cx="3478701" cy="2164843"/>
              </a:xfrm>
              <a:custGeom>
                <a:avLst/>
                <a:gdLst>
                  <a:gd name="connsiteX0" fmla="*/ 3478701 w 3478701"/>
                  <a:gd name="connsiteY0" fmla="*/ 2164843 h 2164843"/>
                  <a:gd name="connsiteX1" fmla="*/ 1624733 w 3478701"/>
                  <a:gd name="connsiteY1" fmla="*/ 0 h 2164843"/>
                  <a:gd name="connsiteX2" fmla="*/ 87393 w 3478701"/>
                  <a:gd name="connsiteY2" fmla="*/ 954459 h 2164843"/>
                  <a:gd name="connsiteX3" fmla="*/ 0 w 3478701"/>
                  <a:gd name="connsiteY3" fmla="*/ 1122434 h 2164843"/>
                  <a:gd name="connsiteX4" fmla="*/ 736015 w 3478701"/>
                  <a:gd name="connsiteY4" fmla="*/ 1858449 h 2164843"/>
                  <a:gd name="connsiteX5" fmla="*/ 739424 w 3478701"/>
                  <a:gd name="connsiteY5" fmla="*/ 1842964 h 2164843"/>
                  <a:gd name="connsiteX6" fmla="*/ 1624733 w 3478701"/>
                  <a:gd name="connsiteY6" fmla="*/ 1082422 h 2164843"/>
                  <a:gd name="connsiteX7" fmla="*/ 2551716 w 3478701"/>
                  <a:gd name="connsiteY7" fmla="*/ 2164843 h 21648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78701" h="2164843">
                    <a:moveTo>
                      <a:pt x="3478701" y="2164843"/>
                    </a:moveTo>
                    <a:cubicBezTo>
                      <a:pt x="3478701" y="969234"/>
                      <a:pt x="2648651" y="0"/>
                      <a:pt x="1624733" y="0"/>
                    </a:cubicBezTo>
                    <a:cubicBezTo>
                      <a:pt x="984784" y="0"/>
                      <a:pt x="420564" y="378607"/>
                      <a:pt x="87393" y="954459"/>
                    </a:cubicBezTo>
                    <a:lnTo>
                      <a:pt x="0" y="1122434"/>
                    </a:lnTo>
                    <a:lnTo>
                      <a:pt x="736015" y="1858449"/>
                    </a:lnTo>
                    <a:lnTo>
                      <a:pt x="739424" y="1842964"/>
                    </a:lnTo>
                    <a:cubicBezTo>
                      <a:pt x="856791" y="1402344"/>
                      <a:pt x="1208766" y="1082422"/>
                      <a:pt x="1624733" y="1082422"/>
                    </a:cubicBezTo>
                    <a:cubicBezTo>
                      <a:pt x="2136692" y="1082422"/>
                      <a:pt x="2551716" y="1567038"/>
                      <a:pt x="2551716" y="2164843"/>
                    </a:cubicBezTo>
                    <a:close/>
                  </a:path>
                </a:pathLst>
              </a:custGeom>
              <a:solidFill>
                <a:schemeClr val="bg2">
                  <a:lumMod val="50000"/>
                  <a:lumOff val="50000"/>
                  <a:alpha val="40000"/>
                </a:schemeClr>
              </a:solidFill>
              <a:ln>
                <a:noFill/>
              </a:ln>
              <a:effectLst>
                <a:softEdge rad="3810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Oval 10">
                <a:extLst>
                  <a:ext uri="{FF2B5EF4-FFF2-40B4-BE49-F238E27FC236}">
                    <a16:creationId xmlns:a16="http://schemas.microsoft.com/office/drawing/2014/main" id="{56E92718-2CCD-B15D-8DE5-46285BEA256B}"/>
                  </a:ext>
                </a:extLst>
              </p:cNvPr>
              <p:cNvSpPr/>
              <p:nvPr userDrawn="1"/>
            </p:nvSpPr>
            <p:spPr>
              <a:xfrm rot="13500000" flipV="1">
                <a:off x="1512277" y="2840042"/>
                <a:ext cx="214196" cy="933178"/>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grpSp>
        <p:nvGrpSpPr>
          <p:cNvPr id="19" name="Group 18">
            <a:extLst>
              <a:ext uri="{FF2B5EF4-FFF2-40B4-BE49-F238E27FC236}">
                <a16:creationId xmlns:a16="http://schemas.microsoft.com/office/drawing/2014/main" id="{AEA0B78B-84F0-8B85-40E8-678689DC13E6}"/>
              </a:ext>
              <a:ext uri="{C183D7F6-B498-43B3-948B-1728B52AA6E4}">
                <adec:decorative xmlns:adec="http://schemas.microsoft.com/office/drawing/2017/decorative" val="1"/>
              </a:ext>
            </a:extLst>
          </p:cNvPr>
          <p:cNvGrpSpPr/>
          <p:nvPr userDrawn="1"/>
        </p:nvGrpSpPr>
        <p:grpSpPr>
          <a:xfrm>
            <a:off x="8723112" y="5088958"/>
            <a:ext cx="1335600" cy="1262947"/>
            <a:chOff x="10145015" y="2343978"/>
            <a:chExt cx="1335600" cy="1262947"/>
          </a:xfrm>
        </p:grpSpPr>
        <p:sp>
          <p:nvSpPr>
            <p:cNvPr id="20" name="Freeform: Shape 25">
              <a:extLst>
                <a:ext uri="{FF2B5EF4-FFF2-40B4-BE49-F238E27FC236}">
                  <a16:creationId xmlns:a16="http://schemas.microsoft.com/office/drawing/2014/main" id="{2E5D7C6F-BF77-9B7D-5B12-7AF3ED280B43}"/>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FA599EE6-2673-0AD8-EAE0-45C79326015E}"/>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nvGrpSpPr>
          <p:cNvPr id="12" name="Group 11">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hasCustomPrompt="1"/>
          </p:nvPr>
        </p:nvSpPr>
        <p:spPr>
          <a:xfrm>
            <a:off x="550862" y="498474"/>
            <a:ext cx="7960421" cy="1450217"/>
          </a:xfrm>
        </p:spPr>
        <p:txBody>
          <a:bodyPr vert="horz" wrap="square" lIns="0" tIns="0" rIns="0" bIns="0" rtlCol="0" anchor="t" anchorCtr="0">
            <a:normAutofit/>
          </a:bodyPr>
          <a:lstStyle>
            <a:lvl1pPr>
              <a:defRPr lang="en-US" sz="4000" dirty="0"/>
            </a:lvl1pPr>
          </a:lstStyle>
          <a:p>
            <a:pPr lvl="0">
              <a:lnSpc>
                <a:spcPct val="100000"/>
              </a:lnSpc>
            </a:pPr>
            <a:r>
              <a:rPr lang="en-US"/>
              <a:t>Click to add title</a:t>
            </a:r>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hasCustomPrompt="1"/>
          </p:nvPr>
        </p:nvSpPr>
        <p:spPr>
          <a:xfrm>
            <a:off x="581343" y="2103039"/>
            <a:ext cx="7929940" cy="3979625"/>
          </a:xfrm>
        </p:spPr>
        <p:txBody>
          <a:bodyPr>
            <a:normAutofit/>
          </a:bodyPr>
          <a:lstStyle>
            <a:lvl1pPr>
              <a:defRPr sz="1800">
                <a:solidFill>
                  <a:schemeClr val="tx1"/>
                </a:solidFill>
              </a:defRPr>
            </a:lvl1pPr>
            <a:lvl2pPr>
              <a:defRPr sz="1200">
                <a:solidFill>
                  <a:schemeClr val="tx1"/>
                </a:solidFill>
              </a:defRPr>
            </a:lvl2pPr>
            <a:lvl3pPr>
              <a:defRPr sz="1200">
                <a:solidFill>
                  <a:schemeClr val="tx1"/>
                </a:solidFill>
              </a:defRPr>
            </a:lvl3pPr>
            <a:lvl4pPr>
              <a:defRPr sz="1200">
                <a:solidFill>
                  <a:schemeClr val="tx1"/>
                </a:solidFill>
              </a:defRPr>
            </a:lvl4pPr>
            <a:lvl5pPr>
              <a:defRPr sz="1200">
                <a:solidFill>
                  <a:schemeClr val="tx1"/>
                </a:solidFill>
              </a:defRPr>
            </a:lvl5pPr>
          </a:lstStyle>
          <a:p>
            <a:pPr lvl="0"/>
            <a:r>
              <a:rPr lang="en-US"/>
              <a:t>Click to add content</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lstStyle/>
          <a:p>
            <a:r>
              <a:rPr lang="en-US"/>
              <a:t>20XX</a:t>
            </a:r>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369140463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Title + subtitl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096D26C0-4AFC-33CC-99BE-317E9A844352}"/>
              </a:ext>
            </a:extLst>
          </p:cNvPr>
          <p:cNvSpPr>
            <a:spLocks noGrp="1"/>
          </p:cNvSpPr>
          <p:nvPr>
            <p:ph type="pic" sz="quarter" idx="13" hasCustomPrompt="1"/>
          </p:nvPr>
        </p:nvSpPr>
        <p:spPr>
          <a:xfrm>
            <a:off x="0" y="0"/>
            <a:ext cx="12192000" cy="6858000"/>
          </a:xfrm>
        </p:spPr>
        <p:txBody>
          <a:bodyPr/>
          <a:lstStyle>
            <a:lvl1pPr marL="0" indent="0" algn="ctr">
              <a:buNone/>
              <a:defRPr sz="2000"/>
            </a:lvl1pPr>
          </a:lstStyle>
          <a:p>
            <a:r>
              <a:rPr lang="en-US"/>
              <a:t>Click icon to insert picture</a:t>
            </a:r>
          </a:p>
        </p:txBody>
      </p:sp>
      <p:sp>
        <p:nvSpPr>
          <p:cNvPr id="2" name="Title 1">
            <a:extLst>
              <a:ext uri="{FF2B5EF4-FFF2-40B4-BE49-F238E27FC236}">
                <a16:creationId xmlns:a16="http://schemas.microsoft.com/office/drawing/2014/main" id="{32772C41-A024-2F33-1F04-21E003FA7291}"/>
              </a:ext>
            </a:extLst>
          </p:cNvPr>
          <p:cNvSpPr>
            <a:spLocks noGrp="1"/>
          </p:cNvSpPr>
          <p:nvPr>
            <p:ph type="ctrTitle" hasCustomPrompt="1"/>
          </p:nvPr>
        </p:nvSpPr>
        <p:spPr>
          <a:xfrm>
            <a:off x="1524000" y="1376680"/>
            <a:ext cx="9144000" cy="2286000"/>
          </a:xfrm>
        </p:spPr>
        <p:txBody>
          <a:bodyPr anchor="b">
            <a:noAutofit/>
          </a:bodyPr>
          <a:lstStyle>
            <a:lvl1pPr algn="ctr">
              <a:defRPr sz="5400"/>
            </a:lvl1pPr>
          </a:lstStyle>
          <a:p>
            <a:r>
              <a:rPr lang="en-US"/>
              <a:t>Click to add title</a:t>
            </a:r>
          </a:p>
        </p:txBody>
      </p:sp>
      <p:sp>
        <p:nvSpPr>
          <p:cNvPr id="3" name="Subtitle 2">
            <a:extLst>
              <a:ext uri="{FF2B5EF4-FFF2-40B4-BE49-F238E27FC236}">
                <a16:creationId xmlns:a16="http://schemas.microsoft.com/office/drawing/2014/main" id="{473BC2DF-9C2A-052C-AD2C-0A8ABAA50374}"/>
              </a:ext>
            </a:extLst>
          </p:cNvPr>
          <p:cNvSpPr>
            <a:spLocks noGrp="1"/>
          </p:cNvSpPr>
          <p:nvPr>
            <p:ph type="subTitle" idx="1" hasCustomPrompt="1"/>
          </p:nvPr>
        </p:nvSpPr>
        <p:spPr>
          <a:xfrm>
            <a:off x="1524000" y="3799840"/>
            <a:ext cx="9144000" cy="2286000"/>
          </a:xfrm>
        </p:spPr>
        <p:txBody>
          <a:bodyPr>
            <a:noAutofit/>
          </a:bodyPr>
          <a:lstStyle>
            <a:lvl1pPr marL="0" indent="0" algn="ctr">
              <a:buNone/>
              <a:defRPr sz="18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add subtitle</a:t>
            </a:r>
          </a:p>
        </p:txBody>
      </p:sp>
      <p:sp>
        <p:nvSpPr>
          <p:cNvPr id="4" name="Date Placeholder 3">
            <a:extLst>
              <a:ext uri="{FF2B5EF4-FFF2-40B4-BE49-F238E27FC236}">
                <a16:creationId xmlns:a16="http://schemas.microsoft.com/office/drawing/2014/main" id="{C0070940-5919-2C95-2278-32E50BF14DD1}"/>
              </a:ext>
            </a:extLst>
          </p:cNvPr>
          <p:cNvSpPr>
            <a:spLocks noGrp="1"/>
          </p:cNvSpPr>
          <p:nvPr>
            <p:ph type="dt" sz="half" idx="10"/>
          </p:nvPr>
        </p:nvSpPr>
        <p:spPr/>
        <p:txBody>
          <a:bodyPr/>
          <a:lstStyle/>
          <a:p>
            <a:r>
              <a:rPr lang="en-US"/>
              <a:t>20XX</a:t>
            </a:r>
          </a:p>
        </p:txBody>
      </p:sp>
      <p:sp>
        <p:nvSpPr>
          <p:cNvPr id="5" name="Footer Placeholder 4">
            <a:extLst>
              <a:ext uri="{FF2B5EF4-FFF2-40B4-BE49-F238E27FC236}">
                <a16:creationId xmlns:a16="http://schemas.microsoft.com/office/drawing/2014/main" id="{1957D599-49CF-19FE-6D86-C5EDB765F4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8931DF1-1C8D-86B9-BFDD-098FFC00FDC2}"/>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51272814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Two Content 1">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 uri="{C183D7F6-B498-43B3-948B-1728B52AA6E4}">
                <adec:decorative xmlns:adec="http://schemas.microsoft.com/office/drawing/2017/decorative" val="1"/>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 uri="{C183D7F6-B498-43B3-948B-1728B52AA6E4}">
                <adec:decorative xmlns:adec="http://schemas.microsoft.com/office/drawing/2017/decorative" val="1"/>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hasCustomPrompt="1"/>
          </p:nvPr>
        </p:nvSpPr>
        <p:spPr>
          <a:xfrm>
            <a:off x="550863" y="508635"/>
            <a:ext cx="11090274" cy="1332000"/>
          </a:xfrm>
        </p:spPr>
        <p:txBody>
          <a:bodyPr>
            <a:normAutofit/>
          </a:bodyPr>
          <a:lstStyle>
            <a:lvl1pPr>
              <a:lnSpc>
                <a:spcPct val="100000"/>
              </a:lnSpc>
              <a:defRPr sz="4000"/>
            </a:lvl1pPr>
          </a:lstStyle>
          <a:p>
            <a:r>
              <a:rPr lang="en-US"/>
              <a:t>Click to add title</a:t>
            </a:r>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hasCustomPrompt="1"/>
          </p:nvPr>
        </p:nvSpPr>
        <p:spPr>
          <a:xfrm>
            <a:off x="550862" y="2097175"/>
            <a:ext cx="5435600" cy="3995650"/>
          </a:xfrm>
        </p:spPr>
        <p:txBody>
          <a:bodyPr>
            <a:normAutofit/>
          </a:bodyPr>
          <a:lstStyle>
            <a:lvl1pPr marL="0" indent="0">
              <a:spcBef>
                <a:spcPts val="1000"/>
              </a:spcBef>
              <a:buNone/>
              <a:defRPr sz="1800">
                <a:solidFill>
                  <a:schemeClr val="tx1"/>
                </a:solidFill>
              </a:defRPr>
            </a:lvl1pPr>
            <a:lvl2pPr marL="228600">
              <a:spcBef>
                <a:spcPts val="1000"/>
              </a:spcBef>
              <a:defRPr sz="1800">
                <a:solidFill>
                  <a:schemeClr val="tx1"/>
                </a:solidFill>
              </a:defRPr>
            </a:lvl2pPr>
            <a:lvl3pPr marL="411480" indent="-228600">
              <a:spcBef>
                <a:spcPts val="1000"/>
              </a:spcBef>
              <a:defRPr sz="1800">
                <a:solidFill>
                  <a:schemeClr val="tx1"/>
                </a:solidFill>
              </a:defRPr>
            </a:lvl3pPr>
            <a:lvl4pPr marL="594360">
              <a:spcBef>
                <a:spcPts val="1000"/>
              </a:spcBef>
              <a:defRPr sz="1800">
                <a:solidFill>
                  <a:schemeClr val="tx1"/>
                </a:solidFill>
              </a:defRPr>
            </a:lvl4pPr>
            <a:lvl5pPr marL="777240">
              <a:spcBef>
                <a:spcPts val="1000"/>
              </a:spcBef>
              <a:defRPr sz="1800">
                <a:solidFill>
                  <a:schemeClr val="tx1"/>
                </a:solidFill>
              </a:defRPr>
            </a:lvl5pPr>
          </a:lstStyle>
          <a:p>
            <a:pPr lvl="0"/>
            <a:r>
              <a:rPr lang="en-US"/>
              <a:t>Click to add content</a:t>
            </a:r>
          </a:p>
          <a:p>
            <a:pPr lvl="1"/>
            <a:r>
              <a:rPr lang="en-US"/>
              <a:t>Second level</a:t>
            </a:r>
          </a:p>
          <a:p>
            <a:pPr lvl="2"/>
            <a:r>
              <a:rPr lang="en-US"/>
              <a:t>Third level</a:t>
            </a:r>
          </a:p>
          <a:p>
            <a:pPr lvl="3"/>
            <a:r>
              <a:rPr lang="en-US"/>
              <a:t>Fourth level</a:t>
            </a:r>
          </a:p>
          <a:p>
            <a:pPr lvl="4"/>
            <a:r>
              <a:rPr lang="en-US"/>
              <a:t>Fifth level</a:t>
            </a:r>
          </a:p>
        </p:txBody>
      </p:sp>
      <p:sp>
        <p:nvSpPr>
          <p:cNvPr id="11" name="Content Placeholder 2">
            <a:extLst>
              <a:ext uri="{FF2B5EF4-FFF2-40B4-BE49-F238E27FC236}">
                <a16:creationId xmlns:a16="http://schemas.microsoft.com/office/drawing/2014/main" id="{6B65629D-0977-C0EA-5E0B-C4822F43DAEE}"/>
              </a:ext>
            </a:extLst>
          </p:cNvPr>
          <p:cNvSpPr>
            <a:spLocks noGrp="1"/>
          </p:cNvSpPr>
          <p:nvPr>
            <p:ph sz="half" idx="13" hasCustomPrompt="1"/>
          </p:nvPr>
        </p:nvSpPr>
        <p:spPr>
          <a:xfrm>
            <a:off x="6205540" y="2097175"/>
            <a:ext cx="5435600" cy="3995650"/>
          </a:xfrm>
        </p:spPr>
        <p:txBody>
          <a:bodyPr>
            <a:normAutofit/>
          </a:bodyPr>
          <a:lstStyle>
            <a:lvl1pPr marL="0" indent="0">
              <a:spcBef>
                <a:spcPts val="1000"/>
              </a:spcBef>
              <a:buNone/>
              <a:defRPr sz="1800">
                <a:solidFill>
                  <a:schemeClr val="tx1"/>
                </a:solidFill>
              </a:defRPr>
            </a:lvl1pPr>
            <a:lvl2pPr marL="228600">
              <a:spcBef>
                <a:spcPts val="1000"/>
              </a:spcBef>
              <a:defRPr sz="1800">
                <a:solidFill>
                  <a:schemeClr val="tx1"/>
                </a:solidFill>
              </a:defRPr>
            </a:lvl2pPr>
            <a:lvl3pPr marL="411480" indent="-228600">
              <a:spcBef>
                <a:spcPts val="1000"/>
              </a:spcBef>
              <a:defRPr sz="1800">
                <a:solidFill>
                  <a:schemeClr val="tx1"/>
                </a:solidFill>
              </a:defRPr>
            </a:lvl3pPr>
            <a:lvl4pPr marL="594360">
              <a:spcBef>
                <a:spcPts val="1000"/>
              </a:spcBef>
              <a:defRPr sz="1800">
                <a:solidFill>
                  <a:schemeClr val="tx1"/>
                </a:solidFill>
              </a:defRPr>
            </a:lvl4pPr>
            <a:lvl5pPr marL="777240">
              <a:spcBef>
                <a:spcPts val="1000"/>
              </a:spcBef>
              <a:defRPr sz="1800">
                <a:solidFill>
                  <a:schemeClr val="tx1"/>
                </a:solidFill>
              </a:defRPr>
            </a:lvl5pPr>
          </a:lstStyle>
          <a:p>
            <a:pPr lvl="0"/>
            <a:r>
              <a:rPr lang="en-US"/>
              <a:t>Click to add content</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lstStyle/>
          <a:p>
            <a:r>
              <a:rPr lang="en-US"/>
              <a:t>20XX</a:t>
            </a:r>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88911030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Content + pictur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0C44A-93E6-6C58-5E88-AFDC594EC27A}"/>
              </a:ext>
            </a:extLst>
          </p:cNvPr>
          <p:cNvSpPr>
            <a:spLocks noGrp="1"/>
          </p:cNvSpPr>
          <p:nvPr>
            <p:ph type="title" hasCustomPrompt="1"/>
          </p:nvPr>
        </p:nvSpPr>
        <p:spPr>
          <a:xfrm>
            <a:off x="600974" y="196900"/>
            <a:ext cx="4899628" cy="2331490"/>
          </a:xfrm>
        </p:spPr>
        <p:txBody>
          <a:bodyPr anchor="b" anchorCtr="0">
            <a:noAutofit/>
          </a:bodyPr>
          <a:lstStyle>
            <a:lvl1pPr algn="r">
              <a:defRPr sz="4000"/>
            </a:lvl1pPr>
          </a:lstStyle>
          <a:p>
            <a:r>
              <a:rPr lang="en-US"/>
              <a:t>Click to add title</a:t>
            </a:r>
          </a:p>
        </p:txBody>
      </p:sp>
      <p:sp>
        <p:nvSpPr>
          <p:cNvPr id="3" name="Content Placeholder 2">
            <a:extLst>
              <a:ext uri="{FF2B5EF4-FFF2-40B4-BE49-F238E27FC236}">
                <a16:creationId xmlns:a16="http://schemas.microsoft.com/office/drawing/2014/main" id="{0C813049-5F46-053E-6279-8183259649A6}"/>
              </a:ext>
            </a:extLst>
          </p:cNvPr>
          <p:cNvSpPr>
            <a:spLocks noGrp="1"/>
          </p:cNvSpPr>
          <p:nvPr>
            <p:ph sz="half" idx="1" hasCustomPrompt="1"/>
          </p:nvPr>
        </p:nvSpPr>
        <p:spPr>
          <a:xfrm>
            <a:off x="583162" y="2827209"/>
            <a:ext cx="4917440" cy="3442144"/>
          </a:xfrm>
        </p:spPr>
        <p:txBody>
          <a:bodyPr>
            <a:normAutofit/>
          </a:bodyPr>
          <a:lstStyle>
            <a:lvl1pPr marL="0" indent="0" algn="r">
              <a:buNone/>
              <a:defRPr sz="1800">
                <a:solidFill>
                  <a:schemeClr val="tx1"/>
                </a:solidFill>
              </a:defRPr>
            </a:lvl1pPr>
            <a:lvl2pPr algn="r">
              <a:defRPr sz="1200">
                <a:solidFill>
                  <a:schemeClr val="tx1"/>
                </a:solidFill>
              </a:defRPr>
            </a:lvl2pPr>
            <a:lvl3pPr algn="r">
              <a:defRPr sz="1200">
                <a:solidFill>
                  <a:schemeClr val="tx1"/>
                </a:solidFill>
              </a:defRPr>
            </a:lvl3pPr>
            <a:lvl4pPr algn="r">
              <a:defRPr sz="1200">
                <a:solidFill>
                  <a:schemeClr val="tx1"/>
                </a:solidFill>
              </a:defRPr>
            </a:lvl4pPr>
            <a:lvl5pPr algn="r">
              <a:defRPr sz="1200">
                <a:solidFill>
                  <a:schemeClr val="tx1"/>
                </a:solidFill>
              </a:defRPr>
            </a:lvl5pPr>
          </a:lstStyle>
          <a:p>
            <a:pPr lvl="0"/>
            <a:r>
              <a:rPr lang="en-US"/>
              <a:t>Click to add content</a:t>
            </a:r>
          </a:p>
          <a:p>
            <a:pPr lvl="1"/>
            <a:r>
              <a:rPr lang="en-US"/>
              <a:t>Second level</a:t>
            </a:r>
          </a:p>
          <a:p>
            <a:pPr lvl="2"/>
            <a:r>
              <a:rPr lang="en-US"/>
              <a:t>Third level</a:t>
            </a:r>
          </a:p>
          <a:p>
            <a:pPr lvl="3"/>
            <a:r>
              <a:rPr lang="en-US"/>
              <a:t>Fourth level</a:t>
            </a:r>
          </a:p>
          <a:p>
            <a:pPr lvl="4"/>
            <a:r>
              <a:rPr lang="en-US"/>
              <a:t>Fifth level</a:t>
            </a:r>
          </a:p>
        </p:txBody>
      </p:sp>
      <p:sp>
        <p:nvSpPr>
          <p:cNvPr id="8" name="Picture Placeholder 7">
            <a:extLst>
              <a:ext uri="{FF2B5EF4-FFF2-40B4-BE49-F238E27FC236}">
                <a16:creationId xmlns:a16="http://schemas.microsoft.com/office/drawing/2014/main" id="{BC013AD6-0EF3-2B25-DDBD-2DF706123AEE}"/>
              </a:ext>
            </a:extLst>
          </p:cNvPr>
          <p:cNvSpPr>
            <a:spLocks noGrp="1"/>
          </p:cNvSpPr>
          <p:nvPr>
            <p:ph type="pic" sz="quarter" idx="13"/>
          </p:nvPr>
        </p:nvSpPr>
        <p:spPr>
          <a:xfrm>
            <a:off x="6095588" y="0"/>
            <a:ext cx="6095998" cy="6858000"/>
          </a:xfrm>
        </p:spPr>
        <p:txBody>
          <a:bodyPr>
            <a:normAutofit/>
          </a:bodyPr>
          <a:lstStyle>
            <a:lvl1pPr marL="0" indent="0" algn="ctr">
              <a:buNone/>
              <a:defRPr sz="2000">
                <a:solidFill>
                  <a:schemeClr val="tx1"/>
                </a:solidFill>
              </a:defRPr>
            </a:lvl1pPr>
          </a:lstStyle>
          <a:p>
            <a:r>
              <a:rPr lang="en-US"/>
              <a:t>Click icon to add picture</a:t>
            </a:r>
          </a:p>
        </p:txBody>
      </p:sp>
      <p:grpSp>
        <p:nvGrpSpPr>
          <p:cNvPr id="4" name="Group 3">
            <a:extLst>
              <a:ext uri="{FF2B5EF4-FFF2-40B4-BE49-F238E27FC236}">
                <a16:creationId xmlns:a16="http://schemas.microsoft.com/office/drawing/2014/main" id="{A904CD02-7C7D-28DD-85A8-2FD92C29D32A}"/>
              </a:ext>
              <a:ext uri="{C183D7F6-B498-43B3-948B-1728B52AA6E4}">
                <adec:decorative xmlns:adec="http://schemas.microsoft.com/office/drawing/2017/decorative" val="1"/>
              </a:ext>
            </a:extLst>
          </p:cNvPr>
          <p:cNvGrpSpPr/>
          <p:nvPr userDrawn="1"/>
        </p:nvGrpSpPr>
        <p:grpSpPr>
          <a:xfrm>
            <a:off x="4803321" y="682622"/>
            <a:ext cx="734257" cy="760506"/>
            <a:chOff x="5243759" y="1363788"/>
            <a:chExt cx="734257" cy="760506"/>
          </a:xfrm>
        </p:grpSpPr>
        <p:sp>
          <p:nvSpPr>
            <p:cNvPr id="9" name="Freeform 5">
              <a:extLst>
                <a:ext uri="{FF2B5EF4-FFF2-40B4-BE49-F238E27FC236}">
                  <a16:creationId xmlns:a16="http://schemas.microsoft.com/office/drawing/2014/main" id="{FB7341D0-DC30-9661-B3E0-91DE7C379468}"/>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Freeform 6">
              <a:extLst>
                <a:ext uri="{FF2B5EF4-FFF2-40B4-BE49-F238E27FC236}">
                  <a16:creationId xmlns:a16="http://schemas.microsoft.com/office/drawing/2014/main" id="{92A118B5-9F91-EA1B-3F95-6BFA5095544C}"/>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Freeform 8">
              <a:extLst>
                <a:ext uri="{FF2B5EF4-FFF2-40B4-BE49-F238E27FC236}">
                  <a16:creationId xmlns:a16="http://schemas.microsoft.com/office/drawing/2014/main" id="{208891A5-91FA-D924-CB46-E74B50635001}"/>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5" name="Oval 14">
            <a:extLst>
              <a:ext uri="{FF2B5EF4-FFF2-40B4-BE49-F238E27FC236}">
                <a16:creationId xmlns:a16="http://schemas.microsoft.com/office/drawing/2014/main" id="{BE5F7483-2261-D4C4-30E3-2D379D8CA06D}"/>
              </a:ext>
              <a:ext uri="{C183D7F6-B498-43B3-948B-1728B52AA6E4}">
                <adec:decorative xmlns:adec="http://schemas.microsoft.com/office/drawing/2017/decorative" val="1"/>
              </a:ext>
            </a:extLst>
          </p:cNvPr>
          <p:cNvSpPr>
            <a:spLocks noChangeAspect="1"/>
          </p:cNvSpPr>
          <p:nvPr userDrawn="1"/>
        </p:nvSpPr>
        <p:spPr>
          <a:xfrm>
            <a:off x="1189378" y="523262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8522080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rmAutofit/>
          </a:bodyPr>
          <a:lstStyle>
            <a:lvl1pPr>
              <a:defRPr lang="en-US" dirty="0"/>
            </a:lvl1pPr>
          </a:lstStyle>
          <a:p>
            <a:pPr lvl="0">
              <a:lnSpc>
                <a:spcPct val="100000"/>
              </a:lnSpc>
            </a:pPr>
            <a:r>
              <a:rPr lang="en-US"/>
              <a:t>Click to edit Master title style</a:t>
            </a:r>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lstStyle/>
          <a:p>
            <a:r>
              <a:rPr lang="en-US"/>
              <a:t>20XX</a:t>
            </a:r>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lstStyle/>
          <a:p>
            <a:fld id="{DBA1B0FB-D917-4C8C-928F-313BD683BF39}" type="slidenum">
              <a:rPr lang="en-US" smtClean="0"/>
              <a:pPr/>
              <a:t>‹#›</a:t>
            </a:fld>
            <a:endParaRPr lang="en-US"/>
          </a:p>
        </p:txBody>
      </p:sp>
    </p:spTree>
    <p:extLst>
      <p:ext uri="{BB962C8B-B14F-4D97-AF65-F5344CB8AC3E}">
        <p14:creationId xmlns:p14="http://schemas.microsoft.com/office/powerpoint/2010/main" val="514862183"/>
      </p:ext>
    </p:extLst>
  </p:cSld>
  <p:clrMapOvr>
    <a:masterClrMapping/>
  </p:clrMapOvr>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Content +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0C44A-93E6-6C58-5E88-AFDC594EC27A}"/>
              </a:ext>
            </a:extLst>
          </p:cNvPr>
          <p:cNvSpPr>
            <a:spLocks noGrp="1"/>
          </p:cNvSpPr>
          <p:nvPr>
            <p:ph type="title" hasCustomPrompt="1"/>
          </p:nvPr>
        </p:nvSpPr>
        <p:spPr>
          <a:xfrm>
            <a:off x="550863" y="550801"/>
            <a:ext cx="11090275" cy="1237360"/>
          </a:xfrm>
        </p:spPr>
        <p:txBody>
          <a:bodyPr anchor="t" anchorCtr="0">
            <a:noAutofit/>
          </a:bodyPr>
          <a:lstStyle>
            <a:lvl1pPr>
              <a:defRPr sz="4000"/>
            </a:lvl1pPr>
          </a:lstStyle>
          <a:p>
            <a:r>
              <a:rPr lang="en-US"/>
              <a:t>Click to add title</a:t>
            </a:r>
          </a:p>
        </p:txBody>
      </p:sp>
      <p:sp>
        <p:nvSpPr>
          <p:cNvPr id="3" name="Content Placeholder 2">
            <a:extLst>
              <a:ext uri="{FF2B5EF4-FFF2-40B4-BE49-F238E27FC236}">
                <a16:creationId xmlns:a16="http://schemas.microsoft.com/office/drawing/2014/main" id="{0C813049-5F46-053E-6279-8183259649A6}"/>
              </a:ext>
            </a:extLst>
          </p:cNvPr>
          <p:cNvSpPr>
            <a:spLocks noGrp="1"/>
          </p:cNvSpPr>
          <p:nvPr>
            <p:ph sz="half" idx="1" hasCustomPrompt="1"/>
          </p:nvPr>
        </p:nvSpPr>
        <p:spPr>
          <a:xfrm>
            <a:off x="553720" y="1917065"/>
            <a:ext cx="2921000" cy="4297680"/>
          </a:xfrm>
        </p:spPr>
        <p:txBody>
          <a:bodyPr>
            <a:normAutofit/>
          </a:bodyPr>
          <a:lstStyle>
            <a:lvl1pPr marL="0" indent="0">
              <a:buNone/>
              <a:defRPr sz="1800">
                <a:solidFill>
                  <a:schemeClr val="tx1"/>
                </a:solidFill>
              </a:defRPr>
            </a:lvl1pPr>
            <a:lvl2pPr>
              <a:defRPr sz="1200">
                <a:solidFill>
                  <a:schemeClr val="tx1"/>
                </a:solidFill>
              </a:defRPr>
            </a:lvl2pPr>
            <a:lvl3pPr>
              <a:defRPr sz="1200">
                <a:solidFill>
                  <a:schemeClr val="tx1"/>
                </a:solidFill>
              </a:defRPr>
            </a:lvl3pPr>
            <a:lvl4pPr>
              <a:defRPr sz="1200">
                <a:solidFill>
                  <a:schemeClr val="tx1"/>
                </a:solidFill>
              </a:defRPr>
            </a:lvl4pPr>
            <a:lvl5pPr>
              <a:defRPr sz="1200">
                <a:solidFill>
                  <a:schemeClr val="tx1"/>
                </a:solidFill>
              </a:defRPr>
            </a:lvl5pPr>
          </a:lstStyle>
          <a:p>
            <a:pPr lvl="0"/>
            <a:r>
              <a:rPr lang="en-US"/>
              <a:t>Click to add content</a:t>
            </a:r>
          </a:p>
          <a:p>
            <a:pPr lvl="1"/>
            <a:r>
              <a:rPr lang="en-US"/>
              <a:t>Second level</a:t>
            </a:r>
          </a:p>
          <a:p>
            <a:pPr lvl="2"/>
            <a:r>
              <a:rPr lang="en-US"/>
              <a:t>Third level</a:t>
            </a:r>
          </a:p>
          <a:p>
            <a:pPr lvl="3"/>
            <a:r>
              <a:rPr lang="en-US"/>
              <a:t>Fourth level</a:t>
            </a:r>
          </a:p>
          <a:p>
            <a:pPr lvl="4"/>
            <a:r>
              <a:rPr lang="en-US"/>
              <a:t>Fifth level</a:t>
            </a:r>
          </a:p>
        </p:txBody>
      </p:sp>
      <p:sp>
        <p:nvSpPr>
          <p:cNvPr id="8" name="Table Placeholder 7">
            <a:extLst>
              <a:ext uri="{FF2B5EF4-FFF2-40B4-BE49-F238E27FC236}">
                <a16:creationId xmlns:a16="http://schemas.microsoft.com/office/drawing/2014/main" id="{423FEB60-8FB5-7F10-EDD7-8AB4B3139EF6}"/>
              </a:ext>
            </a:extLst>
          </p:cNvPr>
          <p:cNvSpPr>
            <a:spLocks noGrp="1"/>
          </p:cNvSpPr>
          <p:nvPr>
            <p:ph type="tbl" sz="quarter" idx="13" hasCustomPrompt="1"/>
          </p:nvPr>
        </p:nvSpPr>
        <p:spPr>
          <a:xfrm>
            <a:off x="4048759" y="1917065"/>
            <a:ext cx="7591799" cy="4297680"/>
          </a:xfrm>
        </p:spPr>
        <p:txBody>
          <a:bodyPr>
            <a:normAutofit/>
          </a:bodyPr>
          <a:lstStyle>
            <a:lvl1pPr>
              <a:defRPr sz="2000">
                <a:solidFill>
                  <a:schemeClr val="tx1"/>
                </a:solidFill>
              </a:defRPr>
            </a:lvl1pPr>
          </a:lstStyle>
          <a:p>
            <a:r>
              <a:rPr lang="en-US"/>
              <a:t>Click icon to insert table</a:t>
            </a:r>
          </a:p>
        </p:txBody>
      </p:sp>
      <p:sp>
        <p:nvSpPr>
          <p:cNvPr id="5" name="Date Placeholder 4">
            <a:extLst>
              <a:ext uri="{FF2B5EF4-FFF2-40B4-BE49-F238E27FC236}">
                <a16:creationId xmlns:a16="http://schemas.microsoft.com/office/drawing/2014/main" id="{C6CFCEB5-4092-FD13-478E-51CD74FDB82E}"/>
              </a:ext>
            </a:extLst>
          </p:cNvPr>
          <p:cNvSpPr>
            <a:spLocks noGrp="1"/>
          </p:cNvSpPr>
          <p:nvPr>
            <p:ph type="dt" sz="half" idx="10"/>
          </p:nvPr>
        </p:nvSpPr>
        <p:spPr/>
        <p:txBody>
          <a:bodyPr/>
          <a:lstStyle/>
          <a:p>
            <a:r>
              <a:rPr lang="en-US"/>
              <a:t>20XX</a:t>
            </a:r>
          </a:p>
        </p:txBody>
      </p:sp>
      <p:sp>
        <p:nvSpPr>
          <p:cNvPr id="6" name="Footer Placeholder 5">
            <a:extLst>
              <a:ext uri="{FF2B5EF4-FFF2-40B4-BE49-F238E27FC236}">
                <a16:creationId xmlns:a16="http://schemas.microsoft.com/office/drawing/2014/main" id="{5D077A4D-E7C0-912D-293F-D93F0CB5CA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32363188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_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 uri="{C183D7F6-B498-43B3-948B-1728B52AA6E4}">
                <adec:decorative xmlns:adec="http://schemas.microsoft.com/office/drawing/2017/decorative" val="1"/>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 name="Title 1">
            <a:extLst>
              <a:ext uri="{FF2B5EF4-FFF2-40B4-BE49-F238E27FC236}">
                <a16:creationId xmlns:a16="http://schemas.microsoft.com/office/drawing/2014/main" id="{8978E540-142B-4A82-9C3F-E61BC190AEED}"/>
              </a:ext>
            </a:extLst>
          </p:cNvPr>
          <p:cNvSpPr>
            <a:spLocks noGrp="1"/>
          </p:cNvSpPr>
          <p:nvPr>
            <p:ph type="title" hasCustomPrompt="1"/>
          </p:nvPr>
        </p:nvSpPr>
        <p:spPr>
          <a:xfrm>
            <a:off x="550863" y="488315"/>
            <a:ext cx="11090274" cy="1332000"/>
          </a:xfrm>
        </p:spPr>
        <p:txBody>
          <a:bodyPr>
            <a:normAutofit/>
          </a:bodyPr>
          <a:lstStyle>
            <a:lvl1pPr>
              <a:lnSpc>
                <a:spcPct val="100000"/>
              </a:lnSpc>
              <a:defRPr sz="4000"/>
            </a:lvl1pPr>
          </a:lstStyle>
          <a:p>
            <a:r>
              <a:rPr lang="en-US"/>
              <a:t>Click to add title</a:t>
            </a:r>
          </a:p>
        </p:txBody>
      </p:sp>
      <p:grpSp>
        <p:nvGrpSpPr>
          <p:cNvPr id="11" name="Group 10">
            <a:extLst>
              <a:ext uri="{FF2B5EF4-FFF2-40B4-BE49-F238E27FC236}">
                <a16:creationId xmlns:a16="http://schemas.microsoft.com/office/drawing/2014/main" id="{6EFC6ED4-22DD-0C3B-D15A-218307AB6DF2}"/>
              </a:ext>
              <a:ext uri="{C183D7F6-B498-43B3-948B-1728B52AA6E4}">
                <adec:decorative xmlns:adec="http://schemas.microsoft.com/office/drawing/2017/decorative" val="1"/>
              </a:ext>
            </a:extLst>
          </p:cNvPr>
          <p:cNvGrpSpPr/>
          <p:nvPr userDrawn="1"/>
        </p:nvGrpSpPr>
        <p:grpSpPr>
          <a:xfrm>
            <a:off x="10379261" y="2030035"/>
            <a:ext cx="1335600" cy="1262947"/>
            <a:chOff x="10145015" y="2343978"/>
            <a:chExt cx="1335600" cy="1262947"/>
          </a:xfrm>
        </p:grpSpPr>
        <p:sp>
          <p:nvSpPr>
            <p:cNvPr id="12" name="Freeform: Shape 25">
              <a:extLst>
                <a:ext uri="{FF2B5EF4-FFF2-40B4-BE49-F238E27FC236}">
                  <a16:creationId xmlns:a16="http://schemas.microsoft.com/office/drawing/2014/main" id="{E4CD0F67-4BE8-1120-FCAE-806F9E18DD5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4" name="Oval 13">
              <a:extLst>
                <a:ext uri="{FF2B5EF4-FFF2-40B4-BE49-F238E27FC236}">
                  <a16:creationId xmlns:a16="http://schemas.microsoft.com/office/drawing/2014/main" id="{59B74B85-E3CB-E24E-54C6-AB161411D93A}"/>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5" name="Freeform: Shape 21">
            <a:extLst>
              <a:ext uri="{FF2B5EF4-FFF2-40B4-BE49-F238E27FC236}">
                <a16:creationId xmlns:a16="http://schemas.microsoft.com/office/drawing/2014/main" id="{5781DEED-6608-D622-CA5E-C91FD8645ED6}"/>
              </a:ext>
              <a:ext uri="{C183D7F6-B498-43B3-948B-1728B52AA6E4}">
                <adec:decorative xmlns:adec="http://schemas.microsoft.com/office/drawing/2017/decorative" val="1"/>
              </a:ext>
            </a:extLst>
          </p:cNvPr>
          <p:cNvSpPr>
            <a:spLocks noChangeAspect="1"/>
          </p:cNvSpPr>
          <p:nvPr userDrawn="1"/>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 uri="{C183D7F6-B498-43B3-948B-1728B52AA6E4}">
                <adec:decorative xmlns:adec="http://schemas.microsoft.com/office/drawing/2017/decorative" val="1"/>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hasCustomPrompt="1"/>
          </p:nvPr>
        </p:nvSpPr>
        <p:spPr>
          <a:xfrm>
            <a:off x="550862" y="1965095"/>
            <a:ext cx="5435600" cy="3995650"/>
          </a:xfrm>
        </p:spPr>
        <p:txBody>
          <a:bodyPr>
            <a:normAutofit/>
          </a:bodyPr>
          <a:lstStyle>
            <a:lvl1pPr marL="0" indent="0">
              <a:buNone/>
              <a:defRPr sz="1800">
                <a:solidFill>
                  <a:schemeClr val="tx1"/>
                </a:solidFill>
              </a:defRPr>
            </a:lvl1pPr>
            <a:lvl2pPr>
              <a:defRPr sz="1800">
                <a:solidFill>
                  <a:schemeClr val="tx1"/>
                </a:solidFill>
              </a:defRPr>
            </a:lvl2pPr>
            <a:lvl3pPr>
              <a:defRPr sz="1800">
                <a:solidFill>
                  <a:schemeClr val="tx1"/>
                </a:solidFill>
              </a:defRPr>
            </a:lvl3pPr>
            <a:lvl4pPr>
              <a:defRPr sz="1800">
                <a:solidFill>
                  <a:schemeClr val="tx1"/>
                </a:solidFill>
              </a:defRPr>
            </a:lvl4pPr>
            <a:lvl5pPr>
              <a:defRPr sz="1800">
                <a:solidFill>
                  <a:schemeClr val="tx1"/>
                </a:solidFill>
              </a:defRPr>
            </a:lvl5pPr>
          </a:lstStyle>
          <a:p>
            <a:pPr lvl="0"/>
            <a:r>
              <a:rPr lang="en-US"/>
              <a:t>Click to add content</a:t>
            </a:r>
          </a:p>
          <a:p>
            <a:pPr lvl="1"/>
            <a:r>
              <a:rPr lang="en-US"/>
              <a:t>Second level</a:t>
            </a:r>
          </a:p>
          <a:p>
            <a:pPr lvl="2"/>
            <a:r>
              <a:rPr lang="en-US"/>
              <a:t>Third level</a:t>
            </a:r>
          </a:p>
          <a:p>
            <a:pPr lvl="3"/>
            <a:r>
              <a:rPr lang="en-US"/>
              <a:t>Fourth level</a:t>
            </a:r>
          </a:p>
          <a:p>
            <a:pPr lvl="4"/>
            <a:r>
              <a:rPr lang="en-US"/>
              <a:t>Fifth level</a:t>
            </a:r>
          </a:p>
        </p:txBody>
      </p:sp>
      <p:sp>
        <p:nvSpPr>
          <p:cNvPr id="16" name="Content Placeholder 2">
            <a:extLst>
              <a:ext uri="{FF2B5EF4-FFF2-40B4-BE49-F238E27FC236}">
                <a16:creationId xmlns:a16="http://schemas.microsoft.com/office/drawing/2014/main" id="{C4B946DE-F802-2F36-2789-09D7F8604081}"/>
              </a:ext>
            </a:extLst>
          </p:cNvPr>
          <p:cNvSpPr>
            <a:spLocks noGrp="1"/>
          </p:cNvSpPr>
          <p:nvPr>
            <p:ph sz="half" idx="13" hasCustomPrompt="1"/>
          </p:nvPr>
        </p:nvSpPr>
        <p:spPr>
          <a:xfrm>
            <a:off x="6301305" y="1965095"/>
            <a:ext cx="5339397" cy="3995650"/>
          </a:xfrm>
        </p:spPr>
        <p:txBody>
          <a:bodyPr>
            <a:normAutofit/>
          </a:bodyPr>
          <a:lstStyle>
            <a:lvl1pPr marL="0" indent="0">
              <a:buNone/>
              <a:defRPr sz="1800">
                <a:solidFill>
                  <a:schemeClr val="tx1"/>
                </a:solidFill>
              </a:defRPr>
            </a:lvl1pPr>
            <a:lvl2pPr>
              <a:defRPr sz="1800">
                <a:solidFill>
                  <a:schemeClr val="tx1"/>
                </a:solidFill>
              </a:defRPr>
            </a:lvl2pPr>
            <a:lvl3pPr>
              <a:defRPr sz="1800">
                <a:solidFill>
                  <a:schemeClr val="tx1"/>
                </a:solidFill>
              </a:defRPr>
            </a:lvl3pPr>
            <a:lvl4pPr>
              <a:defRPr sz="1800">
                <a:solidFill>
                  <a:schemeClr val="tx1"/>
                </a:solidFill>
              </a:defRPr>
            </a:lvl4pPr>
            <a:lvl5pPr>
              <a:defRPr sz="1800">
                <a:solidFill>
                  <a:schemeClr val="tx1"/>
                </a:solidFill>
              </a:defRPr>
            </a:lvl5pPr>
          </a:lstStyle>
          <a:p>
            <a:pPr lvl="0"/>
            <a:r>
              <a:rPr lang="en-US"/>
              <a:t>Click to add content</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lstStyle/>
          <a:p>
            <a:r>
              <a:rPr lang="en-US"/>
              <a:t>20XX</a:t>
            </a:r>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5950731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7BD59-35CC-9BB3-8621-6FA3356F81AA}"/>
              </a:ext>
            </a:extLst>
          </p:cNvPr>
          <p:cNvSpPr>
            <a:spLocks noGrp="1"/>
          </p:cNvSpPr>
          <p:nvPr>
            <p:ph type="title" hasCustomPrompt="1"/>
          </p:nvPr>
        </p:nvSpPr>
        <p:spPr>
          <a:xfrm>
            <a:off x="550863" y="560961"/>
            <a:ext cx="11090275" cy="1186560"/>
          </a:xfrm>
        </p:spPr>
        <p:txBody>
          <a:bodyPr anchor="t" anchorCtr="0">
            <a:noAutofit/>
          </a:bodyPr>
          <a:lstStyle>
            <a:lvl1pPr>
              <a:defRPr sz="4000"/>
            </a:lvl1pPr>
          </a:lstStyle>
          <a:p>
            <a:r>
              <a:rPr lang="en-US"/>
              <a:t>Click to add title</a:t>
            </a:r>
          </a:p>
        </p:txBody>
      </p:sp>
      <p:sp>
        <p:nvSpPr>
          <p:cNvPr id="4" name="Date Placeholder 3">
            <a:extLst>
              <a:ext uri="{FF2B5EF4-FFF2-40B4-BE49-F238E27FC236}">
                <a16:creationId xmlns:a16="http://schemas.microsoft.com/office/drawing/2014/main" id="{8C56EB0F-63C8-5F75-A333-3413A9DC6F76}"/>
              </a:ext>
            </a:extLst>
          </p:cNvPr>
          <p:cNvSpPr>
            <a:spLocks noGrp="1"/>
          </p:cNvSpPr>
          <p:nvPr>
            <p:ph type="dt" sz="half" idx="10"/>
          </p:nvPr>
        </p:nvSpPr>
        <p:spPr/>
        <p:txBody>
          <a:bodyPr/>
          <a:lstStyle/>
          <a:p>
            <a:r>
              <a:rPr lang="en-US"/>
              <a:t>20XX</a:t>
            </a:r>
          </a:p>
        </p:txBody>
      </p:sp>
      <p:sp>
        <p:nvSpPr>
          <p:cNvPr id="5" name="Footer Placeholder 4">
            <a:extLst>
              <a:ext uri="{FF2B5EF4-FFF2-40B4-BE49-F238E27FC236}">
                <a16:creationId xmlns:a16="http://schemas.microsoft.com/office/drawing/2014/main" id="{4D4DE333-25B4-E092-1CC4-C3D20BA251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1AF200-E81F-A326-0EDB-4B93C71D9BF4}"/>
              </a:ext>
            </a:extLst>
          </p:cNvPr>
          <p:cNvSpPr>
            <a:spLocks noGrp="1"/>
          </p:cNvSpPr>
          <p:nvPr>
            <p:ph type="sldNum" sz="quarter" idx="12"/>
          </p:nvPr>
        </p:nvSpPr>
        <p:spPr/>
        <p:txBody>
          <a:bodyPr/>
          <a:lstStyle/>
          <a:p>
            <a:fld id="{CBD12358-51D2-46B3-9BDE-DF29528B9454}" type="slidenum">
              <a:rPr lang="en-US" smtClean="0"/>
              <a:t>‹#›</a:t>
            </a:fld>
            <a:endParaRPr lang="en-US"/>
          </a:p>
        </p:txBody>
      </p:sp>
      <p:sp>
        <p:nvSpPr>
          <p:cNvPr id="3" name="Content Placeholder 2">
            <a:extLst>
              <a:ext uri="{FF2B5EF4-FFF2-40B4-BE49-F238E27FC236}">
                <a16:creationId xmlns:a16="http://schemas.microsoft.com/office/drawing/2014/main" id="{2AC28186-3489-427F-79D0-B78444023624}"/>
              </a:ext>
            </a:extLst>
          </p:cNvPr>
          <p:cNvSpPr>
            <a:spLocks noGrp="1"/>
          </p:cNvSpPr>
          <p:nvPr>
            <p:ph sz="half" idx="1" hasCustomPrompt="1"/>
          </p:nvPr>
        </p:nvSpPr>
        <p:spPr>
          <a:xfrm>
            <a:off x="550861" y="1917064"/>
            <a:ext cx="11090275" cy="4297679"/>
          </a:xfrm>
        </p:spPr>
        <p:txBody>
          <a:bodyPr>
            <a:normAutofit/>
          </a:bodyPr>
          <a:lstStyle>
            <a:lvl1pPr marL="0" indent="0">
              <a:buNone/>
              <a:defRPr sz="1800">
                <a:solidFill>
                  <a:schemeClr val="tx1"/>
                </a:solidFill>
              </a:defRPr>
            </a:lvl1pPr>
            <a:lvl2pPr>
              <a:defRPr sz="1800">
                <a:solidFill>
                  <a:schemeClr val="tx1"/>
                </a:solidFill>
              </a:defRPr>
            </a:lvl2pPr>
            <a:lvl3pPr>
              <a:defRPr sz="1800">
                <a:solidFill>
                  <a:schemeClr val="tx1"/>
                </a:solidFill>
              </a:defRPr>
            </a:lvl3pPr>
            <a:lvl4pPr>
              <a:defRPr sz="1800">
                <a:solidFill>
                  <a:schemeClr val="tx1"/>
                </a:solidFill>
              </a:defRPr>
            </a:lvl4pPr>
            <a:lvl5pPr>
              <a:defRPr sz="1800">
                <a:solidFill>
                  <a:schemeClr val="tx1"/>
                </a:solidFill>
              </a:defRPr>
            </a:lvl5pPr>
          </a:lstStyle>
          <a:p>
            <a:pPr lvl="0"/>
            <a:r>
              <a:rPr lang="en-US"/>
              <a:t>Click to add content</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2465534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Closing">
    <p:spTree>
      <p:nvGrpSpPr>
        <p:cNvPr id="1" name=""/>
        <p:cNvGrpSpPr/>
        <p:nvPr/>
      </p:nvGrpSpPr>
      <p:grpSpPr>
        <a:xfrm>
          <a:off x="0" y="0"/>
          <a:ext cx="0" cy="0"/>
          <a:chOff x="0" y="0"/>
          <a:chExt cx="0" cy="0"/>
        </a:xfrm>
      </p:grpSpPr>
      <p:sp>
        <p:nvSpPr>
          <p:cNvPr id="7" name="Oval 6">
            <a:extLst>
              <a:ext uri="{FF2B5EF4-FFF2-40B4-BE49-F238E27FC236}">
                <a16:creationId xmlns:a16="http://schemas.microsoft.com/office/drawing/2014/main" id="{E57989ED-9663-5033-AA83-267069FC5CEE}"/>
              </a:ext>
              <a:ext uri="{C183D7F6-B498-43B3-948B-1728B52AA6E4}">
                <adec:decorative xmlns:adec="http://schemas.microsoft.com/office/drawing/2017/decorative" val="1"/>
              </a:ext>
            </a:extLst>
          </p:cNvPr>
          <p:cNvSpPr>
            <a:spLocks noChangeAspect="1"/>
          </p:cNvSpPr>
          <p:nvPr userDrawn="1"/>
        </p:nvSpPr>
        <p:spPr>
          <a:xfrm>
            <a:off x="5303845" y="542721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 name="Title 1">
            <a:extLst>
              <a:ext uri="{FF2B5EF4-FFF2-40B4-BE49-F238E27FC236}">
                <a16:creationId xmlns:a16="http://schemas.microsoft.com/office/drawing/2014/main" id="{B1A4B040-51E3-4DA0-B21D-EEE173E7536F}"/>
              </a:ext>
            </a:extLst>
          </p:cNvPr>
          <p:cNvSpPr>
            <a:spLocks noGrp="1"/>
          </p:cNvSpPr>
          <p:nvPr>
            <p:ph type="title" hasCustomPrompt="1"/>
          </p:nvPr>
        </p:nvSpPr>
        <p:spPr>
          <a:xfrm>
            <a:off x="549536" y="549274"/>
            <a:ext cx="5179330" cy="2841829"/>
          </a:xfrm>
        </p:spPr>
        <p:txBody>
          <a:bodyPr vert="horz" wrap="square" lIns="0" tIns="0" rIns="0" bIns="0" rtlCol="0" anchor="b" anchorCtr="0">
            <a:normAutofit/>
          </a:bodyPr>
          <a:lstStyle>
            <a:lvl1pPr>
              <a:defRPr lang="en-US" sz="5400" dirty="0"/>
            </a:lvl1pPr>
          </a:lstStyle>
          <a:p>
            <a:pPr lvl="0">
              <a:lnSpc>
                <a:spcPct val="100000"/>
              </a:lnSpc>
            </a:pPr>
            <a:r>
              <a:rPr lang="en-US"/>
              <a:t>Click to add title</a:t>
            </a:r>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hasCustomPrompt="1"/>
          </p:nvPr>
        </p:nvSpPr>
        <p:spPr>
          <a:xfrm>
            <a:off x="549537" y="3646704"/>
            <a:ext cx="5179330" cy="2706160"/>
          </a:xfrm>
        </p:spPr>
        <p:txBody>
          <a:bodyPr>
            <a:normAutofit/>
          </a:bodyPr>
          <a:lstStyle>
            <a:lvl1pPr marL="0" indent="0">
              <a:spcBef>
                <a:spcPts val="1000"/>
              </a:spcBef>
              <a:buNone/>
              <a:defRPr sz="1800">
                <a:solidFill>
                  <a:schemeClr val="tx1"/>
                </a:solidFill>
              </a:defRPr>
            </a:lvl1pPr>
            <a:lvl2pPr marL="457200" indent="0">
              <a:spcBef>
                <a:spcPts val="1000"/>
              </a:spcBef>
              <a:buNone/>
              <a:defRPr sz="1200">
                <a:solidFill>
                  <a:schemeClr val="tx1"/>
                </a:solidFill>
              </a:defRPr>
            </a:lvl2pPr>
            <a:lvl3pPr marL="914400" indent="0">
              <a:spcBef>
                <a:spcPts val="1000"/>
              </a:spcBef>
              <a:buNone/>
              <a:defRPr sz="1200">
                <a:solidFill>
                  <a:schemeClr val="tx1"/>
                </a:solidFill>
              </a:defRPr>
            </a:lvl3pPr>
            <a:lvl4pPr marL="1371600" indent="0">
              <a:spcBef>
                <a:spcPts val="1000"/>
              </a:spcBef>
              <a:buNone/>
              <a:defRPr sz="1200">
                <a:solidFill>
                  <a:schemeClr val="tx1"/>
                </a:solidFill>
              </a:defRPr>
            </a:lvl4pPr>
            <a:lvl5pPr marL="1828800" indent="0">
              <a:spcBef>
                <a:spcPts val="1000"/>
              </a:spcBef>
              <a:buNone/>
              <a:defRPr sz="1200">
                <a:solidFill>
                  <a:schemeClr val="tx1"/>
                </a:solidFill>
              </a:defRPr>
            </a:lvl5pPr>
          </a:lstStyle>
          <a:p>
            <a:pPr lvl="0"/>
            <a:r>
              <a:rPr lang="en-US"/>
              <a:t>Click to add content</a:t>
            </a:r>
          </a:p>
          <a:p>
            <a:pPr lvl="1"/>
            <a:r>
              <a:rPr lang="en-US"/>
              <a:t>Second level</a:t>
            </a:r>
          </a:p>
          <a:p>
            <a:pPr lvl="2"/>
            <a:r>
              <a:rPr lang="en-US"/>
              <a:t>Third level</a:t>
            </a:r>
          </a:p>
          <a:p>
            <a:pPr lvl="3"/>
            <a:r>
              <a:rPr lang="en-US"/>
              <a:t>Fourth level</a:t>
            </a:r>
          </a:p>
          <a:p>
            <a:pPr lvl="4"/>
            <a:r>
              <a:rPr lang="en-US"/>
              <a:t>Fifth level</a:t>
            </a:r>
          </a:p>
        </p:txBody>
      </p:sp>
      <p:sp>
        <p:nvSpPr>
          <p:cNvPr id="20" name="Picture Placeholder 19">
            <a:extLst>
              <a:ext uri="{FF2B5EF4-FFF2-40B4-BE49-F238E27FC236}">
                <a16:creationId xmlns:a16="http://schemas.microsoft.com/office/drawing/2014/main" id="{5392876F-0BBD-F80A-DE7F-8831AD3BF353}"/>
              </a:ext>
            </a:extLst>
          </p:cNvPr>
          <p:cNvSpPr>
            <a:spLocks noGrp="1"/>
          </p:cNvSpPr>
          <p:nvPr>
            <p:ph type="pic" sz="quarter" idx="13" hasCustomPrompt="1"/>
          </p:nvPr>
        </p:nvSpPr>
        <p:spPr>
          <a:xfrm>
            <a:off x="5926138" y="549275"/>
            <a:ext cx="5654675" cy="5788025"/>
          </a:xfrm>
        </p:spPr>
        <p:txBody>
          <a:bodyPr>
            <a:normAutofit/>
          </a:bodyPr>
          <a:lstStyle>
            <a:lvl1pPr marL="0" indent="0" algn="ctr">
              <a:buNone/>
              <a:defRPr sz="2000">
                <a:solidFill>
                  <a:schemeClr val="tx1"/>
                </a:solidFill>
              </a:defRPr>
            </a:lvl1pPr>
          </a:lstStyle>
          <a:p>
            <a:r>
              <a:rPr lang="en-US"/>
              <a:t>Click icon to insert picture</a:t>
            </a:r>
          </a:p>
        </p:txBody>
      </p:sp>
      <p:grpSp>
        <p:nvGrpSpPr>
          <p:cNvPr id="9" name="Group 8">
            <a:extLst>
              <a:ext uri="{FF2B5EF4-FFF2-40B4-BE49-F238E27FC236}">
                <a16:creationId xmlns:a16="http://schemas.microsoft.com/office/drawing/2014/main" id="{64E08E8E-10CB-55BC-8AFF-E64C800B9F89}"/>
              </a:ext>
              <a:ext uri="{C183D7F6-B498-43B3-948B-1728B52AA6E4}">
                <adec:decorative xmlns:adec="http://schemas.microsoft.com/office/drawing/2017/decorative" val="1"/>
              </a:ext>
            </a:extLst>
          </p:cNvPr>
          <p:cNvGrpSpPr/>
          <p:nvPr userDrawn="1"/>
        </p:nvGrpSpPr>
        <p:grpSpPr>
          <a:xfrm>
            <a:off x="594036" y="5610392"/>
            <a:ext cx="667802" cy="631474"/>
            <a:chOff x="10478914" y="1506691"/>
            <a:chExt cx="667802" cy="631474"/>
          </a:xfrm>
        </p:grpSpPr>
        <p:sp>
          <p:nvSpPr>
            <p:cNvPr id="10" name="Freeform: Shape 15">
              <a:extLst>
                <a:ext uri="{FF2B5EF4-FFF2-40B4-BE49-F238E27FC236}">
                  <a16:creationId xmlns:a16="http://schemas.microsoft.com/office/drawing/2014/main" id="{B439260B-AC6B-1C83-1A63-058A7E7EFCC9}"/>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Oval 10">
              <a:extLst>
                <a:ext uri="{FF2B5EF4-FFF2-40B4-BE49-F238E27FC236}">
                  <a16:creationId xmlns:a16="http://schemas.microsoft.com/office/drawing/2014/main" id="{4ADD32DC-9BAF-DA32-4E29-A6D403E04377}"/>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nvGrpSpPr>
          <p:cNvPr id="12" name="Group 11">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lstStyle/>
          <a:p>
            <a:r>
              <a:rPr lang="en-US"/>
              <a:t>20XX</a:t>
            </a:r>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7438325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48" name="Group 47">
            <a:extLst>
              <a:ext uri="{FF2B5EF4-FFF2-40B4-BE49-F238E27FC236}">
                <a16:creationId xmlns:a16="http://schemas.microsoft.com/office/drawing/2014/main" id="{4644CBB8-40B8-42F8-9172-07A476341DDA}"/>
              </a:ext>
            </a:extLst>
          </p:cNvPr>
          <p:cNvGrpSpPr/>
          <p:nvPr/>
        </p:nvGrpSpPr>
        <p:grpSpPr>
          <a:xfrm>
            <a:off x="356481" y="879007"/>
            <a:ext cx="734257" cy="760506"/>
            <a:chOff x="5243759" y="1363788"/>
            <a:chExt cx="734257" cy="760506"/>
          </a:xfrm>
        </p:grpSpPr>
        <p:sp>
          <p:nvSpPr>
            <p:cNvPr id="49" name="Freeform 5">
              <a:extLst>
                <a:ext uri="{FF2B5EF4-FFF2-40B4-BE49-F238E27FC236}">
                  <a16:creationId xmlns:a16="http://schemas.microsoft.com/office/drawing/2014/main" id="{35CE073E-302A-4AA7-98C7-8667DDDCFA18}"/>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0" name="Freeform 6">
              <a:extLst>
                <a:ext uri="{FF2B5EF4-FFF2-40B4-BE49-F238E27FC236}">
                  <a16:creationId xmlns:a16="http://schemas.microsoft.com/office/drawing/2014/main" id="{4FD1AE2F-DD70-4E93-B905-E052A23F0B1C}"/>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1" name="Freeform 8">
              <a:extLst>
                <a:ext uri="{FF2B5EF4-FFF2-40B4-BE49-F238E27FC236}">
                  <a16:creationId xmlns:a16="http://schemas.microsoft.com/office/drawing/2014/main" id="{E8D529E5-8838-47F0-98A4-2D46F11E499C}"/>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45DA2564-D3DB-48AD-83F0-6CC6B5743960}"/>
              </a:ext>
            </a:extLst>
          </p:cNvPr>
          <p:cNvSpPr>
            <a:spLocks noGrp="1"/>
          </p:cNvSpPr>
          <p:nvPr>
            <p:ph type="title"/>
          </p:nvPr>
        </p:nvSpPr>
        <p:spPr>
          <a:xfrm>
            <a:off x="563563" y="474345"/>
            <a:ext cx="11077574" cy="2954655"/>
          </a:xfrm>
        </p:spPr>
        <p:txBody>
          <a:bodyPr vert="horz" wrap="square" lIns="0" tIns="0" rIns="0" bIns="0" rtlCol="0" anchor="b" anchorCtr="0">
            <a:normAutofit/>
          </a:bodyPr>
          <a:lstStyle>
            <a:lvl1pPr>
              <a:defRPr lang="en-US" sz="6400" dirty="0"/>
            </a:lvl1pPr>
          </a:lstStyle>
          <a:p>
            <a:pPr lvl="0">
              <a:lnSpc>
                <a:spcPct val="100000"/>
              </a:lnSpc>
            </a:pPr>
            <a:r>
              <a:rPr lang="en-US"/>
              <a:t>Click to edit Master title style</a:t>
            </a:r>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r>
              <a:rPr lang="en-US"/>
              <a:t>20XX</a:t>
            </a:r>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pPr/>
              <a:t>‹#›</a:t>
            </a:fld>
            <a:endParaRPr lang="en-US"/>
          </a:p>
        </p:txBody>
      </p:sp>
      <p:sp>
        <p:nvSpPr>
          <p:cNvPr id="3" name="Text Placeholder 2">
            <a:extLst>
              <a:ext uri="{FF2B5EF4-FFF2-40B4-BE49-F238E27FC236}">
                <a16:creationId xmlns:a16="http://schemas.microsoft.com/office/drawing/2014/main" id="{76EEA752-36DA-440B-8747-0EB2914080EE}"/>
              </a:ext>
            </a:extLst>
          </p:cNvPr>
          <p:cNvSpPr>
            <a:spLocks noGrp="1"/>
          </p:cNvSpPr>
          <p:nvPr>
            <p:ph type="body" idx="1"/>
          </p:nvPr>
        </p:nvSpPr>
        <p:spPr>
          <a:xfrm>
            <a:off x="566271" y="3629772"/>
            <a:ext cx="11074866" cy="2678953"/>
          </a:xfrm>
        </p:spPr>
        <p:txBody>
          <a:bodyPr>
            <a:normAutofit/>
          </a:bodyPr>
          <a:lstStyle>
            <a:lvl1pPr marL="0" indent="0">
              <a:lnSpc>
                <a:spcPct val="110000"/>
              </a:lnSpc>
              <a:spcBef>
                <a:spcPts val="0"/>
              </a:spcBef>
              <a:buNone/>
              <a:defRPr sz="2400">
                <a:solidFill>
                  <a:schemeClr val="tx1">
                    <a:alpha val="8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1" name="Freeform: Shape 40">
            <a:extLst>
              <a:ext uri="{FF2B5EF4-FFF2-40B4-BE49-F238E27FC236}">
                <a16:creationId xmlns:a16="http://schemas.microsoft.com/office/drawing/2014/main" id="{0BCC02B0-8581-4752-B7BC-3CE1EF17B9F7}"/>
              </a:ext>
            </a:extLst>
          </p:cNvPr>
          <p:cNvSpPr>
            <a:spLocks noChangeAspect="1"/>
          </p:cNvSpPr>
          <p:nvPr/>
        </p:nvSpPr>
        <p:spPr>
          <a:xfrm rot="18900000">
            <a:off x="11209132" y="4448189"/>
            <a:ext cx="999200" cy="1262947"/>
          </a:xfrm>
          <a:custGeom>
            <a:avLst/>
            <a:gdLst>
              <a:gd name="connsiteX0" fmla="*/ 540000 w 999200"/>
              <a:gd name="connsiteY0" fmla="*/ 0 h 1262947"/>
              <a:gd name="connsiteX1" fmla="*/ 999200 w 999200"/>
              <a:gd name="connsiteY1" fmla="*/ 815317 h 1262947"/>
              <a:gd name="connsiteX2" fmla="*/ 552185 w 999200"/>
              <a:gd name="connsiteY2" fmla="*/ 1262333 h 1262947"/>
              <a:gd name="connsiteX3" fmla="*/ 540000 w 999200"/>
              <a:gd name="connsiteY3" fmla="*/ 1262947 h 1262947"/>
              <a:gd name="connsiteX4" fmla="*/ 0 w 999200"/>
              <a:gd name="connsiteY4" fmla="*/ 992947 h 1262947"/>
              <a:gd name="connsiteX5" fmla="*/ 10971 w 999200"/>
              <a:gd name="connsiteY5" fmla="*/ 938533 h 1262947"/>
              <a:gd name="connsiteX6" fmla="*/ 15626 w 999200"/>
              <a:gd name="connsiteY6" fmla="*/ 931034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9200" h="1262947">
                <a:moveTo>
                  <a:pt x="540000" y="0"/>
                </a:moveTo>
                <a:lnTo>
                  <a:pt x="999200" y="815317"/>
                </a:lnTo>
                <a:lnTo>
                  <a:pt x="552185" y="1262333"/>
                </a:lnTo>
                <a:lnTo>
                  <a:pt x="540000" y="1262947"/>
                </a:lnTo>
                <a:cubicBezTo>
                  <a:pt x="241766" y="1262947"/>
                  <a:pt x="0" y="1142064"/>
                  <a:pt x="0" y="992947"/>
                </a:cubicBezTo>
                <a:cubicBezTo>
                  <a:pt x="0" y="974307"/>
                  <a:pt x="3778" y="956109"/>
                  <a:pt x="10971" y="938533"/>
                </a:cubicBezTo>
                <a:lnTo>
                  <a:pt x="15626" y="931034"/>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10200000" scaled="0"/>
          </a:gradFill>
          <a:ln>
            <a:noFill/>
          </a:ln>
          <a:effectLst>
            <a:innerShdw blurRad="254000" dist="101600" dir="42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3" name="Freeform: Shape 42">
            <a:extLst>
              <a:ext uri="{FF2B5EF4-FFF2-40B4-BE49-F238E27FC236}">
                <a16:creationId xmlns:a16="http://schemas.microsoft.com/office/drawing/2014/main" id="{EA0FF4DB-8180-4D26-AEAE-7ECDB670F71D}"/>
              </a:ext>
            </a:extLst>
          </p:cNvPr>
          <p:cNvSpPr/>
          <p:nvPr/>
        </p:nvSpPr>
        <p:spPr>
          <a:xfrm rot="2700000">
            <a:off x="11686937" y="4853516"/>
            <a:ext cx="540000" cy="978284"/>
          </a:xfrm>
          <a:custGeom>
            <a:avLst/>
            <a:gdLst>
              <a:gd name="connsiteX0" fmla="*/ 113288 w 540000"/>
              <a:gd name="connsiteY0" fmla="*/ 0 h 978284"/>
              <a:gd name="connsiteX1" fmla="*/ 539386 w 540000"/>
              <a:gd name="connsiteY1" fmla="*/ 426099 h 978284"/>
              <a:gd name="connsiteX2" fmla="*/ 540000 w 540000"/>
              <a:gd name="connsiteY2" fmla="*/ 438284 h 978284"/>
              <a:gd name="connsiteX3" fmla="*/ 270000 w 540000"/>
              <a:gd name="connsiteY3" fmla="*/ 978284 h 978284"/>
              <a:gd name="connsiteX4" fmla="*/ 0 w 540000"/>
              <a:gd name="connsiteY4" fmla="*/ 438284 h 978284"/>
              <a:gd name="connsiteX5" fmla="*/ 79081 w 540000"/>
              <a:gd name="connsiteY5" fmla="*/ 56446 h 978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0000" h="978284">
                <a:moveTo>
                  <a:pt x="113288" y="0"/>
                </a:moveTo>
                <a:lnTo>
                  <a:pt x="539386" y="426099"/>
                </a:lnTo>
                <a:lnTo>
                  <a:pt x="540000" y="438284"/>
                </a:lnTo>
                <a:cubicBezTo>
                  <a:pt x="540000" y="736518"/>
                  <a:pt x="419117" y="978284"/>
                  <a:pt x="270000" y="978284"/>
                </a:cubicBezTo>
                <a:cubicBezTo>
                  <a:pt x="120883" y="978284"/>
                  <a:pt x="0" y="736518"/>
                  <a:pt x="0" y="438284"/>
                </a:cubicBezTo>
                <a:cubicBezTo>
                  <a:pt x="0" y="289167"/>
                  <a:pt x="30220" y="154167"/>
                  <a:pt x="79081" y="56446"/>
                </a:cubicBezTo>
                <a:close/>
              </a:path>
            </a:pathLst>
          </a:cu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054233103"/>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lstStyle>
            <a:lvl1pPr>
              <a:lnSpc>
                <a:spcPct val="100000"/>
              </a:lnSpc>
              <a:defRPr/>
            </a:lvl1pPr>
          </a:lstStyle>
          <a:p>
            <a:r>
              <a:rPr lang="en-US"/>
              <a:t>Click to edit Master title style</a:t>
            </a:r>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lstStyle/>
          <a:p>
            <a:r>
              <a:rPr lang="en-US"/>
              <a:t>20XX</a:t>
            </a:r>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lstStyle/>
          <a:p>
            <a:fld id="{DBA1B0FB-D917-4C8C-928F-313BD683BF39}" type="slidenum">
              <a:rPr lang="en-US" smtClean="0"/>
              <a:pPr/>
              <a:t>‹#›</a:t>
            </a:fld>
            <a:endParaRPr lang="en-US"/>
          </a:p>
        </p:txBody>
      </p:sp>
    </p:spTree>
    <p:extLst>
      <p:ext uri="{BB962C8B-B14F-4D97-AF65-F5344CB8AC3E}">
        <p14:creationId xmlns:p14="http://schemas.microsoft.com/office/powerpoint/2010/main" val="3870737803"/>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rmAutofit/>
          </a:bodyPr>
          <a:lstStyle>
            <a:lvl1pPr>
              <a:defRPr lang="en-US" sz="3200" dirty="0"/>
            </a:lvl1pPr>
          </a:lstStyle>
          <a:p>
            <a:pPr lvl="0">
              <a:lnSpc>
                <a:spcPct val="100000"/>
              </a:lnSpc>
            </a:pPr>
            <a:r>
              <a:rPr lang="en-US"/>
              <a:t>Click to edit Master title style</a:t>
            </a:r>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881275"/>
            <a:ext cx="5437186" cy="535354"/>
          </a:xfrm>
        </p:spPr>
        <p:txBody>
          <a:bodyPr anchor="b">
            <a:norm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577270"/>
            <a:ext cx="5429114" cy="3515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881275"/>
            <a:ext cx="5436392" cy="535354"/>
          </a:xfrm>
        </p:spPr>
        <p:txBody>
          <a:bodyPr vert="horz" wrap="square" lIns="0" tIns="0" rIns="0" bIns="0" rtlCol="0" anchor="b">
            <a:normAutofit/>
          </a:bodyPr>
          <a:lstStyle>
            <a:lvl1pPr>
              <a:defRPr lang="en-US" sz="1400" b="0" cap="all" spc="200" baseline="0" dirty="0">
                <a:solidFill>
                  <a:schemeClr val="tx1"/>
                </a:solidFill>
              </a:defRPr>
            </a:lvl1pPr>
          </a:lstStyle>
          <a:p>
            <a:pPr marL="0" lvl="0" indent="0">
              <a:buNone/>
            </a:pPr>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577270"/>
            <a:ext cx="5436391" cy="3515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lstStyle/>
          <a:p>
            <a:r>
              <a:rPr lang="en-US"/>
              <a:t>20XX</a:t>
            </a:r>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lstStyle/>
          <a:p>
            <a:fld id="{DBA1B0FB-D917-4C8C-928F-313BD683BF39}" type="slidenum">
              <a:rPr lang="en-US" smtClean="0"/>
              <a:pPr/>
              <a:t>‹#›</a:t>
            </a:fld>
            <a:endParaRPr lang="en-US"/>
          </a:p>
        </p:txBody>
      </p:sp>
    </p:spTree>
    <p:extLst>
      <p:ext uri="{BB962C8B-B14F-4D97-AF65-F5344CB8AC3E}">
        <p14:creationId xmlns:p14="http://schemas.microsoft.com/office/powerpoint/2010/main" val="2545516339"/>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2053C-0E9C-4159-B7C9-6AB74343918D}"/>
              </a:ext>
            </a:extLst>
          </p:cNvPr>
          <p:cNvSpPr>
            <a:spLocks noGrp="1"/>
          </p:cNvSpPr>
          <p:nvPr>
            <p:ph type="title"/>
          </p:nvPr>
        </p:nvSpPr>
        <p:spPr>
          <a:xfrm>
            <a:off x="3359149" y="550799"/>
            <a:ext cx="8283313" cy="5542025"/>
          </a:xfrm>
        </p:spPr>
        <p:txBody>
          <a:bodyPr vert="horz" wrap="square" lIns="0" tIns="0" rIns="0" bIns="0" rtlCol="0" anchor="ctr" anchorCtr="0">
            <a:normAutofit/>
          </a:bodyPr>
          <a:lstStyle>
            <a:lvl1pPr>
              <a:defRPr lang="en-US" dirty="0"/>
            </a:lvl1pPr>
          </a:lstStyle>
          <a:p>
            <a:pPr lvl="0">
              <a:lnSpc>
                <a:spcPct val="100000"/>
              </a:lnSpc>
            </a:pPr>
            <a:r>
              <a:rPr lang="en-US"/>
              <a:t>Click to edit Master title style</a:t>
            </a:r>
          </a:p>
        </p:txBody>
      </p:sp>
      <p:sp>
        <p:nvSpPr>
          <p:cNvPr id="3" name="Date Placeholder 2">
            <a:extLst>
              <a:ext uri="{FF2B5EF4-FFF2-40B4-BE49-F238E27FC236}">
                <a16:creationId xmlns:a16="http://schemas.microsoft.com/office/drawing/2014/main" id="{D4F51F65-E111-4656-83BE-CFCDE2DD6CD6}"/>
              </a:ext>
            </a:extLst>
          </p:cNvPr>
          <p:cNvSpPr>
            <a:spLocks noGrp="1"/>
          </p:cNvSpPr>
          <p:nvPr>
            <p:ph type="dt" sz="half" idx="10"/>
          </p:nvPr>
        </p:nvSpPr>
        <p:spPr/>
        <p:txBody>
          <a:bodyPr/>
          <a:lstStyle/>
          <a:p>
            <a:r>
              <a:rPr lang="en-US"/>
              <a:t>20XX</a:t>
            </a:r>
          </a:p>
        </p:txBody>
      </p:sp>
      <p:sp>
        <p:nvSpPr>
          <p:cNvPr id="4" name="Footer Placeholder 3">
            <a:extLst>
              <a:ext uri="{FF2B5EF4-FFF2-40B4-BE49-F238E27FC236}">
                <a16:creationId xmlns:a16="http://schemas.microsoft.com/office/drawing/2014/main" id="{F9FF82CB-2D17-4918-821E-485475CF243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B66589D-A056-4817-AE15-39D87FE13169}"/>
              </a:ext>
            </a:extLst>
          </p:cNvPr>
          <p:cNvSpPr>
            <a:spLocks noGrp="1"/>
          </p:cNvSpPr>
          <p:nvPr>
            <p:ph type="sldNum" sz="quarter" idx="12"/>
          </p:nvPr>
        </p:nvSpPr>
        <p:spPr/>
        <p:txBody>
          <a:bodyPr/>
          <a:lstStyle/>
          <a:p>
            <a:fld id="{DBA1B0FB-D917-4C8C-928F-313BD683BF39}" type="slidenum">
              <a:rPr lang="en-US" smtClean="0"/>
              <a:pPr/>
              <a:t>‹#›</a:t>
            </a:fld>
            <a:endParaRPr lang="en-US"/>
          </a:p>
        </p:txBody>
      </p:sp>
      <p:sp>
        <p:nvSpPr>
          <p:cNvPr id="39" name="Freeform: Shape 38">
            <a:extLst>
              <a:ext uri="{FF2B5EF4-FFF2-40B4-BE49-F238E27FC236}">
                <a16:creationId xmlns:a16="http://schemas.microsoft.com/office/drawing/2014/main" id="{E489F067-39E1-4757-BC11-6169A343F2E1}"/>
              </a:ext>
            </a:extLst>
          </p:cNvPr>
          <p:cNvSpPr>
            <a:spLocks noChangeAspect="1"/>
          </p:cNvSpPr>
          <p:nvPr/>
        </p:nvSpPr>
        <p:spPr>
          <a:xfrm rot="18900000" flipV="1">
            <a:off x="-410727" y="3958416"/>
            <a:ext cx="3536330" cy="1853969"/>
          </a:xfrm>
          <a:custGeom>
            <a:avLst/>
            <a:gdLst>
              <a:gd name="connsiteX0" fmla="*/ 3536330 w 3536330"/>
              <a:gd name="connsiteY0" fmla="*/ 1853969 h 1853969"/>
              <a:gd name="connsiteX1" fmla="*/ 1682362 w 3536330"/>
              <a:gd name="connsiteY1" fmla="*/ 0 h 1853969"/>
              <a:gd name="connsiteX2" fmla="*/ 52157 w 3536330"/>
              <a:gd name="connsiteY2" fmla="*/ 970257 h 1853969"/>
              <a:gd name="connsiteX3" fmla="*/ 0 w 3536330"/>
              <a:gd name="connsiteY3" fmla="*/ 1078528 h 1853969"/>
              <a:gd name="connsiteX4" fmla="*/ 757215 w 3536330"/>
              <a:gd name="connsiteY4" fmla="*/ 1835743 h 1853969"/>
              <a:gd name="connsiteX5" fmla="*/ 774211 w 3536330"/>
              <a:gd name="connsiteY5" fmla="*/ 1667149 h 1853969"/>
              <a:gd name="connsiteX6" fmla="*/ 1682362 w 3536330"/>
              <a:gd name="connsiteY6" fmla="*/ 926985 h 1853969"/>
              <a:gd name="connsiteX7" fmla="*/ 2609345 w 3536330"/>
              <a:gd name="connsiteY7" fmla="*/ 1853969 h 1853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36330" h="1853969">
                <a:moveTo>
                  <a:pt x="3536330" y="1853969"/>
                </a:moveTo>
                <a:cubicBezTo>
                  <a:pt x="3536330" y="830051"/>
                  <a:pt x="2706280" y="0"/>
                  <a:pt x="1682362" y="0"/>
                </a:cubicBezTo>
                <a:cubicBezTo>
                  <a:pt x="978418" y="0"/>
                  <a:pt x="366107" y="392328"/>
                  <a:pt x="52157" y="970257"/>
                </a:cubicBezTo>
                <a:lnTo>
                  <a:pt x="0" y="1078528"/>
                </a:lnTo>
                <a:lnTo>
                  <a:pt x="757215" y="1835743"/>
                </a:lnTo>
                <a:lnTo>
                  <a:pt x="774211" y="1667149"/>
                </a:lnTo>
                <a:cubicBezTo>
                  <a:pt x="860649" y="1244739"/>
                  <a:pt x="1234397" y="926985"/>
                  <a:pt x="1682362" y="926985"/>
                </a:cubicBezTo>
                <a:cubicBezTo>
                  <a:pt x="2194320" y="926985"/>
                  <a:pt x="2609345" y="1342010"/>
                  <a:pt x="2609345" y="1853969"/>
                </a:cubicBezTo>
                <a:close/>
              </a:path>
            </a:pathLst>
          </a:custGeom>
          <a:gradFill flip="none" rotWithShape="1">
            <a:gsLst>
              <a:gs pos="97000">
                <a:schemeClr val="bg2"/>
              </a:gs>
              <a:gs pos="31000">
                <a:schemeClr val="bg2">
                  <a:lumMod val="90000"/>
                  <a:lumOff val="10000"/>
                </a:schemeClr>
              </a:gs>
            </a:gsLst>
            <a:lin ang="15000000" scaled="0"/>
            <a:tileRect/>
          </a:gradFill>
          <a:ln>
            <a:noFill/>
          </a:ln>
          <a:effectLst>
            <a:innerShdw blurRad="355600" dist="101600" dir="162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Shape 32">
            <a:extLst>
              <a:ext uri="{FF2B5EF4-FFF2-40B4-BE49-F238E27FC236}">
                <a16:creationId xmlns:a16="http://schemas.microsoft.com/office/drawing/2014/main" id="{DD231011-607F-42F1-B2D9-2BA8E91CC6AF}"/>
              </a:ext>
            </a:extLst>
          </p:cNvPr>
          <p:cNvSpPr>
            <a:spLocks noChangeAspect="1"/>
          </p:cNvSpPr>
          <p:nvPr/>
        </p:nvSpPr>
        <p:spPr>
          <a:xfrm rot="18900000" flipV="1">
            <a:off x="-481151" y="3649708"/>
            <a:ext cx="3478701" cy="2164843"/>
          </a:xfrm>
          <a:custGeom>
            <a:avLst/>
            <a:gdLst>
              <a:gd name="connsiteX0" fmla="*/ 3478701 w 3478701"/>
              <a:gd name="connsiteY0" fmla="*/ 2164843 h 2164843"/>
              <a:gd name="connsiteX1" fmla="*/ 1624733 w 3478701"/>
              <a:gd name="connsiteY1" fmla="*/ 0 h 2164843"/>
              <a:gd name="connsiteX2" fmla="*/ 87393 w 3478701"/>
              <a:gd name="connsiteY2" fmla="*/ 954459 h 2164843"/>
              <a:gd name="connsiteX3" fmla="*/ 0 w 3478701"/>
              <a:gd name="connsiteY3" fmla="*/ 1122434 h 2164843"/>
              <a:gd name="connsiteX4" fmla="*/ 736015 w 3478701"/>
              <a:gd name="connsiteY4" fmla="*/ 1858449 h 2164843"/>
              <a:gd name="connsiteX5" fmla="*/ 739424 w 3478701"/>
              <a:gd name="connsiteY5" fmla="*/ 1842964 h 2164843"/>
              <a:gd name="connsiteX6" fmla="*/ 1624733 w 3478701"/>
              <a:gd name="connsiteY6" fmla="*/ 1082422 h 2164843"/>
              <a:gd name="connsiteX7" fmla="*/ 2551716 w 3478701"/>
              <a:gd name="connsiteY7" fmla="*/ 2164843 h 21648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78701" h="2164843">
                <a:moveTo>
                  <a:pt x="3478701" y="2164843"/>
                </a:moveTo>
                <a:cubicBezTo>
                  <a:pt x="3478701" y="969234"/>
                  <a:pt x="2648651" y="0"/>
                  <a:pt x="1624733" y="0"/>
                </a:cubicBezTo>
                <a:cubicBezTo>
                  <a:pt x="984784" y="0"/>
                  <a:pt x="420564" y="378607"/>
                  <a:pt x="87393" y="954459"/>
                </a:cubicBezTo>
                <a:lnTo>
                  <a:pt x="0" y="1122434"/>
                </a:lnTo>
                <a:lnTo>
                  <a:pt x="736015" y="1858449"/>
                </a:lnTo>
                <a:lnTo>
                  <a:pt x="739424" y="1842964"/>
                </a:lnTo>
                <a:cubicBezTo>
                  <a:pt x="856791" y="1402344"/>
                  <a:pt x="1208766" y="1082422"/>
                  <a:pt x="1624733" y="1082422"/>
                </a:cubicBezTo>
                <a:cubicBezTo>
                  <a:pt x="2136692" y="1082422"/>
                  <a:pt x="2551716" y="1567038"/>
                  <a:pt x="2551716" y="2164843"/>
                </a:cubicBezTo>
                <a:close/>
              </a:path>
            </a:pathLst>
          </a:custGeom>
          <a:solidFill>
            <a:schemeClr val="bg2">
              <a:lumMod val="50000"/>
              <a:lumOff val="50000"/>
              <a:alpha val="40000"/>
            </a:schemeClr>
          </a:solidFill>
          <a:ln>
            <a:noFill/>
          </a:ln>
          <a:effectLst>
            <a:softEdge rad="3810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Oval 23">
            <a:extLst>
              <a:ext uri="{FF2B5EF4-FFF2-40B4-BE49-F238E27FC236}">
                <a16:creationId xmlns:a16="http://schemas.microsoft.com/office/drawing/2014/main" id="{EC472EFA-56B5-4A41-8D4B-E9F37727F34D}"/>
              </a:ext>
            </a:extLst>
          </p:cNvPr>
          <p:cNvSpPr/>
          <p:nvPr/>
        </p:nvSpPr>
        <p:spPr>
          <a:xfrm rot="13500000" flipV="1">
            <a:off x="1512277" y="2840042"/>
            <a:ext cx="214196" cy="933178"/>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2" name="Oval 41">
            <a:extLst>
              <a:ext uri="{FF2B5EF4-FFF2-40B4-BE49-F238E27FC236}">
                <a16:creationId xmlns:a16="http://schemas.microsoft.com/office/drawing/2014/main" id="{33781B6C-21AD-489D-A3CB-522BB2AC543F}"/>
              </a:ext>
            </a:extLst>
          </p:cNvPr>
          <p:cNvSpPr>
            <a:spLocks noChangeAspect="1"/>
          </p:cNvSpPr>
          <p:nvPr/>
        </p:nvSpPr>
        <p:spPr>
          <a:xfrm>
            <a:off x="1780661" y="385236"/>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51" name="Group 50">
            <a:extLst>
              <a:ext uri="{FF2B5EF4-FFF2-40B4-BE49-F238E27FC236}">
                <a16:creationId xmlns:a16="http://schemas.microsoft.com/office/drawing/2014/main" id="{01AD5B80-530E-44CD-8D4A-2796FB214CBF}"/>
              </a:ext>
            </a:extLst>
          </p:cNvPr>
          <p:cNvGrpSpPr/>
          <p:nvPr/>
        </p:nvGrpSpPr>
        <p:grpSpPr>
          <a:xfrm>
            <a:off x="623181" y="1514007"/>
            <a:ext cx="734257" cy="760506"/>
            <a:chOff x="5243759" y="1363788"/>
            <a:chExt cx="734257" cy="760506"/>
          </a:xfrm>
        </p:grpSpPr>
        <p:sp>
          <p:nvSpPr>
            <p:cNvPr id="52" name="Freeform 5">
              <a:extLst>
                <a:ext uri="{FF2B5EF4-FFF2-40B4-BE49-F238E27FC236}">
                  <a16:creationId xmlns:a16="http://schemas.microsoft.com/office/drawing/2014/main" id="{2F746AA8-9050-4515-9B17-BC8503685299}"/>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3" name="Freeform 6">
              <a:extLst>
                <a:ext uri="{FF2B5EF4-FFF2-40B4-BE49-F238E27FC236}">
                  <a16:creationId xmlns:a16="http://schemas.microsoft.com/office/drawing/2014/main" id="{23EC1AC3-1698-46D5-80B7-F22F15E1A5E4}"/>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4" name="Freeform 8">
              <a:extLst>
                <a:ext uri="{FF2B5EF4-FFF2-40B4-BE49-F238E27FC236}">
                  <a16:creationId xmlns:a16="http://schemas.microsoft.com/office/drawing/2014/main" id="{73766156-553C-46EB-93FA-4F37CC0FF5CF}"/>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2001278666"/>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lstStyle/>
          <a:p>
            <a:r>
              <a:rPr lang="en-US"/>
              <a:t>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lstStyle/>
          <a:p>
            <a:fld id="{DBA1B0FB-D917-4C8C-928F-313BD683BF39}" type="slidenum">
              <a:rPr lang="en-US" smtClean="0"/>
              <a:pPr/>
              <a:t>‹#›</a:t>
            </a:fld>
            <a:endParaRPr lang="en-US"/>
          </a:p>
        </p:txBody>
      </p:sp>
    </p:spTree>
    <p:extLst>
      <p:ext uri="{BB962C8B-B14F-4D97-AF65-F5344CB8AC3E}">
        <p14:creationId xmlns:p14="http://schemas.microsoft.com/office/powerpoint/2010/main" val="874734682"/>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rmAutofit/>
          </a:bodyPr>
          <a:lstStyle>
            <a:lvl1pPr>
              <a:lnSpc>
                <a:spcPct val="100000"/>
              </a:lnSpc>
              <a:defRPr sz="3200"/>
            </a:lvl1pPr>
          </a:lstStyle>
          <a:p>
            <a:r>
              <a:rPr lang="en-US"/>
              <a:t>Click to edit Master title style</a:t>
            </a:r>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rm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lstStyle/>
          <a:p>
            <a:r>
              <a:rPr lang="en-US"/>
              <a:t>20XX</a:t>
            </a:r>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lstStyle/>
          <a:p>
            <a:fld id="{DBA1B0FB-D917-4C8C-928F-313BD683BF39}" type="slidenum">
              <a:rPr lang="en-US" smtClean="0"/>
              <a:pPr/>
              <a:t>‹#›</a:t>
            </a:fld>
            <a:endParaRPr lang="en-US"/>
          </a:p>
        </p:txBody>
      </p:sp>
    </p:spTree>
    <p:extLst>
      <p:ext uri="{BB962C8B-B14F-4D97-AF65-F5344CB8AC3E}">
        <p14:creationId xmlns:p14="http://schemas.microsoft.com/office/powerpoint/2010/main" val="1201579375"/>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F98F1FBA-F8BB-42CF-8B3E-D19AAFEE96C1}"/>
              </a:ext>
            </a:extLst>
          </p:cNvPr>
          <p:cNvGrpSpPr/>
          <p:nvPr/>
        </p:nvGrpSpPr>
        <p:grpSpPr>
          <a:xfrm>
            <a:off x="334964" y="5115518"/>
            <a:ext cx="734257" cy="760506"/>
            <a:chOff x="5243759" y="1363788"/>
            <a:chExt cx="734257" cy="760506"/>
          </a:xfrm>
        </p:grpSpPr>
        <p:sp>
          <p:nvSpPr>
            <p:cNvPr id="18" name="Freeform 5">
              <a:extLst>
                <a:ext uri="{FF2B5EF4-FFF2-40B4-BE49-F238E27FC236}">
                  <a16:creationId xmlns:a16="http://schemas.microsoft.com/office/drawing/2014/main" id="{60EE09DD-C3DB-4266-BCC3-A765CFFBF379}"/>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 name="Freeform 6">
              <a:extLst>
                <a:ext uri="{FF2B5EF4-FFF2-40B4-BE49-F238E27FC236}">
                  <a16:creationId xmlns:a16="http://schemas.microsoft.com/office/drawing/2014/main" id="{5F301FE0-96DC-4EFB-BBEE-AED762C337C9}"/>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Freeform 8">
              <a:extLst>
                <a:ext uri="{FF2B5EF4-FFF2-40B4-BE49-F238E27FC236}">
                  <a16:creationId xmlns:a16="http://schemas.microsoft.com/office/drawing/2014/main" id="{3BEAD276-8850-4C0C-9777-8537000D522A}"/>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4E5EE0A0-B07E-479B-9684-4BD09FA4376C}"/>
              </a:ext>
            </a:extLst>
          </p:cNvPr>
          <p:cNvSpPr>
            <a:spLocks noGrp="1"/>
          </p:cNvSpPr>
          <p:nvPr>
            <p:ph type="title"/>
          </p:nvPr>
        </p:nvSpPr>
        <p:spPr>
          <a:xfrm>
            <a:off x="550863" y="575409"/>
            <a:ext cx="4500562" cy="984885"/>
          </a:xfrm>
        </p:spPr>
        <p:txBody>
          <a:bodyPr vert="horz" wrap="square" lIns="0" tIns="0" rIns="0" bIns="0" rtlCol="0" anchor="t" anchorCtr="0">
            <a:normAutofit/>
          </a:bodyPr>
          <a:lstStyle>
            <a:lvl1pPr>
              <a:defRPr lang="en-US" sz="3200" dirty="0"/>
            </a:lvl1pPr>
          </a:lstStyle>
          <a:p>
            <a:pPr lvl="0">
              <a:lnSpc>
                <a:spcPct val="100000"/>
              </a:lnSpc>
            </a:pPr>
            <a:r>
              <a:rPr lang="en-US"/>
              <a:t>Click to edit Master title style</a:t>
            </a:r>
          </a:p>
        </p:txBody>
      </p:sp>
      <p:sp>
        <p:nvSpPr>
          <p:cNvPr id="3" name="Picture Placeholder 2">
            <a:extLst>
              <a:ext uri="{FF2B5EF4-FFF2-40B4-BE49-F238E27FC236}">
                <a16:creationId xmlns:a16="http://schemas.microsoft.com/office/drawing/2014/main" id="{C11893A9-3462-4F51-83AE-5D2F124B985F}"/>
              </a:ext>
            </a:extLst>
          </p:cNvPr>
          <p:cNvSpPr>
            <a:spLocks noGrp="1"/>
          </p:cNvSpPr>
          <p:nvPr>
            <p:ph type="pic" idx="1"/>
          </p:nvPr>
        </p:nvSpPr>
        <p:spPr>
          <a:xfrm>
            <a:off x="5267324" y="575409"/>
            <a:ext cx="6373813" cy="5733316"/>
          </a:xfrm>
        </p:spPr>
        <p:txBody>
          <a:bodyPr>
            <a:normAutofit/>
          </a:bodyPr>
          <a:lstStyle>
            <a:lvl1pPr marL="0" indent="0">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8BA9240C-79C0-4A88-A476-725DE1B9C28F}"/>
              </a:ext>
            </a:extLst>
          </p:cNvPr>
          <p:cNvSpPr>
            <a:spLocks noGrp="1"/>
          </p:cNvSpPr>
          <p:nvPr>
            <p:ph type="body" sz="half" idx="2"/>
          </p:nvPr>
        </p:nvSpPr>
        <p:spPr>
          <a:xfrm>
            <a:off x="550863" y="1776195"/>
            <a:ext cx="4500562" cy="4532530"/>
          </a:xfrm>
        </p:spPr>
        <p:txBody>
          <a:bodyPr anchor="t" anchorCtr="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lstStyle/>
          <a:p>
            <a:r>
              <a:rPr lang="en-US"/>
              <a:t>20XX</a:t>
            </a:r>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lstStyle/>
          <a:p>
            <a:fld id="{DBA1B0FB-D917-4C8C-928F-313BD683BF39}" type="slidenum">
              <a:rPr lang="en-US" smtClean="0"/>
              <a:pPr/>
              <a:t>‹#›</a:t>
            </a:fld>
            <a:endParaRPr lang="en-US"/>
          </a:p>
        </p:txBody>
      </p:sp>
    </p:spTree>
    <p:extLst>
      <p:ext uri="{BB962C8B-B14F-4D97-AF65-F5344CB8AC3E}">
        <p14:creationId xmlns:p14="http://schemas.microsoft.com/office/powerpoint/2010/main" val="3796694334"/>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rmAutofit/>
          </a:bodyPr>
          <a:lstStyle/>
          <a:p>
            <a:pPr lvl="0">
              <a:lnSpc>
                <a:spcPct val="100000"/>
              </a:lnSpc>
            </a:pPr>
            <a:r>
              <a:rPr lang="en-US"/>
              <a:t>Click to edit Master title style</a:t>
            </a:r>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alpha val="80000"/>
                  </a:schemeClr>
                </a:solidFill>
              </a:defRPr>
            </a:lvl1pPr>
          </a:lstStyle>
          <a:p>
            <a:r>
              <a:rPr lang="en-US"/>
              <a:t>20XX</a:t>
            </a:r>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alpha val="80000"/>
                  </a:schemeClr>
                </a:solidFill>
              </a:defRPr>
            </a:lvl1pPr>
          </a:lstStyle>
          <a:p>
            <a:endParaRPr lang="en-US"/>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4052955849"/>
      </p:ext>
    </p:extLst>
  </p:cSld>
  <p:clrMap bg1="dk1" tx1="lt1" bg2="dk2" tx2="lt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 id="2147483717" r:id="rId12"/>
    <p:sldLayoutId id="2147483718" r:id="rId13"/>
    <p:sldLayoutId id="2147483719" r:id="rId14"/>
    <p:sldLayoutId id="2147483720" r:id="rId15"/>
    <p:sldLayoutId id="2147483721" r:id="rId16"/>
    <p:sldLayoutId id="2147483722" r:id="rId17"/>
    <p:sldLayoutId id="2147483723" r:id="rId18"/>
    <p:sldLayoutId id="2147483724" r:id="rId19"/>
    <p:sldLayoutId id="2147483725" r:id="rId20"/>
    <p:sldLayoutId id="2147483726" r:id="rId21"/>
    <p:sldLayoutId id="2147483727" r:id="rId22"/>
    <p:sldLayoutId id="2147483728" r:id="rId23"/>
  </p:sldLayoutIdLst>
  <p:hf sldNum="0" hdr="0" ftr="0" dt="0"/>
  <p:txStyles>
    <p:title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4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2" pos="3840">
          <p15:clr>
            <a:srgbClr val="F26B43"/>
          </p15:clr>
        </p15:guide>
        <p15:guide id="33" orient="horz" pos="2160">
          <p15:clr>
            <a:srgbClr val="F26B43"/>
          </p15:clr>
        </p15:guide>
        <p15:guide id="34" pos="347">
          <p15:clr>
            <a:srgbClr val="F26B43"/>
          </p15:clr>
        </p15:guide>
        <p15:guide id="35" pos="7333">
          <p15:clr>
            <a:srgbClr val="F26B43"/>
          </p15:clr>
        </p15:guide>
        <p15:guide id="36" orient="horz" pos="346">
          <p15:clr>
            <a:srgbClr val="F26B43"/>
          </p15:clr>
        </p15:guide>
        <p15:guide id="37" orient="horz" pos="3974">
          <p15:clr>
            <a:srgbClr val="F26B43"/>
          </p15:clr>
        </p15:guide>
        <p15:guide id="38" pos="824">
          <p15:clr>
            <a:srgbClr val="A4A3A4"/>
          </p15:clr>
        </p15:guide>
        <p15:guide id="39" pos="937">
          <p15:clr>
            <a:srgbClr val="A4A3A4"/>
          </p15:clr>
        </p15:guide>
        <p15:guide id="40" pos="1413">
          <p15:clr>
            <a:srgbClr val="A4A3A4"/>
          </p15:clr>
        </p15:guide>
        <p15:guide id="41" pos="1527">
          <p15:clr>
            <a:srgbClr val="A4A3A4"/>
          </p15:clr>
        </p15:guide>
        <p15:guide id="42" pos="2003">
          <p15:clr>
            <a:srgbClr val="A4A3A4"/>
          </p15:clr>
        </p15:guide>
        <p15:guide id="43" pos="2116">
          <p15:clr>
            <a:srgbClr val="A4A3A4"/>
          </p15:clr>
        </p15:guide>
        <p15:guide id="44" pos="2593">
          <p15:clr>
            <a:srgbClr val="A4A3A4"/>
          </p15:clr>
        </p15:guide>
        <p15:guide id="45" pos="2706">
          <p15:clr>
            <a:srgbClr val="A4A3A4"/>
          </p15:clr>
        </p15:guide>
        <p15:guide id="46" pos="3182">
          <p15:clr>
            <a:srgbClr val="A4A3A4"/>
          </p15:clr>
        </p15:guide>
        <p15:guide id="47" pos="3318">
          <p15:clr>
            <a:srgbClr val="A4A3A4"/>
          </p15:clr>
        </p15:guide>
        <p15:guide id="48" pos="3772">
          <p15:clr>
            <a:srgbClr val="A4A3A4"/>
          </p15:clr>
        </p15:guide>
        <p15:guide id="49" pos="3908">
          <p15:clr>
            <a:srgbClr val="A4A3A4"/>
          </p15:clr>
        </p15:guide>
        <p15:guide id="50" pos="4362">
          <p15:clr>
            <a:srgbClr val="A4A3A4"/>
          </p15:clr>
        </p15:guide>
        <p15:guide id="51" pos="4498">
          <p15:clr>
            <a:srgbClr val="A4A3A4"/>
          </p15:clr>
        </p15:guide>
        <p15:guide id="52" pos="4951">
          <p15:clr>
            <a:srgbClr val="A4A3A4"/>
          </p15:clr>
        </p15:guide>
        <p15:guide id="53" pos="5087">
          <p15:clr>
            <a:srgbClr val="A4A3A4"/>
          </p15:clr>
        </p15:guide>
        <p15:guide id="54" pos="5541">
          <p15:clr>
            <a:srgbClr val="A4A3A4"/>
          </p15:clr>
        </p15:guide>
        <p15:guide id="55" pos="5677">
          <p15:clr>
            <a:srgbClr val="A4A3A4"/>
          </p15:clr>
        </p15:guide>
        <p15:guide id="56" pos="6153">
          <p15:clr>
            <a:srgbClr val="A4A3A4"/>
          </p15:clr>
        </p15:guide>
        <p15:guide id="57" pos="6267">
          <p15:clr>
            <a:srgbClr val="A4A3A4"/>
          </p15:clr>
        </p15:guide>
        <p15:guide id="58" pos="6743">
          <p15:clr>
            <a:srgbClr val="A4A3A4"/>
          </p15:clr>
        </p15:guide>
        <p15:guide id="59" pos="6856">
          <p15:clr>
            <a:srgbClr val="A4A3A4"/>
          </p15:clr>
        </p15:guide>
        <p15:guide id="60" orient="horz" pos="3838">
          <p15:clr>
            <a:srgbClr val="A4A3A4"/>
          </p15:clr>
        </p15:guide>
        <p15:guide id="61" orient="horz" pos="2092">
          <p15:clr>
            <a:srgbClr val="A4A3A4"/>
          </p15:clr>
        </p15:guide>
        <p15:guide id="62" orient="horz" pos="2228">
          <p15:clr>
            <a:srgbClr val="A4A3A4"/>
          </p15:clr>
        </p15:guide>
        <p15:guide id="63" orient="horz" pos="845">
          <p15:clr>
            <a:srgbClr val="A4A3A4"/>
          </p15:clr>
        </p15:guide>
        <p15:guide id="64" orient="horz" pos="958">
          <p15:clr>
            <a:srgbClr val="A4A3A4"/>
          </p15:clr>
        </p15:guide>
        <p15:guide id="65" orient="horz" pos="1480">
          <p15:clr>
            <a:srgbClr val="A4A3A4"/>
          </p15:clr>
        </p15:guide>
        <p15:guide id="66" orient="horz" pos="1593">
          <p15:clr>
            <a:srgbClr val="A4A3A4"/>
          </p15:clr>
        </p15:guide>
        <p15:guide id="67" orient="horz" pos="2727">
          <p15:clr>
            <a:srgbClr val="A4A3A4"/>
          </p15:clr>
        </p15:guide>
        <p15:guide id="68" orient="horz" pos="2840">
          <p15:clr>
            <a:srgbClr val="A4A3A4"/>
          </p15:clr>
        </p15:guide>
        <p15:guide id="69" orient="horz" pos="3339">
          <p15:clr>
            <a:srgbClr val="A4A3A4"/>
          </p15:clr>
        </p15:guide>
        <p15:guide id="70" orient="horz" pos="347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16.xml"/><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6.xml"/><Relationship Id="rId6" Type="http://schemas.openxmlformats.org/officeDocument/2006/relationships/image" Target="../media/image5.png"/><Relationship Id="rId5" Type="http://schemas.openxmlformats.org/officeDocument/2006/relationships/image" Target="../media/image4.jpe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0.xml"/><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1.xml"/><Relationship Id="rId1" Type="http://schemas.openxmlformats.org/officeDocument/2006/relationships/slideLayout" Target="../slideLayouts/slideLayout16.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2.xml"/><Relationship Id="rId1" Type="http://schemas.openxmlformats.org/officeDocument/2006/relationships/slideLayout" Target="../slideLayouts/slideLayout16.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3.xml"/><Relationship Id="rId1" Type="http://schemas.openxmlformats.org/officeDocument/2006/relationships/slideLayout" Target="../slideLayouts/slideLayout16.xml"/></Relationships>
</file>

<file path=ppt/slides/_rels/slide2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4.xml"/><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5.xml"/><Relationship Id="rId1" Type="http://schemas.openxmlformats.org/officeDocument/2006/relationships/slideLayout" Target="../slideLayouts/slideLayout16.xml"/></Relationships>
</file>

<file path=ppt/slides/_rels/slide26.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26.xml"/><Relationship Id="rId1" Type="http://schemas.openxmlformats.org/officeDocument/2006/relationships/slideLayout" Target="../slideLayouts/slideLayout1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6.xml"/></Relationships>
</file>

<file path=ppt/slides/_rels/slide2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8.xml"/><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9.xml"/><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6.xml"/></Relationships>
</file>

<file path=ppt/slides/_rels/slide30.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16.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0047101-8D42-6100-9CEA-AEC0FAEAB606}"/>
              </a:ext>
            </a:extLst>
          </p:cNvPr>
          <p:cNvSpPr>
            <a:spLocks noGrp="1"/>
          </p:cNvSpPr>
          <p:nvPr>
            <p:ph type="title"/>
          </p:nvPr>
        </p:nvSpPr>
        <p:spPr>
          <a:noFill/>
        </p:spPr>
        <p:txBody>
          <a:bodyPr vert="horz" wrap="square" lIns="0" tIns="0" rIns="0" bIns="0" rtlCol="0" anchor="ctr" anchorCtr="0">
            <a:noAutofit/>
          </a:bodyPr>
          <a:lstStyle/>
          <a:p>
            <a:pPr algn="ctr"/>
            <a:r>
              <a:rPr lang="en-US"/>
              <a:t>DDoS attack detection</a:t>
            </a:r>
            <a:br>
              <a:rPr lang="en-US" dirty="0"/>
            </a:br>
            <a:br>
              <a:rPr lang="en-US" dirty="0"/>
            </a:br>
            <a:r>
              <a:rPr lang="en-US" sz="2800" dirty="0"/>
              <a:t>with Machine Learning</a:t>
            </a:r>
            <a:endParaRPr lang="en-US" dirty="0"/>
          </a:p>
        </p:txBody>
      </p:sp>
      <p:pic>
        <p:nvPicPr>
          <p:cNvPr id="8" name="Picture Placeholder 13" descr="Data points digital background">
            <a:extLst>
              <a:ext uri="{FF2B5EF4-FFF2-40B4-BE49-F238E27FC236}">
                <a16:creationId xmlns:a16="http://schemas.microsoft.com/office/drawing/2014/main" id="{53227D59-33F9-9DDB-1C5C-A938A989EE51}"/>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l="7936" r="7936"/>
          <a:stretch/>
        </p:blipFill>
        <p:spPr/>
      </p:pic>
    </p:spTree>
    <p:extLst>
      <p:ext uri="{BB962C8B-B14F-4D97-AF65-F5344CB8AC3E}">
        <p14:creationId xmlns:p14="http://schemas.microsoft.com/office/powerpoint/2010/main" val="28030920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FBF3B5-37F9-36E7-AFF6-DE700DCF883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11DD140-DBC7-EFAF-8DFE-450631688B97}"/>
              </a:ext>
            </a:extLst>
          </p:cNvPr>
          <p:cNvSpPr>
            <a:spLocks noGrp="1"/>
          </p:cNvSpPr>
          <p:nvPr>
            <p:ph type="ctrTitle"/>
          </p:nvPr>
        </p:nvSpPr>
        <p:spPr>
          <a:xfrm>
            <a:off x="550863" y="1444813"/>
            <a:ext cx="4159160" cy="3155900"/>
          </a:xfrm>
          <a:noFill/>
        </p:spPr>
        <p:txBody>
          <a:bodyPr vert="horz" wrap="square" lIns="91440" tIns="0" rIns="0" bIns="0" rtlCol="0" anchor="ctr" anchorCtr="0">
            <a:noAutofit/>
          </a:bodyPr>
          <a:lstStyle/>
          <a:p>
            <a:pPr algn="ctr"/>
            <a:r>
              <a:rPr lang="en-US"/>
              <a:t>Data Cleaning</a:t>
            </a:r>
          </a:p>
        </p:txBody>
      </p:sp>
      <p:pic>
        <p:nvPicPr>
          <p:cNvPr id="7" name="Picture Placeholder 17" descr="A person drawing on a white board">
            <a:extLst>
              <a:ext uri="{FF2B5EF4-FFF2-40B4-BE49-F238E27FC236}">
                <a16:creationId xmlns:a16="http://schemas.microsoft.com/office/drawing/2014/main" id="{3B367238-969D-EBC6-ACF4-3B4379C35C13}"/>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solidFill>
            <a:schemeClr val="accent5"/>
          </a:solidFill>
        </p:spPr>
      </p:pic>
    </p:spTree>
    <p:extLst>
      <p:ext uri="{BB962C8B-B14F-4D97-AF65-F5344CB8AC3E}">
        <p14:creationId xmlns:p14="http://schemas.microsoft.com/office/powerpoint/2010/main" val="17811025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C203A2-6DC1-1466-29A3-80C423F54C52}"/>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8F7098D-B5CE-2E6A-FADE-AC14EC08CBF3}"/>
              </a:ext>
            </a:extLst>
          </p:cNvPr>
          <p:cNvSpPr>
            <a:spLocks noGrp="1"/>
          </p:cNvSpPr>
          <p:nvPr>
            <p:ph idx="1"/>
          </p:nvPr>
        </p:nvSpPr>
        <p:spPr>
          <a:xfrm>
            <a:off x="581343" y="259823"/>
            <a:ext cx="8238858" cy="5822841"/>
          </a:xfrm>
        </p:spPr>
        <p:txBody>
          <a:bodyPr vert="horz" wrap="square" lIns="0" tIns="0" rIns="0" bIns="0" rtlCol="0" anchor="t">
            <a:normAutofit/>
          </a:bodyPr>
          <a:lstStyle/>
          <a:p>
            <a:pPr marL="0" indent="0">
              <a:buNone/>
            </a:pPr>
            <a:r>
              <a:rPr lang="en-US" sz="2400" b="1"/>
              <a:t>Null Values</a:t>
            </a:r>
          </a:p>
          <a:p>
            <a:pPr marL="0" indent="0">
              <a:buNone/>
            </a:pPr>
            <a:endParaRPr lang="en-US"/>
          </a:p>
        </p:txBody>
      </p:sp>
      <p:pic>
        <p:nvPicPr>
          <p:cNvPr id="2" name="Picture 1" descr="A graph of columns with a white background&#10;&#10;AI-generated content may be incorrect.">
            <a:extLst>
              <a:ext uri="{FF2B5EF4-FFF2-40B4-BE49-F238E27FC236}">
                <a16:creationId xmlns:a16="http://schemas.microsoft.com/office/drawing/2014/main" id="{5C85C5D1-43D3-4277-22F5-5E106EE3F098}"/>
              </a:ext>
            </a:extLst>
          </p:cNvPr>
          <p:cNvPicPr>
            <a:picLocks noChangeAspect="1"/>
          </p:cNvPicPr>
          <p:nvPr/>
        </p:nvPicPr>
        <p:blipFill>
          <a:blip r:embed="rId3"/>
          <a:stretch>
            <a:fillRect/>
          </a:stretch>
        </p:blipFill>
        <p:spPr>
          <a:xfrm>
            <a:off x="2393735" y="770624"/>
            <a:ext cx="5324475" cy="3895725"/>
          </a:xfrm>
          <a:prstGeom prst="rect">
            <a:avLst/>
          </a:prstGeom>
        </p:spPr>
      </p:pic>
    </p:spTree>
    <p:extLst>
      <p:ext uri="{BB962C8B-B14F-4D97-AF65-F5344CB8AC3E}">
        <p14:creationId xmlns:p14="http://schemas.microsoft.com/office/powerpoint/2010/main" val="2119431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3B9815-8F03-B292-9663-866A18725190}"/>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454E6EF-3AC9-732C-6C8A-8566B0F7CF76}"/>
              </a:ext>
            </a:extLst>
          </p:cNvPr>
          <p:cNvSpPr>
            <a:spLocks noGrp="1"/>
          </p:cNvSpPr>
          <p:nvPr>
            <p:ph idx="1"/>
          </p:nvPr>
        </p:nvSpPr>
        <p:spPr>
          <a:xfrm>
            <a:off x="581343" y="259823"/>
            <a:ext cx="8238858" cy="5822841"/>
          </a:xfrm>
        </p:spPr>
        <p:txBody>
          <a:bodyPr vert="horz" wrap="square" lIns="0" tIns="0" rIns="0" bIns="0" rtlCol="0" anchor="t">
            <a:normAutofit/>
          </a:bodyPr>
          <a:lstStyle/>
          <a:p>
            <a:pPr marL="0" indent="0">
              <a:buNone/>
            </a:pPr>
            <a:r>
              <a:rPr lang="en-US" sz="2400" b="1"/>
              <a:t>Duplicates</a:t>
            </a:r>
          </a:p>
          <a:p>
            <a:pPr marL="0" indent="0">
              <a:buNone/>
            </a:pPr>
            <a:endParaRPr lang="en-US" sz="2400" b="1"/>
          </a:p>
          <a:p>
            <a:pPr marL="0" indent="0">
              <a:buNone/>
            </a:pPr>
            <a:endParaRPr lang="en-US" sz="2400" b="1"/>
          </a:p>
        </p:txBody>
      </p:sp>
      <p:pic>
        <p:nvPicPr>
          <p:cNvPr id="4" name="Picture 3" descr="A screen shot of a computer code&#10;&#10;AI-generated content may be incorrect.">
            <a:extLst>
              <a:ext uri="{FF2B5EF4-FFF2-40B4-BE49-F238E27FC236}">
                <a16:creationId xmlns:a16="http://schemas.microsoft.com/office/drawing/2014/main" id="{49C45D10-150B-41D4-11E3-00A5E63D6B74}"/>
              </a:ext>
            </a:extLst>
          </p:cNvPr>
          <p:cNvPicPr>
            <a:picLocks noChangeAspect="1"/>
          </p:cNvPicPr>
          <p:nvPr/>
        </p:nvPicPr>
        <p:blipFill>
          <a:blip r:embed="rId3"/>
          <a:stretch>
            <a:fillRect/>
          </a:stretch>
        </p:blipFill>
        <p:spPr>
          <a:xfrm>
            <a:off x="1383828" y="909251"/>
            <a:ext cx="4708181" cy="1734064"/>
          </a:xfrm>
          <a:prstGeom prst="rect">
            <a:avLst/>
          </a:prstGeom>
        </p:spPr>
      </p:pic>
    </p:spTree>
    <p:extLst>
      <p:ext uri="{BB962C8B-B14F-4D97-AF65-F5344CB8AC3E}">
        <p14:creationId xmlns:p14="http://schemas.microsoft.com/office/powerpoint/2010/main" val="34263316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39BE24-0ED5-170D-EB50-C3834A68FED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538EFBE-350F-9C24-C124-FC24CB71E9FE}"/>
              </a:ext>
            </a:extLst>
          </p:cNvPr>
          <p:cNvSpPr>
            <a:spLocks noGrp="1"/>
          </p:cNvSpPr>
          <p:nvPr>
            <p:ph type="ctrTitle"/>
          </p:nvPr>
        </p:nvSpPr>
        <p:spPr>
          <a:xfrm>
            <a:off x="550863" y="1444813"/>
            <a:ext cx="4159160" cy="3155900"/>
          </a:xfrm>
          <a:noFill/>
        </p:spPr>
        <p:txBody>
          <a:bodyPr vert="horz" wrap="square" lIns="91440" tIns="0" rIns="0" bIns="0" rtlCol="0" anchor="ctr" anchorCtr="0">
            <a:noAutofit/>
          </a:bodyPr>
          <a:lstStyle/>
          <a:p>
            <a:pPr algn="ctr"/>
            <a:r>
              <a:rPr lang="en-US" dirty="0"/>
              <a:t>Threat distribution</a:t>
            </a:r>
          </a:p>
        </p:txBody>
      </p:sp>
      <p:pic>
        <p:nvPicPr>
          <p:cNvPr id="7" name="Picture Placeholder 17" descr="A person drawing on a white board">
            <a:extLst>
              <a:ext uri="{FF2B5EF4-FFF2-40B4-BE49-F238E27FC236}">
                <a16:creationId xmlns:a16="http://schemas.microsoft.com/office/drawing/2014/main" id="{6AD627C0-CFEC-3C1D-817E-C96FAF239082}"/>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solidFill>
            <a:schemeClr val="accent5"/>
          </a:solidFill>
        </p:spPr>
      </p:pic>
    </p:spTree>
    <p:extLst>
      <p:ext uri="{BB962C8B-B14F-4D97-AF65-F5344CB8AC3E}">
        <p14:creationId xmlns:p14="http://schemas.microsoft.com/office/powerpoint/2010/main" val="14698585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BE116B-1EF4-722D-CC15-EBA4C9882BD8}"/>
            </a:ext>
          </a:extLst>
        </p:cNvPr>
        <p:cNvGrpSpPr/>
        <p:nvPr/>
      </p:nvGrpSpPr>
      <p:grpSpPr>
        <a:xfrm>
          <a:off x="0" y="0"/>
          <a:ext cx="0" cy="0"/>
          <a:chOff x="0" y="0"/>
          <a:chExt cx="0" cy="0"/>
        </a:xfrm>
      </p:grpSpPr>
      <p:pic>
        <p:nvPicPr>
          <p:cNvPr id="2" name="Content Placeholder 1" descr="A red and blue circle with black text&#10;&#10;AI-generated content may be incorrect.">
            <a:extLst>
              <a:ext uri="{FF2B5EF4-FFF2-40B4-BE49-F238E27FC236}">
                <a16:creationId xmlns:a16="http://schemas.microsoft.com/office/drawing/2014/main" id="{466DE22B-6FAB-3DA3-10AA-63BB1B5531C6}"/>
              </a:ext>
            </a:extLst>
          </p:cNvPr>
          <p:cNvPicPr>
            <a:picLocks noGrp="1" noChangeAspect="1"/>
          </p:cNvPicPr>
          <p:nvPr>
            <p:ph idx="1"/>
          </p:nvPr>
        </p:nvPicPr>
        <p:blipFill>
          <a:blip r:embed="rId3"/>
          <a:stretch>
            <a:fillRect/>
          </a:stretch>
        </p:blipFill>
        <p:spPr>
          <a:xfrm>
            <a:off x="1797358" y="1132658"/>
            <a:ext cx="5091866" cy="4585170"/>
          </a:xfrm>
        </p:spPr>
      </p:pic>
    </p:spTree>
    <p:extLst>
      <p:ext uri="{BB962C8B-B14F-4D97-AF65-F5344CB8AC3E}">
        <p14:creationId xmlns:p14="http://schemas.microsoft.com/office/powerpoint/2010/main" val="8053136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4C1565-A203-B9FD-B1DE-19CAC685D471}"/>
            </a:ext>
          </a:extLst>
        </p:cNvPr>
        <p:cNvGrpSpPr/>
        <p:nvPr/>
      </p:nvGrpSpPr>
      <p:grpSpPr>
        <a:xfrm>
          <a:off x="0" y="0"/>
          <a:ext cx="0" cy="0"/>
          <a:chOff x="0" y="0"/>
          <a:chExt cx="0" cy="0"/>
        </a:xfrm>
      </p:grpSpPr>
      <p:pic>
        <p:nvPicPr>
          <p:cNvPr id="2" name="Content Placeholder 1" descr="A screenshot of a graph&#10;&#10;AI-generated content may be incorrect.">
            <a:extLst>
              <a:ext uri="{FF2B5EF4-FFF2-40B4-BE49-F238E27FC236}">
                <a16:creationId xmlns:a16="http://schemas.microsoft.com/office/drawing/2014/main" id="{AD12FC19-5C4D-6F61-4B22-A9E6BC725482}"/>
              </a:ext>
            </a:extLst>
          </p:cNvPr>
          <p:cNvPicPr>
            <a:picLocks noGrp="1" noChangeAspect="1"/>
          </p:cNvPicPr>
          <p:nvPr>
            <p:ph idx="1"/>
          </p:nvPr>
        </p:nvPicPr>
        <p:blipFill>
          <a:blip r:embed="rId3"/>
          <a:stretch>
            <a:fillRect/>
          </a:stretch>
        </p:blipFill>
        <p:spPr>
          <a:xfrm>
            <a:off x="1559876" y="318919"/>
            <a:ext cx="9706090" cy="6278502"/>
          </a:xfrm>
        </p:spPr>
      </p:pic>
    </p:spTree>
    <p:extLst>
      <p:ext uri="{BB962C8B-B14F-4D97-AF65-F5344CB8AC3E}">
        <p14:creationId xmlns:p14="http://schemas.microsoft.com/office/powerpoint/2010/main" val="35128336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E31AAC-6168-145A-D371-9C94F8281B4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61DE3A1-B5A7-9AB5-EB81-14C8C72DD4AF}"/>
              </a:ext>
            </a:extLst>
          </p:cNvPr>
          <p:cNvSpPr>
            <a:spLocks noGrp="1"/>
          </p:cNvSpPr>
          <p:nvPr>
            <p:ph type="ctrTitle"/>
          </p:nvPr>
        </p:nvSpPr>
        <p:spPr>
          <a:xfrm>
            <a:off x="550863" y="1444813"/>
            <a:ext cx="4159160" cy="3155900"/>
          </a:xfrm>
          <a:noFill/>
        </p:spPr>
        <p:txBody>
          <a:bodyPr vert="horz" wrap="square" lIns="91440" tIns="0" rIns="0" bIns="0" rtlCol="0" anchor="ctr" anchorCtr="0">
            <a:noAutofit/>
          </a:bodyPr>
          <a:lstStyle/>
          <a:p>
            <a:pPr algn="ctr"/>
            <a:r>
              <a:rPr lang="en-US"/>
              <a:t>Data Splitting</a:t>
            </a:r>
          </a:p>
        </p:txBody>
      </p:sp>
      <p:pic>
        <p:nvPicPr>
          <p:cNvPr id="7" name="Picture Placeholder 17" descr="A person drawing on a white board">
            <a:extLst>
              <a:ext uri="{FF2B5EF4-FFF2-40B4-BE49-F238E27FC236}">
                <a16:creationId xmlns:a16="http://schemas.microsoft.com/office/drawing/2014/main" id="{61B306F6-F960-13DA-61A5-8AC66D1333BC}"/>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solidFill>
            <a:schemeClr val="accent5"/>
          </a:solidFill>
        </p:spPr>
      </p:pic>
    </p:spTree>
    <p:extLst>
      <p:ext uri="{BB962C8B-B14F-4D97-AF65-F5344CB8AC3E}">
        <p14:creationId xmlns:p14="http://schemas.microsoft.com/office/powerpoint/2010/main" val="39958308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94CCFF-9B95-64AC-42EA-1DB99DAB4D27}"/>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8A32D4C-9BB4-25D2-437A-E968ACA03C58}"/>
              </a:ext>
            </a:extLst>
          </p:cNvPr>
          <p:cNvSpPr>
            <a:spLocks noGrp="1"/>
          </p:cNvSpPr>
          <p:nvPr>
            <p:ph idx="1"/>
          </p:nvPr>
        </p:nvSpPr>
        <p:spPr>
          <a:xfrm>
            <a:off x="581343" y="259823"/>
            <a:ext cx="8238858" cy="5822841"/>
          </a:xfrm>
        </p:spPr>
        <p:txBody>
          <a:bodyPr vert="horz" wrap="square" lIns="0" tIns="0" rIns="0" bIns="0" rtlCol="0" anchor="t">
            <a:normAutofit/>
          </a:bodyPr>
          <a:lstStyle/>
          <a:p>
            <a:pPr marL="0" indent="0">
              <a:buNone/>
            </a:pPr>
            <a:endParaRPr lang="en-US"/>
          </a:p>
          <a:p>
            <a:pPr marL="0" indent="0">
              <a:buNone/>
            </a:pPr>
            <a:endParaRPr lang="en-US" dirty="0"/>
          </a:p>
          <a:p>
            <a:pPr marL="0" indent="0">
              <a:buNone/>
            </a:pPr>
            <a:endParaRPr lang="en-US" dirty="0"/>
          </a:p>
        </p:txBody>
      </p:sp>
      <p:pic>
        <p:nvPicPr>
          <p:cNvPr id="4" name="Picture 3" descr="A black background with white text&#10;&#10;AI-generated content may be incorrect.">
            <a:extLst>
              <a:ext uri="{FF2B5EF4-FFF2-40B4-BE49-F238E27FC236}">
                <a16:creationId xmlns:a16="http://schemas.microsoft.com/office/drawing/2014/main" id="{BE0EFB74-416F-AA15-3D89-838E4E088765}"/>
              </a:ext>
            </a:extLst>
          </p:cNvPr>
          <p:cNvPicPr>
            <a:picLocks noChangeAspect="1"/>
          </p:cNvPicPr>
          <p:nvPr/>
        </p:nvPicPr>
        <p:blipFill>
          <a:blip r:embed="rId3"/>
          <a:stretch>
            <a:fillRect/>
          </a:stretch>
        </p:blipFill>
        <p:spPr>
          <a:xfrm>
            <a:off x="1155818" y="1125773"/>
            <a:ext cx="8365772" cy="702380"/>
          </a:xfrm>
          <a:prstGeom prst="rect">
            <a:avLst/>
          </a:prstGeom>
        </p:spPr>
      </p:pic>
      <p:pic>
        <p:nvPicPr>
          <p:cNvPr id="5" name="Picture 4">
            <a:extLst>
              <a:ext uri="{FF2B5EF4-FFF2-40B4-BE49-F238E27FC236}">
                <a16:creationId xmlns:a16="http://schemas.microsoft.com/office/drawing/2014/main" id="{F1013EA6-3476-1E28-6331-1511D56CD3FA}"/>
              </a:ext>
            </a:extLst>
          </p:cNvPr>
          <p:cNvPicPr>
            <a:picLocks noChangeAspect="1"/>
          </p:cNvPicPr>
          <p:nvPr/>
        </p:nvPicPr>
        <p:blipFill>
          <a:blip r:embed="rId4"/>
          <a:stretch>
            <a:fillRect/>
          </a:stretch>
        </p:blipFill>
        <p:spPr>
          <a:xfrm>
            <a:off x="2576924" y="2630664"/>
            <a:ext cx="5523559" cy="1596672"/>
          </a:xfrm>
          <a:prstGeom prst="rect">
            <a:avLst/>
          </a:prstGeom>
        </p:spPr>
      </p:pic>
    </p:spTree>
    <p:extLst>
      <p:ext uri="{BB962C8B-B14F-4D97-AF65-F5344CB8AC3E}">
        <p14:creationId xmlns:p14="http://schemas.microsoft.com/office/powerpoint/2010/main" val="35599310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B6FE43-7DDA-D895-C5FE-00AAB6B57B1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AE3409F-CF9F-B273-7D9E-198D86159E82}"/>
              </a:ext>
            </a:extLst>
          </p:cNvPr>
          <p:cNvSpPr>
            <a:spLocks noGrp="1"/>
          </p:cNvSpPr>
          <p:nvPr>
            <p:ph type="ctrTitle"/>
          </p:nvPr>
        </p:nvSpPr>
        <p:spPr>
          <a:xfrm>
            <a:off x="550863" y="1444813"/>
            <a:ext cx="4159160" cy="3155900"/>
          </a:xfrm>
          <a:noFill/>
        </p:spPr>
        <p:txBody>
          <a:bodyPr vert="horz" wrap="square" lIns="91440" tIns="0" rIns="0" bIns="0" rtlCol="0" anchor="ctr" anchorCtr="0">
            <a:noAutofit/>
          </a:bodyPr>
          <a:lstStyle/>
          <a:p>
            <a:pPr algn="ctr"/>
            <a:r>
              <a:rPr lang="en-US"/>
              <a:t>Model Training</a:t>
            </a:r>
          </a:p>
        </p:txBody>
      </p:sp>
      <p:pic>
        <p:nvPicPr>
          <p:cNvPr id="7" name="Picture Placeholder 17" descr="A person drawing on a white board">
            <a:extLst>
              <a:ext uri="{FF2B5EF4-FFF2-40B4-BE49-F238E27FC236}">
                <a16:creationId xmlns:a16="http://schemas.microsoft.com/office/drawing/2014/main" id="{7CDEAB1A-0598-FA4D-812B-E3C2C4ED576B}"/>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solidFill>
            <a:schemeClr val="accent5"/>
          </a:solidFill>
        </p:spPr>
      </p:pic>
    </p:spTree>
    <p:extLst>
      <p:ext uri="{BB962C8B-B14F-4D97-AF65-F5344CB8AC3E}">
        <p14:creationId xmlns:p14="http://schemas.microsoft.com/office/powerpoint/2010/main" val="35346675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4BF845-7883-7C22-8E95-2FE71A199D65}"/>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C0B1DC0-F728-CAE2-0CE8-D50A885E50BC}"/>
              </a:ext>
            </a:extLst>
          </p:cNvPr>
          <p:cNvSpPr>
            <a:spLocks noGrp="1"/>
          </p:cNvSpPr>
          <p:nvPr>
            <p:ph idx="1"/>
          </p:nvPr>
        </p:nvSpPr>
        <p:spPr>
          <a:xfrm>
            <a:off x="581343" y="259823"/>
            <a:ext cx="8238858" cy="5822841"/>
          </a:xfrm>
        </p:spPr>
        <p:txBody>
          <a:bodyPr vert="horz" wrap="square" lIns="0" tIns="0" rIns="0" bIns="0" rtlCol="0" anchor="t">
            <a:normAutofit/>
          </a:bodyPr>
          <a:lstStyle/>
          <a:p>
            <a:pPr algn="ctr">
              <a:buNone/>
            </a:pPr>
            <a:r>
              <a:rPr lang="en-US" sz="2800" b="1" u="sng" dirty="0">
                <a:solidFill>
                  <a:srgbClr val="D4D4D4"/>
                </a:solidFill>
                <a:latin typeface="monospace"/>
              </a:rPr>
              <a:t>Model Used</a:t>
            </a:r>
            <a:endParaRPr lang="en-US" sz="2800" u="sng"/>
          </a:p>
          <a:p>
            <a:r>
              <a:rPr lang="en-US" b="1" dirty="0">
                <a:solidFill>
                  <a:srgbClr val="D4D4D4"/>
                </a:solidFill>
                <a:latin typeface="monospace"/>
              </a:rPr>
              <a:t>Random Forest</a:t>
            </a:r>
            <a:endParaRPr lang="en-US" dirty="0"/>
          </a:p>
          <a:p>
            <a:r>
              <a:rPr lang="en-US" b="1">
                <a:solidFill>
                  <a:srgbClr val="D4D4D4"/>
                </a:solidFill>
                <a:latin typeface="monospace"/>
              </a:rPr>
              <a:t>Logistic Regression</a:t>
            </a:r>
            <a:endParaRPr lang="en-US" b="1" dirty="0">
              <a:solidFill>
                <a:srgbClr val="D4D4D4"/>
              </a:solidFill>
              <a:latin typeface="monospace"/>
            </a:endParaRPr>
          </a:p>
          <a:p>
            <a:r>
              <a:rPr lang="en-US" b="1" dirty="0">
                <a:solidFill>
                  <a:srgbClr val="D4D4D4"/>
                </a:solidFill>
                <a:latin typeface="monospace"/>
              </a:rPr>
              <a:t>SVM</a:t>
            </a:r>
          </a:p>
          <a:p>
            <a:r>
              <a:rPr lang="en-US" b="1" dirty="0">
                <a:solidFill>
                  <a:srgbClr val="D4D4D4"/>
                </a:solidFill>
                <a:latin typeface="monospace"/>
              </a:rPr>
              <a:t>Neural network</a:t>
            </a:r>
          </a:p>
        </p:txBody>
      </p:sp>
    </p:spTree>
    <p:extLst>
      <p:ext uri="{BB962C8B-B14F-4D97-AF65-F5344CB8AC3E}">
        <p14:creationId xmlns:p14="http://schemas.microsoft.com/office/powerpoint/2010/main" val="32886203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72343A-9CB0-F2AD-EF62-5DEE3E97F956}"/>
              </a:ext>
            </a:extLst>
          </p:cNvPr>
          <p:cNvSpPr>
            <a:spLocks noGrp="1"/>
          </p:cNvSpPr>
          <p:nvPr>
            <p:ph type="title"/>
          </p:nvPr>
        </p:nvSpPr>
        <p:spPr>
          <a:xfrm>
            <a:off x="583519" y="300919"/>
            <a:ext cx="7929242" cy="939530"/>
          </a:xfrm>
        </p:spPr>
        <p:txBody>
          <a:bodyPr vert="horz" wrap="square" lIns="0" tIns="0" rIns="0" bIns="0" rtlCol="0" anchor="ctr" anchorCtr="0">
            <a:normAutofit/>
          </a:bodyPr>
          <a:lstStyle/>
          <a:p>
            <a:pPr algn="ctr"/>
            <a:r>
              <a:rPr lang="en-US" sz="3600">
                <a:latin typeface="Gill Sans MT"/>
              </a:rPr>
              <a:t>Library Used</a:t>
            </a:r>
            <a:endParaRPr lang="en-US" sz="3600" dirty="0">
              <a:latin typeface="Gill Sans MT"/>
            </a:endParaRPr>
          </a:p>
        </p:txBody>
      </p:sp>
      <p:pic>
        <p:nvPicPr>
          <p:cNvPr id="4" name="Content Placeholder 3" descr="A logo of a bear&#10;&#10;AI-generated content may be incorrect.">
            <a:extLst>
              <a:ext uri="{FF2B5EF4-FFF2-40B4-BE49-F238E27FC236}">
                <a16:creationId xmlns:a16="http://schemas.microsoft.com/office/drawing/2014/main" id="{DB5322AF-FCCE-868C-7AA1-5B4624794FF6}"/>
              </a:ext>
            </a:extLst>
          </p:cNvPr>
          <p:cNvPicPr>
            <a:picLocks noGrp="1" noChangeAspect="1"/>
          </p:cNvPicPr>
          <p:nvPr>
            <p:ph idx="1"/>
          </p:nvPr>
        </p:nvPicPr>
        <p:blipFill>
          <a:blip r:embed="rId3"/>
          <a:stretch>
            <a:fillRect/>
          </a:stretch>
        </p:blipFill>
        <p:spPr>
          <a:xfrm>
            <a:off x="583207" y="1238317"/>
            <a:ext cx="2705100" cy="1685925"/>
          </a:xfrm>
        </p:spPr>
      </p:pic>
      <p:pic>
        <p:nvPicPr>
          <p:cNvPr id="5" name="Picture 4" descr="A logo of a company&#10;&#10;AI-generated content may be incorrect.">
            <a:extLst>
              <a:ext uri="{FF2B5EF4-FFF2-40B4-BE49-F238E27FC236}">
                <a16:creationId xmlns:a16="http://schemas.microsoft.com/office/drawing/2014/main" id="{EF8CA671-668F-BDC0-2C69-DEAD215EDD1A}"/>
              </a:ext>
            </a:extLst>
          </p:cNvPr>
          <p:cNvPicPr>
            <a:picLocks noChangeAspect="1"/>
          </p:cNvPicPr>
          <p:nvPr/>
        </p:nvPicPr>
        <p:blipFill>
          <a:blip r:embed="rId4"/>
          <a:stretch>
            <a:fillRect/>
          </a:stretch>
        </p:blipFill>
        <p:spPr>
          <a:xfrm>
            <a:off x="866363" y="3269956"/>
            <a:ext cx="2143125" cy="2143125"/>
          </a:xfrm>
          <a:prstGeom prst="rect">
            <a:avLst/>
          </a:prstGeom>
        </p:spPr>
      </p:pic>
      <p:pic>
        <p:nvPicPr>
          <p:cNvPr id="6" name="Picture 5">
            <a:extLst>
              <a:ext uri="{FF2B5EF4-FFF2-40B4-BE49-F238E27FC236}">
                <a16:creationId xmlns:a16="http://schemas.microsoft.com/office/drawing/2014/main" id="{4A19E2E8-F716-0075-883C-A070092D035F}"/>
              </a:ext>
            </a:extLst>
          </p:cNvPr>
          <p:cNvPicPr>
            <a:picLocks noChangeAspect="1"/>
          </p:cNvPicPr>
          <p:nvPr/>
        </p:nvPicPr>
        <p:blipFill>
          <a:blip r:embed="rId5"/>
          <a:stretch>
            <a:fillRect/>
          </a:stretch>
        </p:blipFill>
        <p:spPr>
          <a:xfrm>
            <a:off x="4543425" y="1350316"/>
            <a:ext cx="3105150" cy="1466850"/>
          </a:xfrm>
          <a:prstGeom prst="rect">
            <a:avLst/>
          </a:prstGeom>
        </p:spPr>
      </p:pic>
      <p:pic>
        <p:nvPicPr>
          <p:cNvPr id="7" name="Picture 6" descr="A blue and white logo&#10;&#10;AI-generated content may be incorrect.">
            <a:extLst>
              <a:ext uri="{FF2B5EF4-FFF2-40B4-BE49-F238E27FC236}">
                <a16:creationId xmlns:a16="http://schemas.microsoft.com/office/drawing/2014/main" id="{939C43EE-850E-4863-8573-9DD35D20032A}"/>
              </a:ext>
            </a:extLst>
          </p:cNvPr>
          <p:cNvPicPr>
            <a:picLocks noChangeAspect="1"/>
          </p:cNvPicPr>
          <p:nvPr/>
        </p:nvPicPr>
        <p:blipFill>
          <a:blip r:embed="rId6"/>
          <a:stretch>
            <a:fillRect/>
          </a:stretch>
        </p:blipFill>
        <p:spPr>
          <a:xfrm>
            <a:off x="4095750" y="3770019"/>
            <a:ext cx="4000500" cy="1143000"/>
          </a:xfrm>
          <a:prstGeom prst="rect">
            <a:avLst/>
          </a:prstGeom>
        </p:spPr>
      </p:pic>
    </p:spTree>
    <p:extLst>
      <p:ext uri="{BB962C8B-B14F-4D97-AF65-F5344CB8AC3E}">
        <p14:creationId xmlns:p14="http://schemas.microsoft.com/office/powerpoint/2010/main" val="6528417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2652AB-0CDA-361C-6289-F5A9185B0B9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30F2561-5A96-A8C2-331E-273056425338}"/>
              </a:ext>
            </a:extLst>
          </p:cNvPr>
          <p:cNvSpPr>
            <a:spLocks noGrp="1"/>
          </p:cNvSpPr>
          <p:nvPr>
            <p:ph type="ctrTitle"/>
          </p:nvPr>
        </p:nvSpPr>
        <p:spPr>
          <a:xfrm>
            <a:off x="550863" y="1444813"/>
            <a:ext cx="4159160" cy="3155900"/>
          </a:xfrm>
          <a:noFill/>
        </p:spPr>
        <p:txBody>
          <a:bodyPr vert="horz" wrap="square" lIns="91440" tIns="0" rIns="0" bIns="0" rtlCol="0" anchor="ctr" anchorCtr="0">
            <a:noAutofit/>
          </a:bodyPr>
          <a:lstStyle/>
          <a:p>
            <a:pPr algn="ctr"/>
            <a:r>
              <a:rPr lang="en-US"/>
              <a:t>Model Evaluation</a:t>
            </a:r>
          </a:p>
        </p:txBody>
      </p:sp>
      <p:pic>
        <p:nvPicPr>
          <p:cNvPr id="7" name="Picture Placeholder 17" descr="A person drawing on a white board">
            <a:extLst>
              <a:ext uri="{FF2B5EF4-FFF2-40B4-BE49-F238E27FC236}">
                <a16:creationId xmlns:a16="http://schemas.microsoft.com/office/drawing/2014/main" id="{5DBEEC15-8F53-F823-4B9B-55D1DB8025FE}"/>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solidFill>
            <a:schemeClr val="accent5"/>
          </a:solidFill>
        </p:spPr>
      </p:pic>
    </p:spTree>
    <p:extLst>
      <p:ext uri="{BB962C8B-B14F-4D97-AF65-F5344CB8AC3E}">
        <p14:creationId xmlns:p14="http://schemas.microsoft.com/office/powerpoint/2010/main" val="40784064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50C2B3-BD5B-FA91-CBF3-222A84630660}"/>
            </a:ext>
          </a:extLst>
        </p:cNvPr>
        <p:cNvGrpSpPr/>
        <p:nvPr/>
      </p:nvGrpSpPr>
      <p:grpSpPr>
        <a:xfrm>
          <a:off x="0" y="0"/>
          <a:ext cx="0" cy="0"/>
          <a:chOff x="0" y="0"/>
          <a:chExt cx="0" cy="0"/>
        </a:xfrm>
      </p:grpSpPr>
      <p:pic>
        <p:nvPicPr>
          <p:cNvPr id="5" name="Content Placeholder 4" descr="A graph of a logistic regression confusion matrix&#10;&#10;AI-generated content may be incorrect.">
            <a:extLst>
              <a:ext uri="{FF2B5EF4-FFF2-40B4-BE49-F238E27FC236}">
                <a16:creationId xmlns:a16="http://schemas.microsoft.com/office/drawing/2014/main" id="{6C06589A-4D7E-05A2-7413-79FE79CD29F9}"/>
              </a:ext>
            </a:extLst>
          </p:cNvPr>
          <p:cNvPicPr>
            <a:picLocks noGrp="1" noChangeAspect="1"/>
          </p:cNvPicPr>
          <p:nvPr>
            <p:ph idx="1"/>
          </p:nvPr>
        </p:nvPicPr>
        <p:blipFill>
          <a:blip r:embed="rId3"/>
          <a:stretch>
            <a:fillRect/>
          </a:stretch>
        </p:blipFill>
        <p:spPr>
          <a:xfrm>
            <a:off x="2195784" y="1113843"/>
            <a:ext cx="5009976" cy="4114800"/>
          </a:xfrm>
        </p:spPr>
      </p:pic>
    </p:spTree>
    <p:extLst>
      <p:ext uri="{BB962C8B-B14F-4D97-AF65-F5344CB8AC3E}">
        <p14:creationId xmlns:p14="http://schemas.microsoft.com/office/powerpoint/2010/main" val="29848396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E2D896-9AC5-E95B-997A-B0C935CDCF0D}"/>
            </a:ext>
          </a:extLst>
        </p:cNvPr>
        <p:cNvGrpSpPr/>
        <p:nvPr/>
      </p:nvGrpSpPr>
      <p:grpSpPr>
        <a:xfrm>
          <a:off x="0" y="0"/>
          <a:ext cx="0" cy="0"/>
          <a:chOff x="0" y="0"/>
          <a:chExt cx="0" cy="0"/>
        </a:xfrm>
      </p:grpSpPr>
      <p:pic>
        <p:nvPicPr>
          <p:cNvPr id="2" name="Content Placeholder 1">
            <a:extLst>
              <a:ext uri="{FF2B5EF4-FFF2-40B4-BE49-F238E27FC236}">
                <a16:creationId xmlns:a16="http://schemas.microsoft.com/office/drawing/2014/main" id="{A817754B-35E2-17FF-247E-F03D13C27C62}"/>
              </a:ext>
            </a:extLst>
          </p:cNvPr>
          <p:cNvPicPr>
            <a:picLocks noGrp="1" noChangeAspect="1"/>
          </p:cNvPicPr>
          <p:nvPr>
            <p:ph idx="1"/>
          </p:nvPr>
        </p:nvPicPr>
        <p:blipFill>
          <a:blip r:embed="rId3"/>
          <a:stretch>
            <a:fillRect/>
          </a:stretch>
        </p:blipFill>
        <p:spPr>
          <a:xfrm>
            <a:off x="2195784" y="1113843"/>
            <a:ext cx="5009976" cy="4114800"/>
          </a:xfrm>
        </p:spPr>
      </p:pic>
    </p:spTree>
    <p:extLst>
      <p:ext uri="{BB962C8B-B14F-4D97-AF65-F5344CB8AC3E}">
        <p14:creationId xmlns:p14="http://schemas.microsoft.com/office/powerpoint/2010/main" val="28995853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CF45E2-4BF2-D85B-C467-097E5FD83D66}"/>
            </a:ext>
          </a:extLst>
        </p:cNvPr>
        <p:cNvGrpSpPr/>
        <p:nvPr/>
      </p:nvGrpSpPr>
      <p:grpSpPr>
        <a:xfrm>
          <a:off x="0" y="0"/>
          <a:ext cx="0" cy="0"/>
          <a:chOff x="0" y="0"/>
          <a:chExt cx="0" cy="0"/>
        </a:xfrm>
      </p:grpSpPr>
      <p:pic>
        <p:nvPicPr>
          <p:cNvPr id="2" name="Content Placeholder 1" descr="A graph of a random forest confusion matrix&#10;&#10;AI-generated content may be incorrect.">
            <a:extLst>
              <a:ext uri="{FF2B5EF4-FFF2-40B4-BE49-F238E27FC236}">
                <a16:creationId xmlns:a16="http://schemas.microsoft.com/office/drawing/2014/main" id="{D8CC42B8-3168-3B5F-94FE-BFB958C9E80A}"/>
              </a:ext>
            </a:extLst>
          </p:cNvPr>
          <p:cNvPicPr>
            <a:picLocks noGrp="1" noChangeAspect="1"/>
          </p:cNvPicPr>
          <p:nvPr>
            <p:ph idx="1"/>
          </p:nvPr>
        </p:nvPicPr>
        <p:blipFill>
          <a:blip r:embed="rId3"/>
          <a:stretch>
            <a:fillRect/>
          </a:stretch>
        </p:blipFill>
        <p:spPr>
          <a:xfrm>
            <a:off x="2195784" y="1113843"/>
            <a:ext cx="5009976" cy="4114800"/>
          </a:xfrm>
        </p:spPr>
      </p:pic>
    </p:spTree>
    <p:extLst>
      <p:ext uri="{BB962C8B-B14F-4D97-AF65-F5344CB8AC3E}">
        <p14:creationId xmlns:p14="http://schemas.microsoft.com/office/powerpoint/2010/main" val="35275362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F1D6E1-ADED-7AD2-68C2-C356636A804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4A80626-A663-3724-19E1-52AEBD44F49E}"/>
              </a:ext>
            </a:extLst>
          </p:cNvPr>
          <p:cNvSpPr>
            <a:spLocks noGrp="1"/>
          </p:cNvSpPr>
          <p:nvPr>
            <p:ph type="ctrTitle"/>
          </p:nvPr>
        </p:nvSpPr>
        <p:spPr>
          <a:xfrm>
            <a:off x="550863" y="1444813"/>
            <a:ext cx="4159160" cy="3155900"/>
          </a:xfrm>
          <a:noFill/>
        </p:spPr>
        <p:txBody>
          <a:bodyPr vert="horz" wrap="square" lIns="91440" tIns="0" rIns="0" bIns="0" rtlCol="0" anchor="ctr" anchorCtr="0">
            <a:noAutofit/>
          </a:bodyPr>
          <a:lstStyle/>
          <a:p>
            <a:pPr algn="ctr"/>
            <a:r>
              <a:rPr lang="en-US" dirty="0"/>
              <a:t>ROC curve</a:t>
            </a:r>
          </a:p>
        </p:txBody>
      </p:sp>
      <p:pic>
        <p:nvPicPr>
          <p:cNvPr id="7" name="Picture Placeholder 17" descr="A person drawing on a white board">
            <a:extLst>
              <a:ext uri="{FF2B5EF4-FFF2-40B4-BE49-F238E27FC236}">
                <a16:creationId xmlns:a16="http://schemas.microsoft.com/office/drawing/2014/main" id="{5DC0178C-86D3-341E-9F62-2183874387B9}"/>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solidFill>
            <a:schemeClr val="accent5"/>
          </a:solidFill>
        </p:spPr>
      </p:pic>
    </p:spTree>
    <p:extLst>
      <p:ext uri="{BB962C8B-B14F-4D97-AF65-F5344CB8AC3E}">
        <p14:creationId xmlns:p14="http://schemas.microsoft.com/office/powerpoint/2010/main" val="10596092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E09714-D8C8-B6FF-9AC3-F36D8E00FFF1}"/>
            </a:ext>
          </a:extLst>
        </p:cNvPr>
        <p:cNvGrpSpPr/>
        <p:nvPr/>
      </p:nvGrpSpPr>
      <p:grpSpPr>
        <a:xfrm>
          <a:off x="0" y="0"/>
          <a:ext cx="0" cy="0"/>
          <a:chOff x="0" y="0"/>
          <a:chExt cx="0" cy="0"/>
        </a:xfrm>
      </p:grpSpPr>
      <p:pic>
        <p:nvPicPr>
          <p:cNvPr id="2" name="Picture 1" descr="A graph with lines and points&#10;&#10;AI-generated content may be incorrect.">
            <a:extLst>
              <a:ext uri="{FF2B5EF4-FFF2-40B4-BE49-F238E27FC236}">
                <a16:creationId xmlns:a16="http://schemas.microsoft.com/office/drawing/2014/main" id="{A08C8008-3DBC-7FF2-3B5E-A877DB144E46}"/>
              </a:ext>
            </a:extLst>
          </p:cNvPr>
          <p:cNvPicPr>
            <a:picLocks noChangeAspect="1"/>
          </p:cNvPicPr>
          <p:nvPr/>
        </p:nvPicPr>
        <p:blipFill>
          <a:blip r:embed="rId3"/>
          <a:stretch>
            <a:fillRect/>
          </a:stretch>
        </p:blipFill>
        <p:spPr>
          <a:xfrm>
            <a:off x="2557977" y="628264"/>
            <a:ext cx="6828910" cy="5405823"/>
          </a:xfrm>
          <a:prstGeom prst="rect">
            <a:avLst/>
          </a:prstGeom>
        </p:spPr>
      </p:pic>
    </p:spTree>
    <p:extLst>
      <p:ext uri="{BB962C8B-B14F-4D97-AF65-F5344CB8AC3E}">
        <p14:creationId xmlns:p14="http://schemas.microsoft.com/office/powerpoint/2010/main" val="2178034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7" descr="Data Points Digital background">
            <a:extLst>
              <a:ext uri="{FF2B5EF4-FFF2-40B4-BE49-F238E27FC236}">
                <a16:creationId xmlns:a16="http://schemas.microsoft.com/office/drawing/2014/main" id="{1358CD3B-43A8-5BF7-2E60-B0563F068D11}"/>
              </a:ext>
            </a:extLst>
          </p:cNvPr>
          <p:cNvPicPr>
            <a:picLocks noGrp="1" noChangeAspect="1"/>
          </p:cNvPicPr>
          <p:nvPr>
            <p:ph type="pic" sz="quarter" idx="13"/>
          </p:nvPr>
        </p:nvPicPr>
        <p:blipFill>
          <a:blip r:embed="rId3">
            <a:alphaModFix amt="45000"/>
            <a:extLst>
              <a:ext uri="{28A0092B-C50C-407E-A947-70E740481C1C}">
                <a14:useLocalDpi xmlns:a14="http://schemas.microsoft.com/office/drawing/2010/main" val="0"/>
              </a:ext>
            </a:extLst>
          </a:blip>
          <a:srcRect/>
          <a:stretch/>
        </p:blipFill>
        <p:spPr>
          <a:xfrm>
            <a:off x="0" y="-84667"/>
            <a:ext cx="12192000" cy="6858000"/>
          </a:xfrm>
        </p:spPr>
      </p:pic>
      <p:sp>
        <p:nvSpPr>
          <p:cNvPr id="7" name="Title 6">
            <a:extLst>
              <a:ext uri="{FF2B5EF4-FFF2-40B4-BE49-F238E27FC236}">
                <a16:creationId xmlns:a16="http://schemas.microsoft.com/office/drawing/2014/main" id="{8A84D4AF-8D29-5A55-F3F8-1E928E3B08FF}"/>
              </a:ext>
            </a:extLst>
          </p:cNvPr>
          <p:cNvSpPr>
            <a:spLocks noGrp="1"/>
          </p:cNvSpPr>
          <p:nvPr>
            <p:ph type="ctrTitle"/>
          </p:nvPr>
        </p:nvSpPr>
        <p:spPr/>
        <p:txBody>
          <a:bodyPr vert="horz" wrap="square" lIns="0" tIns="0" rIns="0" bIns="0" rtlCol="0" anchor="ctr" anchorCtr="0">
            <a:noAutofit/>
          </a:bodyPr>
          <a:lstStyle/>
          <a:p>
            <a:r>
              <a:rPr lang="en-US" b="1"/>
              <a:t>Summary Table</a:t>
            </a:r>
          </a:p>
        </p:txBody>
      </p:sp>
    </p:spTree>
    <p:extLst>
      <p:ext uri="{BB962C8B-B14F-4D97-AF65-F5344CB8AC3E}">
        <p14:creationId xmlns:p14="http://schemas.microsoft.com/office/powerpoint/2010/main" val="285551413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BC4C93-B733-C89F-914A-D87432FD16A8}"/>
            </a:ext>
          </a:extLst>
        </p:cNvPr>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E65B0698-6ABD-61CE-64D7-2F247D5EE646}"/>
              </a:ext>
            </a:extLst>
          </p:cNvPr>
          <p:cNvGraphicFramePr>
            <a:graphicFrameLocks noGrp="1"/>
          </p:cNvGraphicFramePr>
          <p:nvPr>
            <p:extLst>
              <p:ext uri="{D42A27DB-BD31-4B8C-83A1-F6EECF244321}">
                <p14:modId xmlns:p14="http://schemas.microsoft.com/office/powerpoint/2010/main" val="3430989073"/>
              </p:ext>
            </p:extLst>
          </p:nvPr>
        </p:nvGraphicFramePr>
        <p:xfrm>
          <a:off x="1932608" y="1866347"/>
          <a:ext cx="8242842" cy="3484879"/>
        </p:xfrm>
        <a:graphic>
          <a:graphicData uri="http://schemas.openxmlformats.org/drawingml/2006/table">
            <a:tbl>
              <a:tblPr firstRow="1" bandRow="1">
                <a:tableStyleId>{72833802-FEF1-4C79-8D5D-14CF1EAF98D9}</a:tableStyleId>
              </a:tblPr>
              <a:tblGrid>
                <a:gridCol w="1435652">
                  <a:extLst>
                    <a:ext uri="{9D8B030D-6E8A-4147-A177-3AD203B41FA5}">
                      <a16:colId xmlns:a16="http://schemas.microsoft.com/office/drawing/2014/main" val="598007602"/>
                    </a:ext>
                  </a:extLst>
                </a:gridCol>
                <a:gridCol w="1361438">
                  <a:extLst>
                    <a:ext uri="{9D8B030D-6E8A-4147-A177-3AD203B41FA5}">
                      <a16:colId xmlns:a16="http://schemas.microsoft.com/office/drawing/2014/main" val="3404751429"/>
                    </a:ext>
                  </a:extLst>
                </a:gridCol>
                <a:gridCol w="1361438">
                  <a:extLst>
                    <a:ext uri="{9D8B030D-6E8A-4147-A177-3AD203B41FA5}">
                      <a16:colId xmlns:a16="http://schemas.microsoft.com/office/drawing/2014/main" val="3094322793"/>
                    </a:ext>
                  </a:extLst>
                </a:gridCol>
                <a:gridCol w="1361438">
                  <a:extLst>
                    <a:ext uri="{9D8B030D-6E8A-4147-A177-3AD203B41FA5}">
                      <a16:colId xmlns:a16="http://schemas.microsoft.com/office/drawing/2014/main" val="4177477648"/>
                    </a:ext>
                  </a:extLst>
                </a:gridCol>
                <a:gridCol w="1361438">
                  <a:extLst>
                    <a:ext uri="{9D8B030D-6E8A-4147-A177-3AD203B41FA5}">
                      <a16:colId xmlns:a16="http://schemas.microsoft.com/office/drawing/2014/main" val="1452379072"/>
                    </a:ext>
                  </a:extLst>
                </a:gridCol>
                <a:gridCol w="1361438">
                  <a:extLst>
                    <a:ext uri="{9D8B030D-6E8A-4147-A177-3AD203B41FA5}">
                      <a16:colId xmlns:a16="http://schemas.microsoft.com/office/drawing/2014/main" val="2461285547"/>
                    </a:ext>
                  </a:extLst>
                </a:gridCol>
              </a:tblGrid>
              <a:tr h="370840">
                <a:tc>
                  <a:txBody>
                    <a:bodyPr/>
                    <a:lstStyle/>
                    <a:p>
                      <a:pPr lvl="0">
                        <a:buNone/>
                      </a:pPr>
                      <a:r>
                        <a:rPr lang="en-US" sz="1800" b="0" i="0" u="none" strike="noStrike" noProof="0" dirty="0">
                          <a:solidFill>
                            <a:srgbClr val="FFFFFF"/>
                          </a:solidFill>
                          <a:latin typeface="Gill Sans MT"/>
                        </a:rPr>
                        <a:t>Model</a:t>
                      </a:r>
                      <a:endParaRPr lang="en-US" dirty="0"/>
                    </a:p>
                  </a:txBody>
                  <a:tcPr/>
                </a:tc>
                <a:tc>
                  <a:txBody>
                    <a:bodyPr/>
                    <a:lstStyle/>
                    <a:p>
                      <a:pPr lvl="0">
                        <a:buNone/>
                      </a:pPr>
                      <a:r>
                        <a:rPr lang="en-US" sz="1800" b="0" i="0" u="none" strike="noStrike" noProof="0" dirty="0">
                          <a:solidFill>
                            <a:srgbClr val="FFFFFF"/>
                          </a:solidFill>
                          <a:latin typeface="Gill Sans MT"/>
                        </a:rPr>
                        <a:t>Accuracy</a:t>
                      </a:r>
                      <a:endParaRPr lang="en-US" dirty="0"/>
                    </a:p>
                  </a:txBody>
                  <a:tcPr/>
                </a:tc>
                <a:tc>
                  <a:txBody>
                    <a:bodyPr/>
                    <a:lstStyle/>
                    <a:p>
                      <a:pPr lvl="0">
                        <a:buNone/>
                      </a:pPr>
                      <a:r>
                        <a:rPr lang="en-US" sz="1800" b="0" i="0" u="none" strike="noStrike" noProof="0" dirty="0">
                          <a:solidFill>
                            <a:srgbClr val="FFFFFF"/>
                          </a:solidFill>
                          <a:latin typeface="Gill Sans MT"/>
                        </a:rPr>
                        <a:t>Precision</a:t>
                      </a:r>
                      <a:endParaRPr lang="en-US" dirty="0"/>
                    </a:p>
                  </a:txBody>
                  <a:tcPr/>
                </a:tc>
                <a:tc>
                  <a:txBody>
                    <a:bodyPr/>
                    <a:lstStyle/>
                    <a:p>
                      <a:pPr lvl="0">
                        <a:buNone/>
                      </a:pPr>
                      <a:r>
                        <a:rPr lang="en-US" sz="1800" b="0" i="0" u="none" strike="noStrike" noProof="0" dirty="0">
                          <a:solidFill>
                            <a:srgbClr val="FFFFFF"/>
                          </a:solidFill>
                          <a:latin typeface="Gill Sans MT"/>
                        </a:rPr>
                        <a:t>Recall</a:t>
                      </a:r>
                      <a:endParaRPr lang="en-US" dirty="0"/>
                    </a:p>
                  </a:txBody>
                  <a:tcPr/>
                </a:tc>
                <a:tc>
                  <a:txBody>
                    <a:bodyPr/>
                    <a:lstStyle/>
                    <a:p>
                      <a:pPr lvl="0">
                        <a:buNone/>
                      </a:pPr>
                      <a:r>
                        <a:rPr lang="en-US" sz="1800" b="0" i="0" u="none" strike="noStrike" noProof="0" dirty="0">
                          <a:solidFill>
                            <a:srgbClr val="FFFFFF"/>
                          </a:solidFill>
                          <a:latin typeface="Gill Sans MT"/>
                        </a:rPr>
                        <a:t>F1 Score</a:t>
                      </a:r>
                      <a:endParaRPr lang="en-US" sz="1800" b="0" i="0" u="none" strike="noStrike" noProof="0" dirty="0">
                        <a:solidFill>
                          <a:srgbClr val="000000"/>
                        </a:solidFill>
                        <a:latin typeface="Gill Sans MT"/>
                      </a:endParaRPr>
                    </a:p>
                  </a:txBody>
                  <a:tcPr/>
                </a:tc>
                <a:tc>
                  <a:txBody>
                    <a:bodyPr/>
                    <a:lstStyle/>
                    <a:p>
                      <a:pPr lvl="0">
                        <a:buNone/>
                      </a:pPr>
                      <a:r>
                        <a:rPr lang="en-US" sz="1800" b="0" i="0" u="none" strike="noStrike" noProof="0" dirty="0">
                          <a:solidFill>
                            <a:srgbClr val="FFFFFF"/>
                          </a:solidFill>
                          <a:latin typeface="Gill Sans MT"/>
                        </a:rPr>
                        <a:t>AUC</a:t>
                      </a:r>
                      <a:endParaRPr lang="en-US" dirty="0"/>
                    </a:p>
                  </a:txBody>
                  <a:tcPr/>
                </a:tc>
                <a:extLst>
                  <a:ext uri="{0D108BD9-81ED-4DB2-BD59-A6C34878D82A}">
                    <a16:rowId xmlns:a16="http://schemas.microsoft.com/office/drawing/2014/main" val="2254595049"/>
                  </a:ext>
                </a:extLst>
              </a:tr>
              <a:tr h="370840">
                <a:tc>
                  <a:txBody>
                    <a:bodyPr/>
                    <a:lstStyle/>
                    <a:p>
                      <a:pPr lvl="0">
                        <a:buNone/>
                      </a:pPr>
                      <a:r>
                        <a:rPr lang="en-US" sz="1800" b="0" i="0" u="none" strike="noStrike" noProof="0" dirty="0">
                          <a:solidFill>
                            <a:schemeClr val="tx2"/>
                          </a:solidFill>
                          <a:latin typeface="Gill Sans MT"/>
                        </a:rPr>
                        <a:t>Random Forest</a:t>
                      </a:r>
                      <a:endParaRPr lang="en-US" sz="1800" b="0" i="0" u="none" strike="noStrike" noProof="0" dirty="0">
                        <a:solidFill>
                          <a:srgbClr val="000000"/>
                        </a:solidFill>
                        <a:latin typeface="Gill Sans MT"/>
                      </a:endParaRPr>
                    </a:p>
                    <a:p>
                      <a:pPr lvl="0">
                        <a:buNone/>
                      </a:pPr>
                      <a:endParaRPr lang="en-US" dirty="0"/>
                    </a:p>
                  </a:txBody>
                  <a:tcPr/>
                </a:tc>
                <a:tc>
                  <a:txBody>
                    <a:bodyPr/>
                    <a:lstStyle/>
                    <a:p>
                      <a:pPr lvl="0">
                        <a:buNone/>
                      </a:pPr>
                      <a:r>
                        <a:rPr lang="en-US" sz="1800" b="0" i="0" u="none" strike="noStrike" noProof="0" dirty="0">
                          <a:solidFill>
                            <a:schemeClr val="tx2"/>
                          </a:solidFill>
                          <a:latin typeface="Gill Sans MT"/>
                        </a:rPr>
                        <a:t>0.999497</a:t>
                      </a:r>
                      <a:endParaRPr lang="en-US" sz="1800" b="0" i="0" u="none" strike="noStrike" noProof="0" dirty="0">
                        <a:solidFill>
                          <a:srgbClr val="000000"/>
                        </a:solidFill>
                        <a:latin typeface="Gill Sans MT"/>
                      </a:endParaRPr>
                    </a:p>
                    <a:p>
                      <a:pPr lvl="0">
                        <a:buNone/>
                      </a:pPr>
                      <a:endParaRPr lang="en-US" dirty="0"/>
                    </a:p>
                  </a:txBody>
                  <a:tcPr/>
                </a:tc>
                <a:tc>
                  <a:txBody>
                    <a:bodyPr/>
                    <a:lstStyle/>
                    <a:p>
                      <a:pPr lvl="0">
                        <a:buNone/>
                      </a:pPr>
                      <a:r>
                        <a:rPr lang="en-US" sz="1800" b="0" i="0" u="none" strike="noStrike" noProof="0" dirty="0">
                          <a:solidFill>
                            <a:schemeClr val="tx2"/>
                          </a:solidFill>
                          <a:latin typeface="Gill Sans MT"/>
                        </a:rPr>
                        <a:t>1.000000</a:t>
                      </a:r>
                      <a:endParaRPr lang="en-US" sz="1800" b="0" i="0" u="none" strike="noStrike" noProof="0" dirty="0">
                        <a:solidFill>
                          <a:srgbClr val="000000"/>
                        </a:solidFill>
                        <a:latin typeface="Gill Sans MT"/>
                      </a:endParaRPr>
                    </a:p>
                    <a:p>
                      <a:pPr lvl="0">
                        <a:buNone/>
                      </a:pPr>
                      <a:endParaRPr lang="en-US" dirty="0"/>
                    </a:p>
                  </a:txBody>
                  <a:tcPr/>
                </a:tc>
                <a:tc>
                  <a:txBody>
                    <a:bodyPr/>
                    <a:lstStyle/>
                    <a:p>
                      <a:pPr lvl="0">
                        <a:buNone/>
                      </a:pPr>
                      <a:r>
                        <a:rPr lang="en-US" sz="1800" b="0" i="0" u="none" strike="noStrike" noProof="0" dirty="0">
                          <a:solidFill>
                            <a:schemeClr val="tx2"/>
                          </a:solidFill>
                          <a:latin typeface="Gill Sans MT"/>
                        </a:rPr>
                        <a:t>0.999045</a:t>
                      </a:r>
                      <a:endParaRPr lang="en-US" sz="1800" b="0" i="0" u="none" strike="noStrike" noProof="0" dirty="0">
                        <a:solidFill>
                          <a:srgbClr val="000000"/>
                        </a:solidFill>
                        <a:latin typeface="Gill Sans MT"/>
                      </a:endParaRPr>
                    </a:p>
                    <a:p>
                      <a:pPr lvl="0">
                        <a:buNone/>
                      </a:pPr>
                      <a:endParaRPr lang="en-US" dirty="0"/>
                    </a:p>
                  </a:txBody>
                  <a:tcPr/>
                </a:tc>
                <a:tc>
                  <a:txBody>
                    <a:bodyPr/>
                    <a:lstStyle/>
                    <a:p>
                      <a:pPr lvl="0">
                        <a:buNone/>
                      </a:pPr>
                      <a:r>
                        <a:rPr lang="en-US" sz="1800" b="0" i="0" u="none" strike="noStrike" noProof="0" dirty="0">
                          <a:solidFill>
                            <a:schemeClr val="tx2"/>
                          </a:solidFill>
                          <a:latin typeface="Gill Sans MT"/>
                        </a:rPr>
                        <a:t>0.999522</a:t>
                      </a:r>
                      <a:endParaRPr lang="en-US" sz="1800" b="0" i="0" u="none" strike="noStrike" noProof="0" dirty="0">
                        <a:solidFill>
                          <a:srgbClr val="000000"/>
                        </a:solidFill>
                        <a:latin typeface="Gill Sans MT"/>
                      </a:endParaRPr>
                    </a:p>
                    <a:p>
                      <a:pPr lvl="0">
                        <a:buNone/>
                      </a:pPr>
                      <a:endParaRPr lang="en-US" dirty="0"/>
                    </a:p>
                  </a:txBody>
                  <a:tcPr/>
                </a:tc>
                <a:tc>
                  <a:txBody>
                    <a:bodyPr/>
                    <a:lstStyle/>
                    <a:p>
                      <a:pPr lvl="0">
                        <a:buNone/>
                      </a:pPr>
                      <a:r>
                        <a:rPr lang="en-US" sz="1800" b="0" i="0" u="none" strike="noStrike" noProof="0" dirty="0">
                          <a:solidFill>
                            <a:schemeClr val="tx2"/>
                          </a:solidFill>
                          <a:latin typeface="Gill Sans MT"/>
                        </a:rPr>
                        <a:t>1.000000</a:t>
                      </a:r>
                      <a:endParaRPr lang="en-US" sz="1800" b="0" i="0" u="none" strike="noStrike" noProof="0" dirty="0">
                        <a:solidFill>
                          <a:srgbClr val="000000"/>
                        </a:solidFill>
                        <a:latin typeface="Gill Sans MT"/>
                      </a:endParaRPr>
                    </a:p>
                    <a:p>
                      <a:pPr lvl="0">
                        <a:buNone/>
                      </a:pPr>
                      <a:endParaRPr lang="en-US" dirty="0"/>
                    </a:p>
                  </a:txBody>
                  <a:tcPr/>
                </a:tc>
                <a:extLst>
                  <a:ext uri="{0D108BD9-81ED-4DB2-BD59-A6C34878D82A}">
                    <a16:rowId xmlns:a16="http://schemas.microsoft.com/office/drawing/2014/main" val="319699663"/>
                  </a:ext>
                </a:extLst>
              </a:tr>
              <a:tr h="370840">
                <a:tc>
                  <a:txBody>
                    <a:bodyPr/>
                    <a:lstStyle/>
                    <a:p>
                      <a:pPr lvl="0">
                        <a:buNone/>
                      </a:pPr>
                      <a:r>
                        <a:rPr lang="en-US" sz="1800" b="0" i="0" u="none" strike="noStrike" noProof="0" dirty="0">
                          <a:solidFill>
                            <a:schemeClr val="tx2"/>
                          </a:solidFill>
                          <a:latin typeface="Gill Sans MT"/>
                        </a:rPr>
                        <a:t>Logistic Regression</a:t>
                      </a:r>
                      <a:endParaRPr lang="en-US" sz="1800" b="0" i="0" u="none" strike="noStrike" noProof="0" dirty="0">
                        <a:solidFill>
                          <a:srgbClr val="000000"/>
                        </a:solidFill>
                        <a:latin typeface="Gill Sans MT"/>
                      </a:endParaRPr>
                    </a:p>
                    <a:p>
                      <a:pPr lvl="0">
                        <a:buNone/>
                      </a:pPr>
                      <a:endParaRPr lang="en-US" dirty="0"/>
                    </a:p>
                  </a:txBody>
                  <a:tcPr/>
                </a:tc>
                <a:tc>
                  <a:txBody>
                    <a:bodyPr/>
                    <a:lstStyle/>
                    <a:p>
                      <a:pPr lvl="0">
                        <a:buNone/>
                      </a:pPr>
                      <a:r>
                        <a:rPr lang="en-US" sz="1800" b="0" i="0" u="none" strike="noStrike" noProof="0" dirty="0">
                          <a:solidFill>
                            <a:schemeClr val="tx2"/>
                          </a:solidFill>
                          <a:latin typeface="Gill Sans MT"/>
                        </a:rPr>
                        <a:t>0.944744</a:t>
                      </a:r>
                      <a:endParaRPr lang="en-US" sz="1800" b="0" i="0" u="none" strike="noStrike" noProof="0" dirty="0">
                        <a:solidFill>
                          <a:srgbClr val="000000"/>
                        </a:solidFill>
                        <a:latin typeface="Gill Sans MT"/>
                      </a:endParaRPr>
                    </a:p>
                    <a:p>
                      <a:pPr lvl="0">
                        <a:buNone/>
                      </a:pPr>
                      <a:endParaRPr lang="en-US" dirty="0"/>
                    </a:p>
                  </a:txBody>
                  <a:tcPr/>
                </a:tc>
                <a:tc>
                  <a:txBody>
                    <a:bodyPr/>
                    <a:lstStyle/>
                    <a:p>
                      <a:pPr lvl="0">
                        <a:buNone/>
                      </a:pPr>
                      <a:r>
                        <a:rPr lang="en-US" sz="1800" b="0" i="0" u="none" strike="noStrike" noProof="0" dirty="0">
                          <a:solidFill>
                            <a:schemeClr val="tx2"/>
                          </a:solidFill>
                          <a:latin typeface="Gill Sans MT"/>
                        </a:rPr>
                        <a:t>0.910236</a:t>
                      </a:r>
                      <a:endParaRPr lang="en-US" sz="1800" b="0" i="0" u="none" strike="noStrike" noProof="0" dirty="0">
                        <a:solidFill>
                          <a:srgbClr val="000000"/>
                        </a:solidFill>
                        <a:latin typeface="Gill Sans MT"/>
                      </a:endParaRPr>
                    </a:p>
                    <a:p>
                      <a:pPr lvl="0">
                        <a:buNone/>
                      </a:pPr>
                      <a:endParaRPr lang="en-US" dirty="0"/>
                    </a:p>
                  </a:txBody>
                  <a:tcPr/>
                </a:tc>
                <a:tc>
                  <a:txBody>
                    <a:bodyPr/>
                    <a:lstStyle/>
                    <a:p>
                      <a:pPr lvl="0">
                        <a:buNone/>
                      </a:pPr>
                      <a:r>
                        <a:rPr lang="en-US" sz="1800" b="0" i="0" u="none" strike="noStrike" noProof="0" dirty="0">
                          <a:solidFill>
                            <a:schemeClr val="tx2"/>
                          </a:solidFill>
                          <a:latin typeface="Gill Sans MT"/>
                        </a:rPr>
                        <a:t>0.993127</a:t>
                      </a:r>
                      <a:endParaRPr lang="en-US" sz="1800" b="0" i="0" u="none" strike="noStrike" noProof="0" dirty="0">
                        <a:solidFill>
                          <a:srgbClr val="000000"/>
                        </a:solidFill>
                        <a:latin typeface="Gill Sans MT"/>
                      </a:endParaRPr>
                    </a:p>
                    <a:p>
                      <a:pPr lvl="0">
                        <a:buNone/>
                      </a:pPr>
                      <a:endParaRPr lang="en-US" dirty="0"/>
                    </a:p>
                  </a:txBody>
                  <a:tcPr/>
                </a:tc>
                <a:tc>
                  <a:txBody>
                    <a:bodyPr/>
                    <a:lstStyle/>
                    <a:p>
                      <a:pPr lvl="0">
                        <a:buNone/>
                      </a:pPr>
                      <a:r>
                        <a:rPr lang="en-US" sz="1800" b="0" i="0" u="none" strike="noStrike" noProof="0" dirty="0">
                          <a:solidFill>
                            <a:schemeClr val="tx2"/>
                          </a:solidFill>
                          <a:latin typeface="Gill Sans MT"/>
                        </a:rPr>
                        <a:t>0.949877</a:t>
                      </a:r>
                      <a:endParaRPr lang="en-US" sz="1800" b="0" i="0" u="none" strike="noStrike" noProof="0" dirty="0">
                        <a:solidFill>
                          <a:srgbClr val="000000"/>
                        </a:solidFill>
                        <a:latin typeface="Gill Sans MT"/>
                      </a:endParaRPr>
                    </a:p>
                    <a:p>
                      <a:pPr lvl="0">
                        <a:buNone/>
                      </a:pPr>
                      <a:endParaRPr lang="en-US" dirty="0"/>
                    </a:p>
                  </a:txBody>
                  <a:tcPr/>
                </a:tc>
                <a:tc>
                  <a:txBody>
                    <a:bodyPr/>
                    <a:lstStyle/>
                    <a:p>
                      <a:pPr lvl="0">
                        <a:buNone/>
                      </a:pPr>
                      <a:r>
                        <a:rPr lang="en-US" sz="1800" b="0" i="0" u="none" strike="noStrike" noProof="0" dirty="0">
                          <a:solidFill>
                            <a:schemeClr val="tx2"/>
                          </a:solidFill>
                          <a:latin typeface="Gill Sans MT"/>
                        </a:rPr>
                        <a:t>0.990428</a:t>
                      </a:r>
                      <a:endParaRPr lang="en-US" sz="1800" b="0" i="0" u="none" strike="noStrike" noProof="0" dirty="0">
                        <a:solidFill>
                          <a:srgbClr val="000000"/>
                        </a:solidFill>
                        <a:latin typeface="Gill Sans MT"/>
                      </a:endParaRPr>
                    </a:p>
                    <a:p>
                      <a:pPr lvl="0">
                        <a:buNone/>
                      </a:pPr>
                      <a:endParaRPr lang="en-US" dirty="0"/>
                    </a:p>
                  </a:txBody>
                  <a:tcPr/>
                </a:tc>
                <a:extLst>
                  <a:ext uri="{0D108BD9-81ED-4DB2-BD59-A6C34878D82A}">
                    <a16:rowId xmlns:a16="http://schemas.microsoft.com/office/drawing/2014/main" val="1383214280"/>
                  </a:ext>
                </a:extLst>
              </a:tr>
              <a:tr h="370840">
                <a:tc>
                  <a:txBody>
                    <a:bodyPr/>
                    <a:lstStyle/>
                    <a:p>
                      <a:pPr lvl="0">
                        <a:buNone/>
                      </a:pPr>
                      <a:r>
                        <a:rPr lang="en-US" sz="1800" b="0" i="0" u="none" strike="noStrike" noProof="0" dirty="0">
                          <a:solidFill>
                            <a:schemeClr val="tx2"/>
                          </a:solidFill>
                          <a:latin typeface="Gill Sans MT"/>
                        </a:rPr>
                        <a:t>Neural Network</a:t>
                      </a:r>
                      <a:endParaRPr lang="en-US" sz="1800" b="0" i="0" u="none" strike="noStrike" noProof="0" dirty="0">
                        <a:solidFill>
                          <a:srgbClr val="000000"/>
                        </a:solidFill>
                        <a:latin typeface="Gill Sans MT"/>
                      </a:endParaRPr>
                    </a:p>
                    <a:p>
                      <a:pPr lvl="0">
                        <a:buNone/>
                      </a:pPr>
                      <a:endParaRPr lang="en-US" dirty="0">
                        <a:solidFill>
                          <a:schemeClr val="tx1"/>
                        </a:solidFill>
                      </a:endParaRPr>
                    </a:p>
                  </a:txBody>
                  <a:tcPr/>
                </a:tc>
                <a:tc>
                  <a:txBody>
                    <a:bodyPr/>
                    <a:lstStyle/>
                    <a:p>
                      <a:pPr lvl="0">
                        <a:buNone/>
                      </a:pPr>
                      <a:r>
                        <a:rPr lang="en-US" sz="1800" b="0" i="0" u="none" strike="noStrike" noProof="0" dirty="0">
                          <a:solidFill>
                            <a:schemeClr val="tx2"/>
                          </a:solidFill>
                          <a:latin typeface="Gill Sans MT"/>
                        </a:rPr>
                        <a:t>0.982437</a:t>
                      </a:r>
                      <a:endParaRPr lang="en-US" sz="1800" b="0" i="0" u="none" strike="noStrike" noProof="0" dirty="0">
                        <a:solidFill>
                          <a:srgbClr val="000000"/>
                        </a:solidFill>
                        <a:latin typeface="Gill Sans MT"/>
                      </a:endParaRPr>
                    </a:p>
                    <a:p>
                      <a:pPr lvl="0">
                        <a:buNone/>
                      </a:pPr>
                      <a:endParaRPr lang="en-US" dirty="0"/>
                    </a:p>
                  </a:txBody>
                  <a:tcPr/>
                </a:tc>
                <a:tc>
                  <a:txBody>
                    <a:bodyPr/>
                    <a:lstStyle/>
                    <a:p>
                      <a:pPr lvl="0">
                        <a:buNone/>
                      </a:pPr>
                      <a:r>
                        <a:rPr lang="en-US" sz="1800" b="0" i="0" u="none" strike="noStrike" noProof="0" dirty="0">
                          <a:solidFill>
                            <a:schemeClr val="tx2"/>
                          </a:solidFill>
                          <a:latin typeface="Gill Sans MT"/>
                        </a:rPr>
                        <a:t>0.992223</a:t>
                      </a:r>
                      <a:endParaRPr lang="en-US" sz="1800" b="0" i="0" u="none" strike="noStrike" noProof="0" dirty="0">
                        <a:solidFill>
                          <a:srgbClr val="000000"/>
                        </a:solidFill>
                        <a:latin typeface="Gill Sans MT"/>
                      </a:endParaRPr>
                    </a:p>
                    <a:p>
                      <a:pPr lvl="0">
                        <a:buNone/>
                      </a:pPr>
                      <a:endParaRPr lang="en-US" dirty="0"/>
                    </a:p>
                  </a:txBody>
                  <a:tcPr/>
                </a:tc>
                <a:tc>
                  <a:txBody>
                    <a:bodyPr/>
                    <a:lstStyle/>
                    <a:p>
                      <a:pPr lvl="0">
                        <a:buNone/>
                      </a:pPr>
                      <a:r>
                        <a:rPr lang="en-US" sz="1800" b="0" i="0" u="none" strike="noStrike" noProof="0" dirty="0">
                          <a:solidFill>
                            <a:schemeClr val="tx2"/>
                          </a:solidFill>
                          <a:latin typeface="Gill Sans MT"/>
                        </a:rPr>
                        <a:t>0.974322</a:t>
                      </a:r>
                      <a:endParaRPr lang="en-US" sz="1800" b="0" i="0" u="none" strike="noStrike" noProof="0" dirty="0">
                        <a:solidFill>
                          <a:srgbClr val="000000"/>
                        </a:solidFill>
                        <a:latin typeface="Gill Sans MT"/>
                      </a:endParaRPr>
                    </a:p>
                    <a:p>
                      <a:pPr lvl="0">
                        <a:buNone/>
                      </a:pPr>
                      <a:endParaRPr lang="en-US" dirty="0"/>
                    </a:p>
                  </a:txBody>
                  <a:tcPr/>
                </a:tc>
                <a:tc>
                  <a:txBody>
                    <a:bodyPr/>
                    <a:lstStyle/>
                    <a:p>
                      <a:pPr lvl="0">
                        <a:buNone/>
                      </a:pPr>
                      <a:r>
                        <a:rPr lang="en-US" sz="1800" b="0" i="0" u="none" strike="noStrike" noProof="0" dirty="0">
                          <a:solidFill>
                            <a:schemeClr val="tx2"/>
                          </a:solidFill>
                          <a:latin typeface="Gill Sans MT"/>
                        </a:rPr>
                        <a:t>0.983191</a:t>
                      </a:r>
                      <a:endParaRPr lang="en-US" sz="1800" b="0" i="0" u="none" strike="noStrike" noProof="0" dirty="0">
                        <a:solidFill>
                          <a:srgbClr val="000000"/>
                        </a:solidFill>
                        <a:latin typeface="Gill Sans MT"/>
                      </a:endParaRPr>
                    </a:p>
                    <a:p>
                      <a:pPr lvl="0">
                        <a:buNone/>
                      </a:pPr>
                      <a:endParaRPr lang="en-US" dirty="0"/>
                    </a:p>
                  </a:txBody>
                  <a:tcPr/>
                </a:tc>
                <a:tc>
                  <a:txBody>
                    <a:bodyPr/>
                    <a:lstStyle/>
                    <a:p>
                      <a:pPr lvl="0">
                        <a:buNone/>
                      </a:pPr>
                      <a:r>
                        <a:rPr lang="en-US" sz="1800" b="0" i="0" u="none" strike="noStrike" noProof="0" dirty="0">
                          <a:solidFill>
                            <a:schemeClr val="tx2"/>
                          </a:solidFill>
                          <a:latin typeface="Gill Sans MT"/>
                        </a:rPr>
                        <a:t>0.988108</a:t>
                      </a:r>
                      <a:endParaRPr lang="en-US" sz="1800" b="0" i="0" u="none" strike="noStrike" noProof="0" dirty="0">
                        <a:solidFill>
                          <a:srgbClr val="000000"/>
                        </a:solidFill>
                        <a:latin typeface="Gill Sans MT"/>
                      </a:endParaRPr>
                    </a:p>
                    <a:p>
                      <a:pPr lvl="0">
                        <a:buNone/>
                      </a:pPr>
                      <a:endParaRPr lang="en-US" dirty="0"/>
                    </a:p>
                  </a:txBody>
                  <a:tcPr/>
                </a:tc>
                <a:extLst>
                  <a:ext uri="{0D108BD9-81ED-4DB2-BD59-A6C34878D82A}">
                    <a16:rowId xmlns:a16="http://schemas.microsoft.com/office/drawing/2014/main" val="1135056169"/>
                  </a:ext>
                </a:extLst>
              </a:tr>
              <a:tr h="370839">
                <a:tc>
                  <a:txBody>
                    <a:bodyPr/>
                    <a:lstStyle/>
                    <a:p>
                      <a:pPr lvl="0">
                        <a:buNone/>
                      </a:pPr>
                      <a:r>
                        <a:rPr lang="en-US" dirty="0">
                          <a:solidFill>
                            <a:schemeClr val="tx1"/>
                          </a:solidFill>
                        </a:rPr>
                        <a:t>SVM</a:t>
                      </a:r>
                    </a:p>
                  </a:txBody>
                  <a:tcPr/>
                </a:tc>
                <a:tc>
                  <a:txBody>
                    <a:bodyPr/>
                    <a:lstStyle/>
                    <a:p>
                      <a:pPr lvl="0">
                        <a:buNone/>
                      </a:pPr>
                      <a:r>
                        <a:rPr lang="en-US" dirty="0">
                          <a:solidFill>
                            <a:schemeClr val="tx1"/>
                          </a:solidFill>
                        </a:rPr>
                        <a:t>0.951688</a:t>
                      </a:r>
                    </a:p>
                  </a:txBody>
                  <a:tcPr/>
                </a:tc>
                <a:tc>
                  <a:txBody>
                    <a:bodyPr/>
                    <a:lstStyle/>
                    <a:p>
                      <a:pPr lvl="0">
                        <a:buNone/>
                      </a:pPr>
                      <a:r>
                        <a:rPr lang="en-US" dirty="0">
                          <a:solidFill>
                            <a:schemeClr val="tx1"/>
                          </a:solidFill>
                        </a:rPr>
                        <a:t>0.956797</a:t>
                      </a:r>
                    </a:p>
                  </a:txBody>
                  <a:tcPr/>
                </a:tc>
                <a:tc>
                  <a:txBody>
                    <a:bodyPr/>
                    <a:lstStyle/>
                    <a:p>
                      <a:pPr lvl="0">
                        <a:buNone/>
                      </a:pPr>
                      <a:r>
                        <a:rPr lang="en-US" dirty="0">
                          <a:solidFill>
                            <a:schemeClr val="tx1"/>
                          </a:solidFill>
                        </a:rPr>
                        <a:t>0.951317</a:t>
                      </a:r>
                    </a:p>
                  </a:txBody>
                  <a:tcPr/>
                </a:tc>
                <a:tc>
                  <a:txBody>
                    <a:bodyPr/>
                    <a:lstStyle/>
                    <a:p>
                      <a:pPr lvl="0">
                        <a:buNone/>
                      </a:pPr>
                      <a:r>
                        <a:rPr lang="en-US" dirty="0">
                          <a:solidFill>
                            <a:schemeClr val="tx1"/>
                          </a:solidFill>
                        </a:rPr>
                        <a:t>0.954049</a:t>
                      </a:r>
                    </a:p>
                  </a:txBody>
                  <a:tcPr/>
                </a:tc>
                <a:tc>
                  <a:txBody>
                    <a:bodyPr/>
                    <a:lstStyle/>
                    <a:p>
                      <a:pPr lvl="0">
                        <a:buNone/>
                      </a:pPr>
                      <a:r>
                        <a:rPr lang="en-US" dirty="0">
                          <a:solidFill>
                            <a:schemeClr val="tx1"/>
                          </a:solidFill>
                        </a:rPr>
                        <a:t>0.979258</a:t>
                      </a:r>
                    </a:p>
                  </a:txBody>
                  <a:tcPr/>
                </a:tc>
                <a:extLst>
                  <a:ext uri="{0D108BD9-81ED-4DB2-BD59-A6C34878D82A}">
                    <a16:rowId xmlns:a16="http://schemas.microsoft.com/office/drawing/2014/main" val="731615739"/>
                  </a:ext>
                </a:extLst>
              </a:tr>
            </a:tbl>
          </a:graphicData>
        </a:graphic>
      </p:graphicFrame>
    </p:spTree>
    <p:extLst>
      <p:ext uri="{BB962C8B-B14F-4D97-AF65-F5344CB8AC3E}">
        <p14:creationId xmlns:p14="http://schemas.microsoft.com/office/powerpoint/2010/main" val="297074157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F57AE2-684D-23C7-13AC-1D6D31CC2FB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8038442-1D0C-2248-7E0F-D07F75EA398B}"/>
              </a:ext>
            </a:extLst>
          </p:cNvPr>
          <p:cNvSpPr>
            <a:spLocks noGrp="1"/>
          </p:cNvSpPr>
          <p:nvPr>
            <p:ph type="ctrTitle"/>
          </p:nvPr>
        </p:nvSpPr>
        <p:spPr>
          <a:xfrm>
            <a:off x="550863" y="1444813"/>
            <a:ext cx="4159160" cy="3155900"/>
          </a:xfrm>
          <a:noFill/>
        </p:spPr>
        <p:txBody>
          <a:bodyPr vert="horz" wrap="square" lIns="91440" tIns="0" rIns="0" bIns="0" rtlCol="0" anchor="ctr" anchorCtr="0">
            <a:noAutofit/>
          </a:bodyPr>
          <a:lstStyle/>
          <a:p>
            <a:pPr algn="ctr"/>
            <a:r>
              <a:rPr lang="en-US"/>
              <a:t>Model Optimization</a:t>
            </a:r>
          </a:p>
        </p:txBody>
      </p:sp>
      <p:pic>
        <p:nvPicPr>
          <p:cNvPr id="7" name="Picture Placeholder 17" descr="A person drawing on a white board">
            <a:extLst>
              <a:ext uri="{FF2B5EF4-FFF2-40B4-BE49-F238E27FC236}">
                <a16:creationId xmlns:a16="http://schemas.microsoft.com/office/drawing/2014/main" id="{3C426705-2FBB-B95C-85C6-B7EA1B853DE9}"/>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solidFill>
            <a:schemeClr val="accent5"/>
          </a:solidFill>
        </p:spPr>
      </p:pic>
    </p:spTree>
    <p:extLst>
      <p:ext uri="{BB962C8B-B14F-4D97-AF65-F5344CB8AC3E}">
        <p14:creationId xmlns:p14="http://schemas.microsoft.com/office/powerpoint/2010/main" val="295349308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A08876-FCCF-3233-8CAF-6BCF627C64A3}"/>
            </a:ext>
          </a:extLst>
        </p:cNvPr>
        <p:cNvGrpSpPr/>
        <p:nvPr/>
      </p:nvGrpSpPr>
      <p:grpSpPr>
        <a:xfrm>
          <a:off x="0" y="0"/>
          <a:ext cx="0" cy="0"/>
          <a:chOff x="0" y="0"/>
          <a:chExt cx="0" cy="0"/>
        </a:xfrm>
      </p:grpSpPr>
      <p:pic>
        <p:nvPicPr>
          <p:cNvPr id="2" name="Content Placeholder 1" descr="A screenshot of a computer program&#10;&#10;AI-generated content may be incorrect.">
            <a:extLst>
              <a:ext uri="{FF2B5EF4-FFF2-40B4-BE49-F238E27FC236}">
                <a16:creationId xmlns:a16="http://schemas.microsoft.com/office/drawing/2014/main" id="{899BFC65-55A5-895D-293A-6239251A1510}"/>
              </a:ext>
            </a:extLst>
          </p:cNvPr>
          <p:cNvPicPr>
            <a:picLocks noGrp="1" noChangeAspect="1"/>
          </p:cNvPicPr>
          <p:nvPr>
            <p:ph idx="1"/>
          </p:nvPr>
        </p:nvPicPr>
        <p:blipFill>
          <a:blip r:embed="rId3"/>
          <a:stretch>
            <a:fillRect/>
          </a:stretch>
        </p:blipFill>
        <p:spPr>
          <a:xfrm>
            <a:off x="653935" y="498462"/>
            <a:ext cx="7959809" cy="5263184"/>
          </a:xfrm>
        </p:spPr>
      </p:pic>
    </p:spTree>
    <p:extLst>
      <p:ext uri="{BB962C8B-B14F-4D97-AF65-F5344CB8AC3E}">
        <p14:creationId xmlns:p14="http://schemas.microsoft.com/office/powerpoint/2010/main" val="133488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9E1C2B-0061-0C59-D6D9-ADEC465CD5B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B881862-D596-2F71-A2F9-9407772B935E}"/>
              </a:ext>
            </a:extLst>
          </p:cNvPr>
          <p:cNvSpPr>
            <a:spLocks noGrp="1"/>
          </p:cNvSpPr>
          <p:nvPr>
            <p:ph type="title"/>
          </p:nvPr>
        </p:nvSpPr>
        <p:spPr>
          <a:xfrm>
            <a:off x="583519" y="498474"/>
            <a:ext cx="7938649" cy="1014789"/>
          </a:xfrm>
        </p:spPr>
        <p:txBody>
          <a:bodyPr vert="horz" wrap="square" lIns="0" tIns="0" rIns="0" bIns="0" rtlCol="0" anchor="ctr" anchorCtr="0">
            <a:normAutofit/>
          </a:bodyPr>
          <a:lstStyle/>
          <a:p>
            <a:pPr algn="ctr"/>
            <a:r>
              <a:rPr lang="en-US" sz="3600">
                <a:latin typeface="Gill Sans MT"/>
              </a:rPr>
              <a:t>DATASET AND OERVIEW</a:t>
            </a:r>
            <a:endParaRPr lang="en-US" sz="3600"/>
          </a:p>
        </p:txBody>
      </p:sp>
      <p:sp>
        <p:nvSpPr>
          <p:cNvPr id="3" name="Content Placeholder 2">
            <a:extLst>
              <a:ext uri="{FF2B5EF4-FFF2-40B4-BE49-F238E27FC236}">
                <a16:creationId xmlns:a16="http://schemas.microsoft.com/office/drawing/2014/main" id="{9B591C4E-C68D-18B0-A1E2-78FA85233661}"/>
              </a:ext>
            </a:extLst>
          </p:cNvPr>
          <p:cNvSpPr>
            <a:spLocks noGrp="1"/>
          </p:cNvSpPr>
          <p:nvPr>
            <p:ph idx="1"/>
          </p:nvPr>
        </p:nvSpPr>
        <p:spPr>
          <a:xfrm>
            <a:off x="581343" y="1711154"/>
            <a:ext cx="7929940" cy="4371510"/>
          </a:xfrm>
        </p:spPr>
        <p:txBody>
          <a:bodyPr vert="horz" wrap="square" lIns="0" tIns="0" rIns="0" bIns="0" rtlCol="0" anchor="t">
            <a:normAutofit/>
          </a:bodyPr>
          <a:lstStyle/>
          <a:p>
            <a:r>
              <a:rPr lang="en-US"/>
              <a:t>The dataset has taken from The Canadian Institute for Cybersecurity (CIC) generate the dataset in collaboration with The Communications Security Establishment (CSE) of network events, some benign and other malicious. </a:t>
            </a:r>
          </a:p>
          <a:p>
            <a:r>
              <a:rPr lang="en-US"/>
              <a:t>By using CICFlowMeter-V3, around 80 network traffic features were extracted from each attack.</a:t>
            </a:r>
          </a:p>
          <a:p>
            <a:r>
              <a:rPr lang="en-US"/>
              <a:t>The goal of this project is to use this dataset to identify cybersecurity threats and furthermore to classify threat with as much accuracy as possible using machine learning</a:t>
            </a:r>
          </a:p>
        </p:txBody>
      </p:sp>
    </p:spTree>
    <p:extLst>
      <p:ext uri="{BB962C8B-B14F-4D97-AF65-F5344CB8AC3E}">
        <p14:creationId xmlns:p14="http://schemas.microsoft.com/office/powerpoint/2010/main" val="173321952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AC361-0D7A-DC05-86B5-6DD77D322F5B}"/>
              </a:ext>
            </a:extLst>
          </p:cNvPr>
          <p:cNvSpPr>
            <a:spLocks noGrp="1"/>
          </p:cNvSpPr>
          <p:nvPr>
            <p:ph type="title"/>
          </p:nvPr>
        </p:nvSpPr>
        <p:spPr>
          <a:xfrm>
            <a:off x="456860" y="2006150"/>
            <a:ext cx="5179330" cy="2841829"/>
          </a:xfrm>
          <a:noFill/>
        </p:spPr>
        <p:txBody>
          <a:bodyPr vert="horz" wrap="square" lIns="0" tIns="0" rIns="0" bIns="0" rtlCol="0" anchor="ctr" anchorCtr="0">
            <a:normAutofit/>
          </a:bodyPr>
          <a:lstStyle/>
          <a:p>
            <a:pPr algn="ctr"/>
            <a:r>
              <a:rPr lang="en-US" dirty="0"/>
              <a:t>Thank you</a:t>
            </a:r>
          </a:p>
        </p:txBody>
      </p:sp>
      <p:pic>
        <p:nvPicPr>
          <p:cNvPr id="25" name="Picture Placeholder 24" descr="A close-up of a network">
            <a:extLst>
              <a:ext uri="{FF2B5EF4-FFF2-40B4-BE49-F238E27FC236}">
                <a16:creationId xmlns:a16="http://schemas.microsoft.com/office/drawing/2014/main" id="{41A1C574-72C6-642F-E4D2-FF0C993AEF78}"/>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t="1" b="1"/>
          <a:stretch/>
        </p:blipFill>
        <p:spPr/>
      </p:pic>
    </p:spTree>
    <p:extLst>
      <p:ext uri="{BB962C8B-B14F-4D97-AF65-F5344CB8AC3E}">
        <p14:creationId xmlns:p14="http://schemas.microsoft.com/office/powerpoint/2010/main" val="25476302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6423E8-D669-36C5-60D3-5EB7AB479CD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AF5853D-8025-CA2F-66B6-FB8E4F4E8B05}"/>
              </a:ext>
            </a:extLst>
          </p:cNvPr>
          <p:cNvSpPr>
            <a:spLocks noGrp="1"/>
          </p:cNvSpPr>
          <p:nvPr>
            <p:ph type="title"/>
          </p:nvPr>
        </p:nvSpPr>
        <p:spPr>
          <a:xfrm>
            <a:off x="579437" y="498474"/>
            <a:ext cx="7931846" cy="1031117"/>
          </a:xfrm>
        </p:spPr>
        <p:txBody>
          <a:bodyPr vert="horz" wrap="square" lIns="0" tIns="0" rIns="0" bIns="0" rtlCol="0" anchor="ctr" anchorCtr="0">
            <a:normAutofit/>
          </a:bodyPr>
          <a:lstStyle/>
          <a:p>
            <a:pPr algn="ctr"/>
            <a:r>
              <a:rPr lang="en-US"/>
              <a:t>Why is this valuable</a:t>
            </a:r>
          </a:p>
        </p:txBody>
      </p:sp>
      <p:sp>
        <p:nvSpPr>
          <p:cNvPr id="3" name="Content Placeholder 2">
            <a:extLst>
              <a:ext uri="{FF2B5EF4-FFF2-40B4-BE49-F238E27FC236}">
                <a16:creationId xmlns:a16="http://schemas.microsoft.com/office/drawing/2014/main" id="{561DE69C-AFAD-D2C5-2835-54DB2BF79A6D}"/>
              </a:ext>
            </a:extLst>
          </p:cNvPr>
          <p:cNvSpPr>
            <a:spLocks noGrp="1"/>
          </p:cNvSpPr>
          <p:nvPr>
            <p:ph idx="1"/>
          </p:nvPr>
        </p:nvSpPr>
        <p:spPr>
          <a:xfrm>
            <a:off x="581343" y="1702989"/>
            <a:ext cx="7929940" cy="4379675"/>
          </a:xfrm>
        </p:spPr>
        <p:txBody>
          <a:bodyPr vert="horz" wrap="square" lIns="0" tIns="0" rIns="0" bIns="0" rtlCol="0" anchor="t">
            <a:normAutofit/>
          </a:bodyPr>
          <a:lstStyle/>
          <a:p>
            <a:r>
              <a:rPr lang="en-US"/>
              <a:t>This product is valuable in a variety of cybersecurity scenarios. It can be used by companies who wish to monitor their own machines, or those of clients, for malicious activity. In addition to being able to identify malicious activity, users will be able to determine which types of attacks are </a:t>
            </a:r>
            <a:r>
              <a:rPr lang="en-US" err="1"/>
              <a:t>occuring</a:t>
            </a:r>
            <a:r>
              <a:rPr lang="en-US"/>
              <a:t> in order to implement countermeasures tailored to those attacks.</a:t>
            </a:r>
          </a:p>
        </p:txBody>
      </p:sp>
    </p:spTree>
    <p:extLst>
      <p:ext uri="{BB962C8B-B14F-4D97-AF65-F5344CB8AC3E}">
        <p14:creationId xmlns:p14="http://schemas.microsoft.com/office/powerpoint/2010/main" val="32357390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D5BE93-0252-3CC3-B567-14EC47EB8C7F}"/>
              </a:ext>
            </a:extLst>
          </p:cNvPr>
          <p:cNvSpPr>
            <a:spLocks noGrp="1"/>
          </p:cNvSpPr>
          <p:nvPr>
            <p:ph type="title"/>
          </p:nvPr>
        </p:nvSpPr>
        <p:spPr>
          <a:xfrm>
            <a:off x="550863" y="483924"/>
            <a:ext cx="11090275" cy="983416"/>
          </a:xfrm>
        </p:spPr>
        <p:txBody>
          <a:bodyPr vert="horz" wrap="square" lIns="0" tIns="0" rIns="0" bIns="0" rtlCol="0" anchor="ctr" anchorCtr="0">
            <a:normAutofit/>
          </a:bodyPr>
          <a:lstStyle/>
          <a:p>
            <a:r>
              <a:rPr lang="en-US"/>
              <a:t>Project flow</a:t>
            </a:r>
          </a:p>
        </p:txBody>
      </p:sp>
      <p:sp>
        <p:nvSpPr>
          <p:cNvPr id="3" name="Content Placeholder 2">
            <a:extLst>
              <a:ext uri="{FF2B5EF4-FFF2-40B4-BE49-F238E27FC236}">
                <a16:creationId xmlns:a16="http://schemas.microsoft.com/office/drawing/2014/main" id="{1ABCA07C-1908-B1EB-82FA-EC63DAAF4CF4}"/>
              </a:ext>
            </a:extLst>
          </p:cNvPr>
          <p:cNvSpPr>
            <a:spLocks noGrp="1"/>
          </p:cNvSpPr>
          <p:nvPr>
            <p:ph sz="quarter" idx="13"/>
          </p:nvPr>
        </p:nvSpPr>
        <p:spPr>
          <a:xfrm>
            <a:off x="550863" y="1574554"/>
            <a:ext cx="11090274" cy="4988893"/>
          </a:xfrm>
        </p:spPr>
        <p:txBody>
          <a:bodyPr vert="horz" wrap="square" lIns="0" tIns="0" rIns="0" bIns="0" rtlCol="0" anchor="t">
            <a:normAutofit fontScale="77500" lnSpcReduction="20000"/>
          </a:bodyPr>
          <a:lstStyle/>
          <a:p>
            <a:pPr marL="342900" indent="-342900">
              <a:buAutoNum type="arabicPeriod"/>
            </a:pPr>
            <a:r>
              <a:rPr lang="en-US" dirty="0"/>
              <a:t>Loading data</a:t>
            </a:r>
          </a:p>
          <a:p>
            <a:pPr marL="342900" indent="-342900">
              <a:buAutoNum type="arabicPeriod"/>
            </a:pPr>
            <a:r>
              <a:rPr lang="en-US" dirty="0"/>
              <a:t>Data Visualization</a:t>
            </a:r>
          </a:p>
          <a:p>
            <a:pPr marL="1028700" lvl="1" indent="-342900">
              <a:buFont typeface="Courier New" panose="020B0604020202020204" pitchFamily="34" charset="0"/>
              <a:buChar char="o"/>
            </a:pPr>
            <a:r>
              <a:rPr lang="en-US" sz="1300" dirty="0"/>
              <a:t>Data shape</a:t>
            </a:r>
            <a:endParaRPr lang="en-US" dirty="0"/>
          </a:p>
          <a:p>
            <a:pPr marL="1028700" lvl="1" indent="-342900">
              <a:buFont typeface="Courier New" panose="020B0604020202020204" pitchFamily="34" charset="0"/>
              <a:buChar char="o"/>
            </a:pPr>
            <a:r>
              <a:rPr lang="en-US" dirty="0"/>
              <a:t>Data type</a:t>
            </a:r>
          </a:p>
          <a:p>
            <a:pPr marL="342900" indent="-342900">
              <a:buAutoNum type="arabicPeriod"/>
            </a:pPr>
            <a:r>
              <a:rPr lang="en-US" dirty="0"/>
              <a:t>Data Cleaning</a:t>
            </a:r>
          </a:p>
          <a:p>
            <a:pPr marL="1028700" lvl="1" indent="-342900">
              <a:buFont typeface="Courier New"/>
              <a:buChar char="o"/>
            </a:pPr>
            <a:r>
              <a:rPr lang="en-US" dirty="0"/>
              <a:t>Null values</a:t>
            </a:r>
          </a:p>
          <a:p>
            <a:pPr marL="1028700" lvl="1" indent="-342900">
              <a:buFont typeface="Courier New"/>
              <a:buChar char="o"/>
            </a:pPr>
            <a:r>
              <a:rPr lang="en-US" dirty="0"/>
              <a:t>Duplicates</a:t>
            </a:r>
          </a:p>
          <a:p>
            <a:pPr marL="342900" indent="-342900">
              <a:buAutoNum type="arabicPeriod"/>
            </a:pPr>
            <a:r>
              <a:rPr lang="en-US" dirty="0"/>
              <a:t>Threat distribution</a:t>
            </a:r>
          </a:p>
          <a:p>
            <a:pPr marL="342900" indent="-342900">
              <a:buAutoNum type="arabicPeriod"/>
            </a:pPr>
            <a:r>
              <a:rPr lang="en-US" dirty="0"/>
              <a:t>Data splitting</a:t>
            </a:r>
          </a:p>
          <a:p>
            <a:pPr marL="342900" indent="-342900">
              <a:buAutoNum type="arabicPeriod"/>
            </a:pPr>
            <a:r>
              <a:rPr lang="en-US" dirty="0"/>
              <a:t>Model training</a:t>
            </a:r>
          </a:p>
          <a:p>
            <a:pPr marL="342900" indent="-342900">
              <a:buAutoNum type="arabicPeriod"/>
            </a:pPr>
            <a:r>
              <a:rPr lang="en-US" dirty="0"/>
              <a:t>Model evaluation</a:t>
            </a:r>
          </a:p>
          <a:p>
            <a:pPr marL="342900" indent="-342900">
              <a:buAutoNum type="arabicPeriod"/>
            </a:pPr>
            <a:r>
              <a:rPr lang="en-US" dirty="0"/>
              <a:t>Model comparison</a:t>
            </a:r>
          </a:p>
          <a:p>
            <a:pPr marL="342900" indent="-342900">
              <a:buAutoNum type="arabicPeriod"/>
            </a:pPr>
            <a:r>
              <a:rPr lang="en-US" dirty="0"/>
              <a:t>Model Optimization</a:t>
            </a:r>
          </a:p>
          <a:p>
            <a:pPr marL="342900" indent="-342900">
              <a:buAutoNum type="arabicPeriod"/>
            </a:pPr>
            <a:endParaRPr lang="en-US"/>
          </a:p>
          <a:p>
            <a:pPr marL="342900" indent="-342900">
              <a:buAutoNum type="arabicPeriod"/>
            </a:pPr>
            <a:endParaRPr lang="en-US"/>
          </a:p>
        </p:txBody>
      </p:sp>
    </p:spTree>
    <p:extLst>
      <p:ext uri="{BB962C8B-B14F-4D97-AF65-F5344CB8AC3E}">
        <p14:creationId xmlns:p14="http://schemas.microsoft.com/office/powerpoint/2010/main" val="26650455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ABE40-AA00-F366-A36A-B3F1AADBF025}"/>
              </a:ext>
            </a:extLst>
          </p:cNvPr>
          <p:cNvSpPr>
            <a:spLocks noGrp="1"/>
          </p:cNvSpPr>
          <p:nvPr>
            <p:ph type="ctrTitle"/>
          </p:nvPr>
        </p:nvSpPr>
        <p:spPr>
          <a:xfrm>
            <a:off x="550863" y="789566"/>
            <a:ext cx="4159160" cy="5124400"/>
          </a:xfrm>
          <a:noFill/>
        </p:spPr>
        <p:txBody>
          <a:bodyPr vert="horz" wrap="square" lIns="91440" tIns="0" rIns="0" bIns="0" rtlCol="0" anchor="ctr" anchorCtr="0">
            <a:noAutofit/>
          </a:bodyPr>
          <a:lstStyle/>
          <a:p>
            <a:pPr algn="ctr"/>
            <a:r>
              <a:rPr lang="en-US"/>
              <a:t>Loading Data</a:t>
            </a:r>
          </a:p>
        </p:txBody>
      </p:sp>
      <p:pic>
        <p:nvPicPr>
          <p:cNvPr id="7" name="Picture Placeholder 17" descr="A person drawing on a white board">
            <a:extLst>
              <a:ext uri="{FF2B5EF4-FFF2-40B4-BE49-F238E27FC236}">
                <a16:creationId xmlns:a16="http://schemas.microsoft.com/office/drawing/2014/main" id="{58104626-8F66-9575-5E49-2907EACF11CE}"/>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solidFill>
            <a:schemeClr val="accent5"/>
          </a:solidFill>
        </p:spPr>
      </p:pic>
    </p:spTree>
    <p:extLst>
      <p:ext uri="{BB962C8B-B14F-4D97-AF65-F5344CB8AC3E}">
        <p14:creationId xmlns:p14="http://schemas.microsoft.com/office/powerpoint/2010/main" val="13885921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B899C1-2BFF-A1F3-671D-6FE456C67ABB}"/>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AB4BE98-53F8-AD09-C3EC-DDB430880488}"/>
              </a:ext>
            </a:extLst>
          </p:cNvPr>
          <p:cNvSpPr>
            <a:spLocks noGrp="1"/>
          </p:cNvSpPr>
          <p:nvPr>
            <p:ph idx="1"/>
          </p:nvPr>
        </p:nvSpPr>
        <p:spPr>
          <a:xfrm>
            <a:off x="505143" y="874314"/>
            <a:ext cx="7929940" cy="4636850"/>
          </a:xfrm>
        </p:spPr>
        <p:txBody>
          <a:bodyPr vert="horz" wrap="square" lIns="0" tIns="0" rIns="0" bIns="0" rtlCol="0" anchor="t">
            <a:normAutofit/>
          </a:bodyPr>
          <a:lstStyle/>
          <a:p>
            <a:r>
              <a:rPr lang="en-US"/>
              <a:t>The original dataset includes 400+ GB of event log (</a:t>
            </a:r>
            <a:r>
              <a:rPr lang="en-US" err="1"/>
              <a:t>evtx</a:t>
            </a:r>
            <a:r>
              <a:rPr lang="en-US"/>
              <a:t>.) files. These files have been processed into 9 CSV files spanning nine different days worth of attacks.</a:t>
            </a:r>
          </a:p>
          <a:p>
            <a:r>
              <a:rPr lang="en-US"/>
              <a:t>Among those 9 CSV file using one of those files, the size of dataset is 22.5 MB with </a:t>
            </a:r>
            <a:r>
              <a:rPr lang="en-US">
                <a:ea typeface="+mn-lt"/>
                <a:cs typeface="+mn-lt"/>
              </a:rPr>
              <a:t>66237 rows and 79 columns, including 79 network traffic features along with attacker's port, Protocol name and timestamp for the attack.</a:t>
            </a:r>
          </a:p>
          <a:p>
            <a:pPr marL="0" indent="0">
              <a:buNone/>
            </a:pPr>
            <a:endParaRPr lang="en-US"/>
          </a:p>
        </p:txBody>
      </p:sp>
      <p:pic>
        <p:nvPicPr>
          <p:cNvPr id="5" name="Picture 4" descr="A screenshot of a computer&#10;&#10;AI-generated content may be incorrect.">
            <a:extLst>
              <a:ext uri="{FF2B5EF4-FFF2-40B4-BE49-F238E27FC236}">
                <a16:creationId xmlns:a16="http://schemas.microsoft.com/office/drawing/2014/main" id="{89906547-2664-10AA-6526-F4443976E6CE}"/>
              </a:ext>
            </a:extLst>
          </p:cNvPr>
          <p:cNvPicPr>
            <a:picLocks noChangeAspect="1"/>
          </p:cNvPicPr>
          <p:nvPr/>
        </p:nvPicPr>
        <p:blipFill>
          <a:blip r:embed="rId3"/>
          <a:stretch>
            <a:fillRect/>
          </a:stretch>
        </p:blipFill>
        <p:spPr>
          <a:xfrm>
            <a:off x="152400" y="2879468"/>
            <a:ext cx="11887200" cy="3099313"/>
          </a:xfrm>
          <a:prstGeom prst="rect">
            <a:avLst/>
          </a:prstGeom>
        </p:spPr>
      </p:pic>
    </p:spTree>
    <p:extLst>
      <p:ext uri="{BB962C8B-B14F-4D97-AF65-F5344CB8AC3E}">
        <p14:creationId xmlns:p14="http://schemas.microsoft.com/office/powerpoint/2010/main" val="7588327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04F2BB-A663-89B2-6E88-DF9581575AF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4547144-D1E4-04A9-C52B-8F3C7ABD1471}"/>
              </a:ext>
            </a:extLst>
          </p:cNvPr>
          <p:cNvSpPr>
            <a:spLocks noGrp="1"/>
          </p:cNvSpPr>
          <p:nvPr>
            <p:ph type="ctrTitle"/>
          </p:nvPr>
        </p:nvSpPr>
        <p:spPr>
          <a:xfrm>
            <a:off x="550863" y="1444813"/>
            <a:ext cx="4159160" cy="3155900"/>
          </a:xfrm>
          <a:noFill/>
        </p:spPr>
        <p:txBody>
          <a:bodyPr vert="horz" wrap="square" lIns="91440" tIns="0" rIns="0" bIns="0" rtlCol="0" anchor="ctr" anchorCtr="0">
            <a:noAutofit/>
          </a:bodyPr>
          <a:lstStyle/>
          <a:p>
            <a:pPr algn="ctr"/>
            <a:r>
              <a:rPr lang="en-US"/>
              <a:t>Data Visualization</a:t>
            </a:r>
          </a:p>
        </p:txBody>
      </p:sp>
      <p:pic>
        <p:nvPicPr>
          <p:cNvPr id="7" name="Picture Placeholder 17" descr="A person drawing on a white board">
            <a:extLst>
              <a:ext uri="{FF2B5EF4-FFF2-40B4-BE49-F238E27FC236}">
                <a16:creationId xmlns:a16="http://schemas.microsoft.com/office/drawing/2014/main" id="{01804F24-D95B-8F8D-94ED-C546578BD887}"/>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solidFill>
            <a:schemeClr val="accent5"/>
          </a:solidFill>
        </p:spPr>
      </p:pic>
    </p:spTree>
    <p:extLst>
      <p:ext uri="{BB962C8B-B14F-4D97-AF65-F5344CB8AC3E}">
        <p14:creationId xmlns:p14="http://schemas.microsoft.com/office/powerpoint/2010/main" val="24266873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B630D8-8108-76CB-5226-914062BCBE5C}"/>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E3F6491-D697-E5A1-A757-892D767FB3E7}"/>
              </a:ext>
            </a:extLst>
          </p:cNvPr>
          <p:cNvSpPr>
            <a:spLocks noGrp="1"/>
          </p:cNvSpPr>
          <p:nvPr>
            <p:ph idx="1"/>
          </p:nvPr>
        </p:nvSpPr>
        <p:spPr>
          <a:xfrm>
            <a:off x="592387" y="313996"/>
            <a:ext cx="8029331" cy="6033711"/>
          </a:xfrm>
        </p:spPr>
        <p:txBody>
          <a:bodyPr vert="horz" wrap="square" lIns="0" tIns="0" rIns="0" bIns="0" rtlCol="0" anchor="t">
            <a:normAutofit/>
          </a:bodyPr>
          <a:lstStyle/>
          <a:p>
            <a:pPr marL="0" indent="0">
              <a:buNone/>
            </a:pPr>
            <a:r>
              <a:rPr lang="en-US" sz="2400" b="1"/>
              <a:t>Data shape</a:t>
            </a:r>
          </a:p>
          <a:p>
            <a:pPr marL="0" indent="0">
              <a:buNone/>
            </a:pPr>
            <a:endParaRPr lang="en-US"/>
          </a:p>
          <a:p>
            <a:pPr marL="0" indent="0">
              <a:buNone/>
            </a:pPr>
            <a:endParaRPr lang="en-US"/>
          </a:p>
          <a:p>
            <a:pPr marL="0" indent="0">
              <a:buNone/>
            </a:pPr>
            <a:r>
              <a:rPr lang="en-US" sz="2400" b="1"/>
              <a:t>Data type</a:t>
            </a:r>
          </a:p>
          <a:p>
            <a:pPr marL="0" indent="0">
              <a:buNone/>
            </a:pPr>
            <a:endParaRPr lang="en-US" sz="2400" b="1"/>
          </a:p>
          <a:p>
            <a:pPr marL="0" indent="0">
              <a:buNone/>
            </a:pPr>
            <a:endParaRPr lang="en-US" sz="2400" b="1"/>
          </a:p>
        </p:txBody>
      </p:sp>
      <p:pic>
        <p:nvPicPr>
          <p:cNvPr id="4" name="Picture 3">
            <a:extLst>
              <a:ext uri="{FF2B5EF4-FFF2-40B4-BE49-F238E27FC236}">
                <a16:creationId xmlns:a16="http://schemas.microsoft.com/office/drawing/2014/main" id="{DCF3443F-DFC8-3D03-7ED6-266D15C5F425}"/>
              </a:ext>
            </a:extLst>
          </p:cNvPr>
          <p:cNvPicPr>
            <a:picLocks noChangeAspect="1"/>
          </p:cNvPicPr>
          <p:nvPr/>
        </p:nvPicPr>
        <p:blipFill>
          <a:blip r:embed="rId3"/>
          <a:stretch>
            <a:fillRect/>
          </a:stretch>
        </p:blipFill>
        <p:spPr>
          <a:xfrm>
            <a:off x="2191351" y="813935"/>
            <a:ext cx="2152650" cy="771525"/>
          </a:xfrm>
          <a:prstGeom prst="rect">
            <a:avLst/>
          </a:prstGeom>
        </p:spPr>
      </p:pic>
      <p:pic>
        <p:nvPicPr>
          <p:cNvPr id="5" name="Picture 4" descr="A screenshot of a computer&#10;&#10;AI-generated content may be incorrect.">
            <a:extLst>
              <a:ext uri="{FF2B5EF4-FFF2-40B4-BE49-F238E27FC236}">
                <a16:creationId xmlns:a16="http://schemas.microsoft.com/office/drawing/2014/main" id="{FEDC393A-F265-C153-2A75-C1AF469EE1EA}"/>
              </a:ext>
            </a:extLst>
          </p:cNvPr>
          <p:cNvPicPr>
            <a:picLocks noChangeAspect="1"/>
          </p:cNvPicPr>
          <p:nvPr/>
        </p:nvPicPr>
        <p:blipFill>
          <a:blip r:embed="rId4"/>
          <a:stretch>
            <a:fillRect/>
          </a:stretch>
        </p:blipFill>
        <p:spPr>
          <a:xfrm>
            <a:off x="3266311" y="2324277"/>
            <a:ext cx="3495675" cy="3949818"/>
          </a:xfrm>
          <a:prstGeom prst="rect">
            <a:avLst/>
          </a:prstGeom>
        </p:spPr>
      </p:pic>
    </p:spTree>
    <p:extLst>
      <p:ext uri="{BB962C8B-B14F-4D97-AF65-F5344CB8AC3E}">
        <p14:creationId xmlns:p14="http://schemas.microsoft.com/office/powerpoint/2010/main" val="752541274"/>
      </p:ext>
    </p:extLst>
  </p:cSld>
  <p:clrMapOvr>
    <a:masterClrMapping/>
  </p:clrMapOvr>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Walbaum Display"/>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97783A8-901D-4F73-81D7-AA6841BEB3D7}">
  <ds:schemaRefs>
    <ds:schemaRef ds:uri="16c05727-aa75-4e4a-9b5f-8a80a1165891"/>
    <ds:schemaRef ds:uri="230e9df3-be65-4c73-a93b-d1236ebd677e"/>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microsoft.com/sharepoint/v3"/>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1F342EE1-43E5-4AFB-895D-B61B9656DC14}">
  <ds:schemaRefs>
    <ds:schemaRef ds:uri="16c05727-aa75-4e4a-9b5f-8a80a1165891"/>
    <ds:schemaRef ds:uri="230e9df3-be65-4c73-a93b-d1236ebd677e"/>
    <ds:schemaRef ds:uri="71af3243-3dd4-4a8d-8c0d-dd76da1f02a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microsoft.com/sharepoint/v3"/>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2F49CD38-5B57-4682-9FCE-B9174068D0AE}">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3DFloatVTI</Template>
  <Application>Microsoft Office PowerPoint</Application>
  <PresentationFormat>Widescreen</PresentationFormat>
  <Slides>30</Slides>
  <Notes>29</Notes>
  <HiddenSlides>0</HiddenSlide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3DFloatVTI</vt:lpstr>
      <vt:lpstr>DDoS attack detection  with Machine Learning</vt:lpstr>
      <vt:lpstr>Library Used</vt:lpstr>
      <vt:lpstr>DATASET AND OERVIEW</vt:lpstr>
      <vt:lpstr>Why is this valuable</vt:lpstr>
      <vt:lpstr>Project flow</vt:lpstr>
      <vt:lpstr>Loading Data</vt:lpstr>
      <vt:lpstr>PowerPoint Presentation</vt:lpstr>
      <vt:lpstr>Data Visualization</vt:lpstr>
      <vt:lpstr>PowerPoint Presentation</vt:lpstr>
      <vt:lpstr>Data Cleaning</vt:lpstr>
      <vt:lpstr>PowerPoint Presentation</vt:lpstr>
      <vt:lpstr>PowerPoint Presentation</vt:lpstr>
      <vt:lpstr>Threat distribution</vt:lpstr>
      <vt:lpstr>PowerPoint Presentation</vt:lpstr>
      <vt:lpstr>PowerPoint Presentation</vt:lpstr>
      <vt:lpstr>Data Splitting</vt:lpstr>
      <vt:lpstr>PowerPoint Presentation</vt:lpstr>
      <vt:lpstr>Model Training</vt:lpstr>
      <vt:lpstr>PowerPoint Presentation</vt:lpstr>
      <vt:lpstr>Model Evaluation</vt:lpstr>
      <vt:lpstr>PowerPoint Presentation</vt:lpstr>
      <vt:lpstr>PowerPoint Presentation</vt:lpstr>
      <vt:lpstr>PowerPoint Presentation</vt:lpstr>
      <vt:lpstr>ROC curve</vt:lpstr>
      <vt:lpstr>PowerPoint Presentation</vt:lpstr>
      <vt:lpstr>Summary Table</vt:lpstr>
      <vt:lpstr>PowerPoint Presentation</vt:lpstr>
      <vt:lpstr>Model Optimization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revision>264</cp:revision>
  <dcterms:created xsi:type="dcterms:W3CDTF">2025-03-04T13:20:00Z</dcterms:created>
  <dcterms:modified xsi:type="dcterms:W3CDTF">2025-03-30T14:32:03Z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