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3"/>
  </p:notesMasterIdLst>
  <p:sldIdLst>
    <p:sldId id="256" r:id="rId3"/>
    <p:sldId id="257" r:id="rId4"/>
    <p:sldId id="313" r:id="rId5"/>
    <p:sldId id="315" r:id="rId6"/>
    <p:sldId id="290" r:id="rId7"/>
    <p:sldId id="291" r:id="rId8"/>
    <p:sldId id="312" r:id="rId9"/>
    <p:sldId id="292" r:id="rId10"/>
    <p:sldId id="258" r:id="rId11"/>
    <p:sldId id="308" r:id="rId12"/>
    <p:sldId id="309" r:id="rId13"/>
    <p:sldId id="316" r:id="rId14"/>
    <p:sldId id="294" r:id="rId15"/>
    <p:sldId id="265" r:id="rId16"/>
    <p:sldId id="302" r:id="rId17"/>
    <p:sldId id="303" r:id="rId18"/>
    <p:sldId id="304" r:id="rId19"/>
    <p:sldId id="305" r:id="rId20"/>
    <p:sldId id="307" r:id="rId21"/>
    <p:sldId id="306" r:id="rId22"/>
  </p:sldIdLst>
  <p:sldSz cx="9144000" cy="5143500" type="screen16x9"/>
  <p:notesSz cx="6858000" cy="9144000"/>
  <p:embeddedFontLst>
    <p:embeddedFont>
      <p:font typeface="Amasis MT Pro Black" panose="02040A04050005020304" pitchFamily="18" charset="0"/>
      <p:bold r:id="rId24"/>
      <p:boldItalic r:id="rId25"/>
    </p:embeddedFont>
    <p:embeddedFont>
      <p:font typeface="Fira Sans Extra Condensed" panose="020B0503050000020004" pitchFamily="34" charset="0"/>
      <p:regular r:id="rId26"/>
      <p:bold r:id="rId27"/>
      <p:italic r:id="rId28"/>
      <p:boldItalic r:id="rId29"/>
    </p:embeddedFont>
    <p:embeddedFont>
      <p:font typeface="Fira Sans Extra Condensed Black" panose="020B0A03050000020004" pitchFamily="34" charset="0"/>
      <p:bold r:id="rId30"/>
    </p:embeddedFont>
    <p:embeddedFont>
      <p:font typeface="Fira Sans Extra Condensed SemiBold" panose="020B0604020202020204" charset="0"/>
      <p:regular r:id="rId31"/>
      <p:bold r:id="rId32"/>
      <p:italic r:id="rId33"/>
      <p:boldItalic r:id="rId34"/>
    </p:embeddedFont>
    <p:embeddedFont>
      <p:font typeface="Proxima Nova" panose="020B0604020202020204" charset="0"/>
      <p:regular r:id="rId35"/>
      <p:bold r:id="rId36"/>
      <p:italic r:id="rId37"/>
      <p:boldItalic r:id="rId38"/>
    </p:embeddedFont>
    <p:embeddedFont>
      <p:font typeface="Proxima Nova Semibold" panose="020B0604020202020204" charset="0"/>
      <p:regular r:id="rId39"/>
      <p:bold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79D29-C1F9-4BD0-995D-0B9E7B595D7E}" v="7" dt="2023-11-29T20:31:00.736"/>
  </p1510:revLst>
</p1510:revInfo>
</file>

<file path=ppt/tableStyles.xml><?xml version="1.0" encoding="utf-8"?>
<a:tblStyleLst xmlns:a="http://schemas.openxmlformats.org/drawingml/2006/main" def="{735C5F5F-CB07-43A0-8443-0397E8BB9807}">
  <a:tblStyle styleId="{735C5F5F-CB07-43A0-8443-0397E8BB98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706" autoAdjust="0"/>
  </p:normalViewPr>
  <p:slideViewPr>
    <p:cSldViewPr snapToGrid="0">
      <p:cViewPr varScale="1">
        <p:scale>
          <a:sx n="93" d="100"/>
          <a:sy n="93" d="100"/>
        </p:scale>
        <p:origin x="77"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nusha Nakka" userId="cf54e80267e2d69f" providerId="LiveId" clId="{18279D29-C1F9-4BD0-995D-0B9E7B595D7E}"/>
    <pc:docChg chg="custSel addSld delSld modSld">
      <pc:chgData name="Sai Snusha Nakka" userId="cf54e80267e2d69f" providerId="LiveId" clId="{18279D29-C1F9-4BD0-995D-0B9E7B595D7E}" dt="2023-11-29T21:00:20.911" v="1382" actId="1076"/>
      <pc:docMkLst>
        <pc:docMk/>
      </pc:docMkLst>
      <pc:sldChg chg="modSp mod">
        <pc:chgData name="Sai Snusha Nakka" userId="cf54e80267e2d69f" providerId="LiveId" clId="{18279D29-C1F9-4BD0-995D-0B9E7B595D7E}" dt="2023-11-29T20:31:55.620" v="1329" actId="20577"/>
        <pc:sldMkLst>
          <pc:docMk/>
          <pc:sldMk cId="0" sldId="257"/>
        </pc:sldMkLst>
        <pc:spChg chg="mod">
          <ac:chgData name="Sai Snusha Nakka" userId="cf54e80267e2d69f" providerId="LiveId" clId="{18279D29-C1F9-4BD0-995D-0B9E7B595D7E}" dt="2023-11-29T20:27:44.122" v="1103" actId="20577"/>
          <ac:spMkLst>
            <pc:docMk/>
            <pc:sldMk cId="0" sldId="257"/>
            <ac:spMk id="239" creationId="{00000000-0000-0000-0000-000000000000}"/>
          </ac:spMkLst>
        </pc:spChg>
        <pc:spChg chg="mod">
          <ac:chgData name="Sai Snusha Nakka" userId="cf54e80267e2d69f" providerId="LiveId" clId="{18279D29-C1F9-4BD0-995D-0B9E7B595D7E}" dt="2023-11-29T20:27:31.563" v="1059" actId="14100"/>
          <ac:spMkLst>
            <pc:docMk/>
            <pc:sldMk cId="0" sldId="257"/>
            <ac:spMk id="240" creationId="{00000000-0000-0000-0000-000000000000}"/>
          </ac:spMkLst>
        </pc:spChg>
        <pc:spChg chg="mod">
          <ac:chgData name="Sai Snusha Nakka" userId="cf54e80267e2d69f" providerId="LiveId" clId="{18279D29-C1F9-4BD0-995D-0B9E7B595D7E}" dt="2023-11-29T20:31:45.030" v="1302" actId="20577"/>
          <ac:spMkLst>
            <pc:docMk/>
            <pc:sldMk cId="0" sldId="257"/>
            <ac:spMk id="301" creationId="{00000000-0000-0000-0000-000000000000}"/>
          </ac:spMkLst>
        </pc:spChg>
        <pc:spChg chg="mod">
          <ac:chgData name="Sai Snusha Nakka" userId="cf54e80267e2d69f" providerId="LiveId" clId="{18279D29-C1F9-4BD0-995D-0B9E7B595D7E}" dt="2023-11-29T20:27:59.316" v="1120" actId="20577"/>
          <ac:spMkLst>
            <pc:docMk/>
            <pc:sldMk cId="0" sldId="257"/>
            <ac:spMk id="306" creationId="{00000000-0000-0000-0000-000000000000}"/>
          </ac:spMkLst>
        </pc:spChg>
        <pc:spChg chg="mod">
          <ac:chgData name="Sai Snusha Nakka" userId="cf54e80267e2d69f" providerId="LiveId" clId="{18279D29-C1F9-4BD0-995D-0B9E7B595D7E}" dt="2023-11-29T20:28:12.403" v="1168" actId="20577"/>
          <ac:spMkLst>
            <pc:docMk/>
            <pc:sldMk cId="0" sldId="257"/>
            <ac:spMk id="311" creationId="{00000000-0000-0000-0000-000000000000}"/>
          </ac:spMkLst>
        </pc:spChg>
        <pc:spChg chg="mod">
          <ac:chgData name="Sai Snusha Nakka" userId="cf54e80267e2d69f" providerId="LiveId" clId="{18279D29-C1F9-4BD0-995D-0B9E7B595D7E}" dt="2023-11-29T20:31:55.620" v="1329" actId="20577"/>
          <ac:spMkLst>
            <pc:docMk/>
            <pc:sldMk cId="0" sldId="257"/>
            <ac:spMk id="316" creationId="{00000000-0000-0000-0000-000000000000}"/>
          </ac:spMkLst>
        </pc:spChg>
        <pc:grpChg chg="mod">
          <ac:chgData name="Sai Snusha Nakka" userId="cf54e80267e2d69f" providerId="LiveId" clId="{18279D29-C1F9-4BD0-995D-0B9E7B595D7E}" dt="2023-11-29T20:27:26.755" v="1058" actId="1038"/>
          <ac:grpSpMkLst>
            <pc:docMk/>
            <pc:sldMk cId="0" sldId="257"/>
            <ac:grpSpMk id="236" creationId="{00000000-0000-0000-0000-000000000000}"/>
          </ac:grpSpMkLst>
        </pc:grpChg>
        <pc:grpChg chg="mod">
          <ac:chgData name="Sai Snusha Nakka" userId="cf54e80267e2d69f" providerId="LiveId" clId="{18279D29-C1F9-4BD0-995D-0B9E7B595D7E}" dt="2023-11-28T14:52:55.454" v="2" actId="1035"/>
          <ac:grpSpMkLst>
            <pc:docMk/>
            <pc:sldMk cId="0" sldId="257"/>
            <ac:grpSpMk id="314" creationId="{00000000-0000-0000-0000-000000000000}"/>
          </ac:grpSpMkLst>
        </pc:grpChg>
        <pc:cxnChg chg="mod">
          <ac:chgData name="Sai Snusha Nakka" userId="cf54e80267e2d69f" providerId="LiveId" clId="{18279D29-C1F9-4BD0-995D-0B9E7B595D7E}" dt="2023-11-29T20:27:26.755" v="1058" actId="1038"/>
          <ac:cxnSpMkLst>
            <pc:docMk/>
            <pc:sldMk cId="0" sldId="257"/>
            <ac:cxnSpMk id="324" creationId="{00000000-0000-0000-0000-000000000000}"/>
          </ac:cxnSpMkLst>
        </pc:cxnChg>
        <pc:cxnChg chg="mod">
          <ac:chgData name="Sai Snusha Nakka" userId="cf54e80267e2d69f" providerId="LiveId" clId="{18279D29-C1F9-4BD0-995D-0B9E7B595D7E}" dt="2023-11-28T14:52:55.454" v="2" actId="1035"/>
          <ac:cxnSpMkLst>
            <pc:docMk/>
            <pc:sldMk cId="0" sldId="257"/>
            <ac:cxnSpMk id="326" creationId="{00000000-0000-0000-0000-000000000000}"/>
          </ac:cxnSpMkLst>
        </pc:cxnChg>
        <pc:cxnChg chg="mod">
          <ac:chgData name="Sai Snusha Nakka" userId="cf54e80267e2d69f" providerId="LiveId" clId="{18279D29-C1F9-4BD0-995D-0B9E7B595D7E}" dt="2023-11-28T14:52:55.454" v="2" actId="1035"/>
          <ac:cxnSpMkLst>
            <pc:docMk/>
            <pc:sldMk cId="0" sldId="257"/>
            <ac:cxnSpMk id="327" creationId="{00000000-0000-0000-0000-000000000000}"/>
          </ac:cxnSpMkLst>
        </pc:cxnChg>
      </pc:sldChg>
      <pc:sldChg chg="del">
        <pc:chgData name="Sai Snusha Nakka" userId="cf54e80267e2d69f" providerId="LiveId" clId="{18279D29-C1F9-4BD0-995D-0B9E7B595D7E}" dt="2023-11-29T20:32:25.350" v="1332" actId="2696"/>
        <pc:sldMkLst>
          <pc:docMk/>
          <pc:sldMk cId="0" sldId="262"/>
        </pc:sldMkLst>
      </pc:sldChg>
      <pc:sldChg chg="addSp delSp modSp mod">
        <pc:chgData name="Sai Snusha Nakka" userId="cf54e80267e2d69f" providerId="LiveId" clId="{18279D29-C1F9-4BD0-995D-0B9E7B595D7E}" dt="2023-11-29T20:23:37.155" v="1025" actId="2710"/>
        <pc:sldMkLst>
          <pc:docMk/>
          <pc:sldMk cId="0" sldId="265"/>
        </pc:sldMkLst>
        <pc:spChg chg="add mod">
          <ac:chgData name="Sai Snusha Nakka" userId="cf54e80267e2d69f" providerId="LiveId" clId="{18279D29-C1F9-4BD0-995D-0B9E7B595D7E}" dt="2023-11-29T20:23:37.155" v="1025" actId="2710"/>
          <ac:spMkLst>
            <pc:docMk/>
            <pc:sldMk cId="0" sldId="265"/>
            <ac:spMk id="3" creationId="{662AFA85-7E7D-1AF7-539A-20B9B9BEF531}"/>
          </ac:spMkLst>
        </pc:spChg>
        <pc:spChg chg="del">
          <ac:chgData name="Sai Snusha Nakka" userId="cf54e80267e2d69f" providerId="LiveId" clId="{18279D29-C1F9-4BD0-995D-0B9E7B595D7E}" dt="2023-11-29T20:23:06.552" v="1018" actId="478"/>
          <ac:spMkLst>
            <pc:docMk/>
            <pc:sldMk cId="0" sldId="265"/>
            <ac:spMk id="786" creationId="{00000000-0000-0000-0000-000000000000}"/>
          </ac:spMkLst>
        </pc:spChg>
      </pc:sldChg>
      <pc:sldChg chg="delSp modSp mod">
        <pc:chgData name="Sai Snusha Nakka" userId="cf54e80267e2d69f" providerId="LiveId" clId="{18279D29-C1F9-4BD0-995D-0B9E7B595D7E}" dt="2023-11-29T20:28:35.540" v="1192" actId="14100"/>
        <pc:sldMkLst>
          <pc:docMk/>
          <pc:sldMk cId="0" sldId="290"/>
        </pc:sldMkLst>
        <pc:spChg chg="mod">
          <ac:chgData name="Sai Snusha Nakka" userId="cf54e80267e2d69f" providerId="LiveId" clId="{18279D29-C1F9-4BD0-995D-0B9E7B595D7E}" dt="2023-11-29T20:28:35.540" v="1192" actId="14100"/>
          <ac:spMkLst>
            <pc:docMk/>
            <pc:sldMk cId="0" sldId="290"/>
            <ac:spMk id="3" creationId="{DF0F6EC9-9042-AD60-B217-A03573558284}"/>
          </ac:spMkLst>
        </pc:spChg>
        <pc:grpChg chg="del">
          <ac:chgData name="Sai Snusha Nakka" userId="cf54e80267e2d69f" providerId="LiveId" clId="{18279D29-C1F9-4BD0-995D-0B9E7B595D7E}" dt="2023-11-29T20:28:29.217" v="1191" actId="478"/>
          <ac:grpSpMkLst>
            <pc:docMk/>
            <pc:sldMk cId="0" sldId="290"/>
            <ac:grpSpMk id="2534" creationId="{00000000-0000-0000-0000-000000000000}"/>
          </ac:grpSpMkLst>
        </pc:grpChg>
      </pc:sldChg>
      <pc:sldChg chg="delSp modSp mod">
        <pc:chgData name="Sai Snusha Nakka" userId="cf54e80267e2d69f" providerId="LiveId" clId="{18279D29-C1F9-4BD0-995D-0B9E7B595D7E}" dt="2023-11-29T20:28:48.972" v="1195" actId="1076"/>
        <pc:sldMkLst>
          <pc:docMk/>
          <pc:sldMk cId="2037370896" sldId="291"/>
        </pc:sldMkLst>
        <pc:spChg chg="mod">
          <ac:chgData name="Sai Snusha Nakka" userId="cf54e80267e2d69f" providerId="LiveId" clId="{18279D29-C1F9-4BD0-995D-0B9E7B595D7E}" dt="2023-11-29T20:28:48.972" v="1195" actId="1076"/>
          <ac:spMkLst>
            <pc:docMk/>
            <pc:sldMk cId="2037370896" sldId="291"/>
            <ac:spMk id="3" creationId="{DF0F6EC9-9042-AD60-B217-A03573558284}"/>
          </ac:spMkLst>
        </pc:spChg>
        <pc:grpChg chg="del">
          <ac:chgData name="Sai Snusha Nakka" userId="cf54e80267e2d69f" providerId="LiveId" clId="{18279D29-C1F9-4BD0-995D-0B9E7B595D7E}" dt="2023-11-29T20:28:41.594" v="1193" actId="478"/>
          <ac:grpSpMkLst>
            <pc:docMk/>
            <pc:sldMk cId="2037370896" sldId="291"/>
            <ac:grpSpMk id="2534" creationId="{00000000-0000-0000-0000-000000000000}"/>
          </ac:grpSpMkLst>
        </pc:grpChg>
      </pc:sldChg>
      <pc:sldChg chg="del">
        <pc:chgData name="Sai Snusha Nakka" userId="cf54e80267e2d69f" providerId="LiveId" clId="{18279D29-C1F9-4BD0-995D-0B9E7B595D7E}" dt="2023-11-29T20:32:20.918" v="1331" actId="2696"/>
        <pc:sldMkLst>
          <pc:docMk/>
          <pc:sldMk cId="2258633046" sldId="293"/>
        </pc:sldMkLst>
      </pc:sldChg>
      <pc:sldChg chg="del">
        <pc:chgData name="Sai Snusha Nakka" userId="cf54e80267e2d69f" providerId="LiveId" clId="{18279D29-C1F9-4BD0-995D-0B9E7B595D7E}" dt="2023-11-29T20:26:43.058" v="1056" actId="2696"/>
        <pc:sldMkLst>
          <pc:docMk/>
          <pc:sldMk cId="4207989760" sldId="298"/>
        </pc:sldMkLst>
      </pc:sldChg>
      <pc:sldChg chg="del">
        <pc:chgData name="Sai Snusha Nakka" userId="cf54e80267e2d69f" providerId="LiveId" clId="{18279D29-C1F9-4BD0-995D-0B9E7B595D7E}" dt="2023-11-29T20:26:06.333" v="1054" actId="2696"/>
        <pc:sldMkLst>
          <pc:docMk/>
          <pc:sldMk cId="1565398260" sldId="299"/>
        </pc:sldMkLst>
      </pc:sldChg>
      <pc:sldChg chg="del">
        <pc:chgData name="Sai Snusha Nakka" userId="cf54e80267e2d69f" providerId="LiveId" clId="{18279D29-C1F9-4BD0-995D-0B9E7B595D7E}" dt="2023-11-29T20:25:54.368" v="1051" actId="2696"/>
        <pc:sldMkLst>
          <pc:docMk/>
          <pc:sldMk cId="1109849442" sldId="300"/>
        </pc:sldMkLst>
      </pc:sldChg>
      <pc:sldChg chg="del">
        <pc:chgData name="Sai Snusha Nakka" userId="cf54e80267e2d69f" providerId="LiveId" clId="{18279D29-C1F9-4BD0-995D-0B9E7B595D7E}" dt="2023-11-29T20:25:50.158" v="1050" actId="2696"/>
        <pc:sldMkLst>
          <pc:docMk/>
          <pc:sldMk cId="1227520422" sldId="301"/>
        </pc:sldMkLst>
      </pc:sldChg>
      <pc:sldChg chg="addSp delSp modSp mod">
        <pc:chgData name="Sai Snusha Nakka" userId="cf54e80267e2d69f" providerId="LiveId" clId="{18279D29-C1F9-4BD0-995D-0B9E7B595D7E}" dt="2023-11-29T20:24:36.103" v="1035" actId="1076"/>
        <pc:sldMkLst>
          <pc:docMk/>
          <pc:sldMk cId="1009739780" sldId="302"/>
        </pc:sldMkLst>
        <pc:picChg chg="del">
          <ac:chgData name="Sai Snusha Nakka" userId="cf54e80267e2d69f" providerId="LiveId" clId="{18279D29-C1F9-4BD0-995D-0B9E7B595D7E}" dt="2023-11-29T20:24:11.825" v="1027" actId="478"/>
          <ac:picMkLst>
            <pc:docMk/>
            <pc:sldMk cId="1009739780" sldId="302"/>
            <ac:picMk id="2" creationId="{AD6C95F9-9356-1802-CF63-1C0B411883AE}"/>
          </ac:picMkLst>
        </pc:picChg>
        <pc:picChg chg="del">
          <ac:chgData name="Sai Snusha Nakka" userId="cf54e80267e2d69f" providerId="LiveId" clId="{18279D29-C1F9-4BD0-995D-0B9E7B595D7E}" dt="2023-11-29T20:24:10.507" v="1026" actId="478"/>
          <ac:picMkLst>
            <pc:docMk/>
            <pc:sldMk cId="1009739780" sldId="302"/>
            <ac:picMk id="3" creationId="{46AF5151-3ED1-A315-4584-D6FF47DE0B21}"/>
          </ac:picMkLst>
        </pc:picChg>
        <pc:picChg chg="del">
          <ac:chgData name="Sai Snusha Nakka" userId="cf54e80267e2d69f" providerId="LiveId" clId="{18279D29-C1F9-4BD0-995D-0B9E7B595D7E}" dt="2023-11-29T20:24:14.431" v="1029" actId="478"/>
          <ac:picMkLst>
            <pc:docMk/>
            <pc:sldMk cId="1009739780" sldId="302"/>
            <ac:picMk id="4" creationId="{113B45BC-7350-1DCA-0C88-C0C3D9EEF799}"/>
          </ac:picMkLst>
        </pc:picChg>
        <pc:picChg chg="del">
          <ac:chgData name="Sai Snusha Nakka" userId="cf54e80267e2d69f" providerId="LiveId" clId="{18279D29-C1F9-4BD0-995D-0B9E7B595D7E}" dt="2023-11-29T20:24:13.151" v="1028" actId="478"/>
          <ac:picMkLst>
            <pc:docMk/>
            <pc:sldMk cId="1009739780" sldId="302"/>
            <ac:picMk id="5" creationId="{03BACC99-A3F9-C4AF-38B5-036457E07D98}"/>
          </ac:picMkLst>
        </pc:picChg>
        <pc:picChg chg="add mod">
          <ac:chgData name="Sai Snusha Nakka" userId="cf54e80267e2d69f" providerId="LiveId" clId="{18279D29-C1F9-4BD0-995D-0B9E7B595D7E}" dt="2023-11-29T20:24:27.637" v="1032" actId="1076"/>
          <ac:picMkLst>
            <pc:docMk/>
            <pc:sldMk cId="1009739780" sldId="302"/>
            <ac:picMk id="6" creationId="{B27753E0-50A5-6859-5204-8B754792C20A}"/>
          </ac:picMkLst>
        </pc:picChg>
        <pc:picChg chg="add mod">
          <ac:chgData name="Sai Snusha Nakka" userId="cf54e80267e2d69f" providerId="LiveId" clId="{18279D29-C1F9-4BD0-995D-0B9E7B595D7E}" dt="2023-11-29T20:24:36.103" v="1035" actId="1076"/>
          <ac:picMkLst>
            <pc:docMk/>
            <pc:sldMk cId="1009739780" sldId="302"/>
            <ac:picMk id="7" creationId="{D71DC2D4-97E9-D6A3-09AA-C796C92784B6}"/>
          </ac:picMkLst>
        </pc:picChg>
      </pc:sldChg>
      <pc:sldChg chg="addSp delSp modSp mod">
        <pc:chgData name="Sai Snusha Nakka" userId="cf54e80267e2d69f" providerId="LiveId" clId="{18279D29-C1F9-4BD0-995D-0B9E7B595D7E}" dt="2023-11-29T20:25:16.290" v="1049" actId="14100"/>
        <pc:sldMkLst>
          <pc:docMk/>
          <pc:sldMk cId="4102338347" sldId="303"/>
        </pc:sldMkLst>
        <pc:picChg chg="add mod">
          <ac:chgData name="Sai Snusha Nakka" userId="cf54e80267e2d69f" providerId="LiveId" clId="{18279D29-C1F9-4BD0-995D-0B9E7B595D7E}" dt="2023-11-29T20:25:16.290" v="1049" actId="14100"/>
          <ac:picMkLst>
            <pc:docMk/>
            <pc:sldMk cId="4102338347" sldId="303"/>
            <ac:picMk id="2" creationId="{C013A989-7536-8608-C4DE-742019B871E3}"/>
          </ac:picMkLst>
        </pc:picChg>
        <pc:picChg chg="add mod">
          <ac:chgData name="Sai Snusha Nakka" userId="cf54e80267e2d69f" providerId="LiveId" clId="{18279D29-C1F9-4BD0-995D-0B9E7B595D7E}" dt="2023-11-29T20:25:12.776" v="1047" actId="14100"/>
          <ac:picMkLst>
            <pc:docMk/>
            <pc:sldMk cId="4102338347" sldId="303"/>
            <ac:picMk id="3" creationId="{230D5A08-597F-418D-73FC-2E4892FDA7F5}"/>
          </ac:picMkLst>
        </pc:picChg>
        <pc:picChg chg="del">
          <ac:chgData name="Sai Snusha Nakka" userId="cf54e80267e2d69f" providerId="LiveId" clId="{18279D29-C1F9-4BD0-995D-0B9E7B595D7E}" dt="2023-11-29T20:24:47.235" v="1037" actId="478"/>
          <ac:picMkLst>
            <pc:docMk/>
            <pc:sldMk cId="4102338347" sldId="303"/>
            <ac:picMk id="6" creationId="{A5C444E4-35B6-B049-7097-975B610F2FCF}"/>
          </ac:picMkLst>
        </pc:picChg>
        <pc:picChg chg="del">
          <ac:chgData name="Sai Snusha Nakka" userId="cf54e80267e2d69f" providerId="LiveId" clId="{18279D29-C1F9-4BD0-995D-0B9E7B595D7E}" dt="2023-11-29T20:24:45.898" v="1036" actId="478"/>
          <ac:picMkLst>
            <pc:docMk/>
            <pc:sldMk cId="4102338347" sldId="303"/>
            <ac:picMk id="7" creationId="{E5CB1891-59A8-0942-8871-F69A818E2276}"/>
          </ac:picMkLst>
        </pc:picChg>
        <pc:picChg chg="del">
          <ac:chgData name="Sai Snusha Nakka" userId="cf54e80267e2d69f" providerId="LiveId" clId="{18279D29-C1F9-4BD0-995D-0B9E7B595D7E}" dt="2023-11-29T20:24:50.059" v="1039" actId="478"/>
          <ac:picMkLst>
            <pc:docMk/>
            <pc:sldMk cId="4102338347" sldId="303"/>
            <ac:picMk id="8" creationId="{DC536D60-7AB4-FFE4-0536-FBB074DB5A38}"/>
          </ac:picMkLst>
        </pc:picChg>
        <pc:picChg chg="del">
          <ac:chgData name="Sai Snusha Nakka" userId="cf54e80267e2d69f" providerId="LiveId" clId="{18279D29-C1F9-4BD0-995D-0B9E7B595D7E}" dt="2023-11-29T20:24:48.705" v="1038" actId="478"/>
          <ac:picMkLst>
            <pc:docMk/>
            <pc:sldMk cId="4102338347" sldId="303"/>
            <ac:picMk id="9" creationId="{1164C24C-C541-21F3-FD41-1A92C38B5FD9}"/>
          </ac:picMkLst>
        </pc:picChg>
      </pc:sldChg>
      <pc:sldChg chg="del">
        <pc:chgData name="Sai Snusha Nakka" userId="cf54e80267e2d69f" providerId="LiveId" clId="{18279D29-C1F9-4BD0-995D-0B9E7B595D7E}" dt="2023-11-29T20:32:13.659" v="1330" actId="2696"/>
        <pc:sldMkLst>
          <pc:docMk/>
          <pc:sldMk cId="2679144957" sldId="310"/>
        </pc:sldMkLst>
      </pc:sldChg>
      <pc:sldChg chg="del">
        <pc:chgData name="Sai Snusha Nakka" userId="cf54e80267e2d69f" providerId="LiveId" clId="{18279D29-C1F9-4BD0-995D-0B9E7B595D7E}" dt="2023-11-29T20:26:38.378" v="1055" actId="2696"/>
        <pc:sldMkLst>
          <pc:docMk/>
          <pc:sldMk cId="3644183206" sldId="311"/>
        </pc:sldMkLst>
      </pc:sldChg>
      <pc:sldChg chg="addSp delSp modSp add mod">
        <pc:chgData name="Sai Snusha Nakka" userId="cf54e80267e2d69f" providerId="LiveId" clId="{18279D29-C1F9-4BD0-995D-0B9E7B595D7E}" dt="2023-11-29T20:28:55.050" v="1197" actId="14100"/>
        <pc:sldMkLst>
          <pc:docMk/>
          <pc:sldMk cId="3252918715" sldId="312"/>
        </pc:sldMkLst>
        <pc:spChg chg="del mod">
          <ac:chgData name="Sai Snusha Nakka" userId="cf54e80267e2d69f" providerId="LiveId" clId="{18279D29-C1F9-4BD0-995D-0B9E7B595D7E}" dt="2023-11-29T20:19:14.383" v="603" actId="478"/>
          <ac:spMkLst>
            <pc:docMk/>
            <pc:sldMk cId="3252918715" sldId="312"/>
            <ac:spMk id="3" creationId="{DF0F6EC9-9042-AD60-B217-A03573558284}"/>
          </ac:spMkLst>
        </pc:spChg>
        <pc:spChg chg="add mod">
          <ac:chgData name="Sai Snusha Nakka" userId="cf54e80267e2d69f" providerId="LiveId" clId="{18279D29-C1F9-4BD0-995D-0B9E7B595D7E}" dt="2023-11-29T20:28:55.050" v="1197" actId="14100"/>
          <ac:spMkLst>
            <pc:docMk/>
            <pc:sldMk cId="3252918715" sldId="312"/>
            <ac:spMk id="4" creationId="{CF36F723-3CEE-F6DB-B80A-408A58FE274F}"/>
          </ac:spMkLst>
        </pc:spChg>
        <pc:grpChg chg="del">
          <ac:chgData name="Sai Snusha Nakka" userId="cf54e80267e2d69f" providerId="LiveId" clId="{18279D29-C1F9-4BD0-995D-0B9E7B595D7E}" dt="2023-11-29T20:28:52.181" v="1196" actId="478"/>
          <ac:grpSpMkLst>
            <pc:docMk/>
            <pc:sldMk cId="3252918715" sldId="312"/>
            <ac:grpSpMk id="2534" creationId="{00000000-0000-0000-0000-000000000000}"/>
          </ac:grpSpMkLst>
        </pc:grpChg>
      </pc:sldChg>
      <pc:sldChg chg="addSp delSp modSp add mod">
        <pc:chgData name="Sai Snusha Nakka" userId="cf54e80267e2d69f" providerId="LiveId" clId="{18279D29-C1F9-4BD0-995D-0B9E7B595D7E}" dt="2023-11-29T20:30:08.632" v="1241" actId="1076"/>
        <pc:sldMkLst>
          <pc:docMk/>
          <pc:sldMk cId="2505404477" sldId="313"/>
        </pc:sldMkLst>
        <pc:spChg chg="add mod">
          <ac:chgData name="Sai Snusha Nakka" userId="cf54e80267e2d69f" providerId="LiveId" clId="{18279D29-C1F9-4BD0-995D-0B9E7B595D7E}" dt="2023-11-29T20:30:08.632" v="1241" actId="1076"/>
          <ac:spMkLst>
            <pc:docMk/>
            <pc:sldMk cId="2505404477" sldId="313"/>
            <ac:spMk id="4" creationId="{577201CD-6A07-748B-531B-A4D6D48B3AC7}"/>
          </ac:spMkLst>
        </pc:spChg>
        <pc:spChg chg="mod">
          <ac:chgData name="Sai Snusha Nakka" userId="cf54e80267e2d69f" providerId="LiveId" clId="{18279D29-C1F9-4BD0-995D-0B9E7B595D7E}" dt="2023-11-29T20:29:19.342" v="1221" actId="20577"/>
          <ac:spMkLst>
            <pc:docMk/>
            <pc:sldMk cId="2505404477" sldId="313"/>
            <ac:spMk id="235" creationId="{00000000-0000-0000-0000-000000000000}"/>
          </ac:spMkLst>
        </pc:spChg>
        <pc:spChg chg="del mod topLvl">
          <ac:chgData name="Sai Snusha Nakka" userId="cf54e80267e2d69f" providerId="LiveId" clId="{18279D29-C1F9-4BD0-995D-0B9E7B595D7E}" dt="2023-11-29T20:29:40.495" v="1228" actId="478"/>
          <ac:spMkLst>
            <pc:docMk/>
            <pc:sldMk cId="2505404477" sldId="313"/>
            <ac:spMk id="301" creationId="{00000000-0000-0000-0000-000000000000}"/>
          </ac:spMkLst>
        </pc:spChg>
        <pc:spChg chg="del mod topLvl">
          <ac:chgData name="Sai Snusha Nakka" userId="cf54e80267e2d69f" providerId="LiveId" clId="{18279D29-C1F9-4BD0-995D-0B9E7B595D7E}" dt="2023-11-29T20:29:36.405" v="1226" actId="478"/>
          <ac:spMkLst>
            <pc:docMk/>
            <pc:sldMk cId="2505404477" sldId="313"/>
            <ac:spMk id="303" creationId="{00000000-0000-0000-0000-000000000000}"/>
          </ac:spMkLst>
        </pc:spChg>
        <pc:spChg chg="del mod topLvl">
          <ac:chgData name="Sai Snusha Nakka" userId="cf54e80267e2d69f" providerId="LiveId" clId="{18279D29-C1F9-4BD0-995D-0B9E7B595D7E}" dt="2023-11-29T20:29:54.562" v="1235" actId="478"/>
          <ac:spMkLst>
            <pc:docMk/>
            <pc:sldMk cId="2505404477" sldId="313"/>
            <ac:spMk id="311" creationId="{00000000-0000-0000-0000-000000000000}"/>
          </ac:spMkLst>
        </pc:spChg>
        <pc:spChg chg="del mod topLvl">
          <ac:chgData name="Sai Snusha Nakka" userId="cf54e80267e2d69f" providerId="LiveId" clId="{18279D29-C1F9-4BD0-995D-0B9E7B595D7E}" dt="2023-11-29T20:29:48.951" v="1233" actId="478"/>
          <ac:spMkLst>
            <pc:docMk/>
            <pc:sldMk cId="2505404477" sldId="313"/>
            <ac:spMk id="313" creationId="{00000000-0000-0000-0000-000000000000}"/>
          </ac:spMkLst>
        </pc:spChg>
        <pc:grpChg chg="del">
          <ac:chgData name="Sai Snusha Nakka" userId="cf54e80267e2d69f" providerId="LiveId" clId="{18279D29-C1F9-4BD0-995D-0B9E7B595D7E}" dt="2023-11-29T20:29:25.506" v="1222" actId="478"/>
          <ac:grpSpMkLst>
            <pc:docMk/>
            <pc:sldMk cId="2505404477" sldId="313"/>
            <ac:grpSpMk id="236" creationId="{00000000-0000-0000-0000-000000000000}"/>
          </ac:grpSpMkLst>
        </pc:grpChg>
        <pc:grpChg chg="del">
          <ac:chgData name="Sai Snusha Nakka" userId="cf54e80267e2d69f" providerId="LiveId" clId="{18279D29-C1F9-4BD0-995D-0B9E7B595D7E}" dt="2023-11-29T20:29:36.405" v="1226" actId="478"/>
          <ac:grpSpMkLst>
            <pc:docMk/>
            <pc:sldMk cId="2505404477" sldId="313"/>
            <ac:grpSpMk id="299" creationId="{00000000-0000-0000-0000-000000000000}"/>
          </ac:grpSpMkLst>
        </pc:grpChg>
        <pc:grpChg chg="del">
          <ac:chgData name="Sai Snusha Nakka" userId="cf54e80267e2d69f" providerId="LiveId" clId="{18279D29-C1F9-4BD0-995D-0B9E7B595D7E}" dt="2023-11-29T20:29:30.503" v="1224" actId="478"/>
          <ac:grpSpMkLst>
            <pc:docMk/>
            <pc:sldMk cId="2505404477" sldId="313"/>
            <ac:grpSpMk id="304" creationId="{00000000-0000-0000-0000-000000000000}"/>
          </ac:grpSpMkLst>
        </pc:grpChg>
        <pc:grpChg chg="del">
          <ac:chgData name="Sai Snusha Nakka" userId="cf54e80267e2d69f" providerId="LiveId" clId="{18279D29-C1F9-4BD0-995D-0B9E7B595D7E}" dt="2023-11-29T20:29:48.951" v="1233" actId="478"/>
          <ac:grpSpMkLst>
            <pc:docMk/>
            <pc:sldMk cId="2505404477" sldId="313"/>
            <ac:grpSpMk id="309" creationId="{00000000-0000-0000-0000-000000000000}"/>
          </ac:grpSpMkLst>
        </pc:grpChg>
        <pc:grpChg chg="del">
          <ac:chgData name="Sai Snusha Nakka" userId="cf54e80267e2d69f" providerId="LiveId" clId="{18279D29-C1F9-4BD0-995D-0B9E7B595D7E}" dt="2023-11-29T20:29:42.793" v="1229" actId="478"/>
          <ac:grpSpMkLst>
            <pc:docMk/>
            <pc:sldMk cId="2505404477" sldId="313"/>
            <ac:grpSpMk id="314" creationId="{00000000-0000-0000-0000-000000000000}"/>
          </ac:grpSpMkLst>
        </pc:grpChg>
        <pc:grpChg chg="del">
          <ac:chgData name="Sai Snusha Nakka" userId="cf54e80267e2d69f" providerId="LiveId" clId="{18279D29-C1F9-4BD0-995D-0B9E7B595D7E}" dt="2023-11-29T20:29:44.452" v="1230" actId="478"/>
          <ac:grpSpMkLst>
            <pc:docMk/>
            <pc:sldMk cId="2505404477" sldId="313"/>
            <ac:grpSpMk id="319" creationId="{00000000-0000-0000-0000-000000000000}"/>
          </ac:grpSpMkLst>
        </pc:grpChg>
        <pc:cxnChg chg="del mod">
          <ac:chgData name="Sai Snusha Nakka" userId="cf54e80267e2d69f" providerId="LiveId" clId="{18279D29-C1F9-4BD0-995D-0B9E7B595D7E}" dt="2023-11-29T20:29:28.882" v="1223" actId="478"/>
          <ac:cxnSpMkLst>
            <pc:docMk/>
            <pc:sldMk cId="2505404477" sldId="313"/>
            <ac:cxnSpMk id="324" creationId="{00000000-0000-0000-0000-000000000000}"/>
          </ac:cxnSpMkLst>
        </pc:cxnChg>
        <pc:cxnChg chg="del mod">
          <ac:chgData name="Sai Snusha Nakka" userId="cf54e80267e2d69f" providerId="LiveId" clId="{18279D29-C1F9-4BD0-995D-0B9E7B595D7E}" dt="2023-11-29T20:29:57.053" v="1236" actId="478"/>
          <ac:cxnSpMkLst>
            <pc:docMk/>
            <pc:sldMk cId="2505404477" sldId="313"/>
            <ac:cxnSpMk id="325" creationId="{00000000-0000-0000-0000-000000000000}"/>
          </ac:cxnSpMkLst>
        </pc:cxnChg>
        <pc:cxnChg chg="del mod">
          <ac:chgData name="Sai Snusha Nakka" userId="cf54e80267e2d69f" providerId="LiveId" clId="{18279D29-C1F9-4BD0-995D-0B9E7B595D7E}" dt="2023-11-29T20:29:59.114" v="1238" actId="478"/>
          <ac:cxnSpMkLst>
            <pc:docMk/>
            <pc:sldMk cId="2505404477" sldId="313"/>
            <ac:cxnSpMk id="326" creationId="{00000000-0000-0000-0000-000000000000}"/>
          </ac:cxnSpMkLst>
        </pc:cxnChg>
        <pc:cxnChg chg="del mod">
          <ac:chgData name="Sai Snusha Nakka" userId="cf54e80267e2d69f" providerId="LiveId" clId="{18279D29-C1F9-4BD0-995D-0B9E7B595D7E}" dt="2023-11-29T20:30:00.833" v="1239" actId="478"/>
          <ac:cxnSpMkLst>
            <pc:docMk/>
            <pc:sldMk cId="2505404477" sldId="313"/>
            <ac:cxnSpMk id="327" creationId="{00000000-0000-0000-0000-000000000000}"/>
          </ac:cxnSpMkLst>
        </pc:cxnChg>
      </pc:sldChg>
      <pc:sldChg chg="add del">
        <pc:chgData name="Sai Snusha Nakka" userId="cf54e80267e2d69f" providerId="LiveId" clId="{18279D29-C1F9-4BD0-995D-0B9E7B595D7E}" dt="2023-11-29T20:26:02.703" v="1053" actId="2696"/>
        <pc:sldMkLst>
          <pc:docMk/>
          <pc:sldMk cId="2598042719" sldId="313"/>
        </pc:sldMkLst>
      </pc:sldChg>
      <pc:sldChg chg="add del">
        <pc:chgData name="Sai Snusha Nakka" userId="cf54e80267e2d69f" providerId="LiveId" clId="{18279D29-C1F9-4BD0-995D-0B9E7B595D7E}" dt="2023-11-29T20:30:18.107" v="1243" actId="47"/>
        <pc:sldMkLst>
          <pc:docMk/>
          <pc:sldMk cId="316173509" sldId="314"/>
        </pc:sldMkLst>
      </pc:sldChg>
      <pc:sldChg chg="addSp delSp modSp add mod">
        <pc:chgData name="Sai Snusha Nakka" userId="cf54e80267e2d69f" providerId="LiveId" clId="{18279D29-C1F9-4BD0-995D-0B9E7B595D7E}" dt="2023-11-29T20:31:03.047" v="1271" actId="1076"/>
        <pc:sldMkLst>
          <pc:docMk/>
          <pc:sldMk cId="2930446282" sldId="315"/>
        </pc:sldMkLst>
        <pc:spChg chg="add mod">
          <ac:chgData name="Sai Snusha Nakka" userId="cf54e80267e2d69f" providerId="LiveId" clId="{18279D29-C1F9-4BD0-995D-0B9E7B595D7E}" dt="2023-11-29T20:30:42.328" v="1265" actId="1076"/>
          <ac:spMkLst>
            <pc:docMk/>
            <pc:sldMk cId="2930446282" sldId="315"/>
            <ac:spMk id="3" creationId="{B5D9BE0E-A3CE-E63B-73A3-3CCBB94CB55B}"/>
          </ac:spMkLst>
        </pc:spChg>
        <pc:spChg chg="del">
          <ac:chgData name="Sai Snusha Nakka" userId="cf54e80267e2d69f" providerId="LiveId" clId="{18279D29-C1F9-4BD0-995D-0B9E7B595D7E}" dt="2023-11-29T20:30:33.425" v="1263" actId="478"/>
          <ac:spMkLst>
            <pc:docMk/>
            <pc:sldMk cId="2930446282" sldId="315"/>
            <ac:spMk id="4" creationId="{577201CD-6A07-748B-531B-A4D6D48B3AC7}"/>
          </ac:spMkLst>
        </pc:spChg>
        <pc:spChg chg="mod">
          <ac:chgData name="Sai Snusha Nakka" userId="cf54e80267e2d69f" providerId="LiveId" clId="{18279D29-C1F9-4BD0-995D-0B9E7B595D7E}" dt="2023-11-29T20:30:31.002" v="1262" actId="20577"/>
          <ac:spMkLst>
            <pc:docMk/>
            <pc:sldMk cId="2930446282" sldId="315"/>
            <ac:spMk id="235" creationId="{00000000-0000-0000-0000-000000000000}"/>
          </ac:spMkLst>
        </pc:spChg>
        <pc:grpChg chg="del">
          <ac:chgData name="Sai Snusha Nakka" userId="cf54e80267e2d69f" providerId="LiveId" clId="{18279D29-C1F9-4BD0-995D-0B9E7B595D7E}" dt="2023-11-29T20:30:43.867" v="1266" actId="478"/>
          <ac:grpSpMkLst>
            <pc:docMk/>
            <pc:sldMk cId="2930446282" sldId="315"/>
            <ac:grpSpMk id="241" creationId="{00000000-0000-0000-0000-000000000000}"/>
          </ac:grpSpMkLst>
        </pc:grpChg>
        <pc:picChg chg="add mod">
          <ac:chgData name="Sai Snusha Nakka" userId="cf54e80267e2d69f" providerId="LiveId" clId="{18279D29-C1F9-4BD0-995D-0B9E7B595D7E}" dt="2023-11-29T20:30:55.331" v="1269" actId="1076"/>
          <ac:picMkLst>
            <pc:docMk/>
            <pc:sldMk cId="2930446282" sldId="315"/>
            <ac:picMk id="5" creationId="{38C45E8B-C563-C152-39C9-0F5FBD85F475}"/>
          </ac:picMkLst>
        </pc:picChg>
        <pc:picChg chg="add mod">
          <ac:chgData name="Sai Snusha Nakka" userId="cf54e80267e2d69f" providerId="LiveId" clId="{18279D29-C1F9-4BD0-995D-0B9E7B595D7E}" dt="2023-11-29T20:31:03.047" v="1271" actId="1076"/>
          <ac:picMkLst>
            <pc:docMk/>
            <pc:sldMk cId="2930446282" sldId="315"/>
            <ac:picMk id="6" creationId="{0C1521EE-5F61-8244-0996-D9C51975B742}"/>
          </ac:picMkLst>
        </pc:picChg>
      </pc:sldChg>
      <pc:sldChg chg="addSp delSp modSp add mod">
        <pc:chgData name="Sai Snusha Nakka" userId="cf54e80267e2d69f" providerId="LiveId" clId="{18279D29-C1F9-4BD0-995D-0B9E7B595D7E}" dt="2023-11-29T21:00:20.911" v="1382" actId="1076"/>
        <pc:sldMkLst>
          <pc:docMk/>
          <pc:sldMk cId="2212331443" sldId="316"/>
        </pc:sldMkLst>
        <pc:spChg chg="del">
          <ac:chgData name="Sai Snusha Nakka" userId="cf54e80267e2d69f" providerId="LiveId" clId="{18279D29-C1F9-4BD0-995D-0B9E7B595D7E}" dt="2023-11-29T20:59:45.242" v="1334" actId="478"/>
          <ac:spMkLst>
            <pc:docMk/>
            <pc:sldMk cId="2212331443" sldId="316"/>
            <ac:spMk id="3" creationId="{85A3664C-477E-E238-FF4D-9B6FA2B62F2E}"/>
          </ac:spMkLst>
        </pc:spChg>
        <pc:spChg chg="del">
          <ac:chgData name="Sai Snusha Nakka" userId="cf54e80267e2d69f" providerId="LiveId" clId="{18279D29-C1F9-4BD0-995D-0B9E7B595D7E}" dt="2023-11-29T20:59:46.983" v="1335" actId="478"/>
          <ac:spMkLst>
            <pc:docMk/>
            <pc:sldMk cId="2212331443" sldId="316"/>
            <ac:spMk id="334" creationId="{00000000-0000-0000-0000-000000000000}"/>
          </ac:spMkLst>
        </pc:spChg>
        <pc:spChg chg="mod">
          <ac:chgData name="Sai Snusha Nakka" userId="cf54e80267e2d69f" providerId="LiveId" clId="{18279D29-C1F9-4BD0-995D-0B9E7B595D7E}" dt="2023-11-29T20:59:56.368" v="1376" actId="20577"/>
          <ac:spMkLst>
            <pc:docMk/>
            <pc:sldMk cId="2212331443" sldId="316"/>
            <ac:spMk id="336" creationId="{00000000-0000-0000-0000-000000000000}"/>
          </ac:spMkLst>
        </pc:spChg>
        <pc:grpChg chg="del">
          <ac:chgData name="Sai Snusha Nakka" userId="cf54e80267e2d69f" providerId="LiveId" clId="{18279D29-C1F9-4BD0-995D-0B9E7B595D7E}" dt="2023-11-29T20:59:59.078" v="1377" actId="478"/>
          <ac:grpSpMkLst>
            <pc:docMk/>
            <pc:sldMk cId="2212331443" sldId="316"/>
            <ac:grpSpMk id="337" creationId="{00000000-0000-0000-0000-000000000000}"/>
          </ac:grpSpMkLst>
        </pc:grpChg>
        <pc:picChg chg="add mod modCrop">
          <ac:chgData name="Sai Snusha Nakka" userId="cf54e80267e2d69f" providerId="LiveId" clId="{18279D29-C1F9-4BD0-995D-0B9E7B595D7E}" dt="2023-11-29T21:00:20.911" v="1382" actId="1076"/>
          <ac:picMkLst>
            <pc:docMk/>
            <pc:sldMk cId="2212331443" sldId="316"/>
            <ac:picMk id="4" creationId="{6BD1E470-AA76-E8C7-C21D-4CF6BC2010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754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07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646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29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975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85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654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698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0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9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0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425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305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9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39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044331" y="2036380"/>
            <a:ext cx="3749709" cy="106795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u="sng" dirty="0">
                <a:latin typeface="Amasis MT Pro Black" panose="02040A04050005020304" pitchFamily="18" charset="0"/>
              </a:rPr>
              <a:t>CHURN PREDICTION </a:t>
            </a:r>
            <a:endParaRPr sz="2400" u="sng" dirty="0">
              <a:latin typeface="Amasis MT Pro Black" panose="02040A04050005020304" pitchFamily="18"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6FFA4E9-F590-A90C-A2B7-253CF223C6EE}"/>
              </a:ext>
            </a:extLst>
          </p:cNvPr>
          <p:cNvSpPr txBox="1"/>
          <p:nvPr/>
        </p:nvSpPr>
        <p:spPr>
          <a:xfrm>
            <a:off x="6024197" y="2883016"/>
            <a:ext cx="3027554" cy="738664"/>
          </a:xfrm>
          <a:prstGeom prst="rect">
            <a:avLst/>
          </a:prstGeom>
          <a:noFill/>
        </p:spPr>
        <p:txBody>
          <a:bodyPr wrap="square" rtlCol="0">
            <a:spAutoFit/>
          </a:bodyPr>
          <a:lstStyle/>
          <a:p>
            <a:r>
              <a:rPr lang="en-US" dirty="0"/>
              <a:t>700747032 – Sai Charan </a:t>
            </a:r>
            <a:r>
              <a:rPr lang="en-US" dirty="0" err="1"/>
              <a:t>Yadavelli</a:t>
            </a:r>
            <a:r>
              <a:rPr lang="en-US" dirty="0"/>
              <a:t>	 </a:t>
            </a:r>
          </a:p>
          <a:p>
            <a:r>
              <a:rPr lang="en-US" dirty="0"/>
              <a:t>700747449 – Sai Prakash </a:t>
            </a:r>
            <a:r>
              <a:rPr lang="en-US" dirty="0" err="1"/>
              <a:t>Podapati</a:t>
            </a:r>
            <a:endParaRPr lang="en-US" dirty="0"/>
          </a:p>
          <a:p>
            <a:r>
              <a:rPr lang="en-US" dirty="0"/>
              <a:t>700746287 – Sai Snusha Nakka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51657" y="892628"/>
            <a:ext cx="8435143" cy="407125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PAPER 3</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5A3664C-477E-E238-FF4D-9B6FA2B62F2E}"/>
              </a:ext>
            </a:extLst>
          </p:cNvPr>
          <p:cNvSpPr txBox="1"/>
          <p:nvPr/>
        </p:nvSpPr>
        <p:spPr>
          <a:xfrm>
            <a:off x="855549" y="1297557"/>
            <a:ext cx="7336333" cy="3754874"/>
          </a:xfrm>
          <a:prstGeom prst="rect">
            <a:avLst/>
          </a:prstGeom>
          <a:noFill/>
        </p:spPr>
        <p:txBody>
          <a:bodyPr wrap="square">
            <a:spAutoFit/>
          </a:bodyPr>
          <a:lstStyle/>
          <a:p>
            <a:pPr marL="285750" indent="-285750">
              <a:buFont typeface="Arial" panose="020B0604020202020204" pitchFamily="34" charset="0"/>
              <a:buChar char="•"/>
            </a:pPr>
            <a:r>
              <a:rPr lang="en-US" dirty="0"/>
              <a:t>explore the impact of deep learning algorithms for this use case, we use an artificial neural network with multiple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computing systems based on structure and functioning of biological neural networks.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a Neural Network with only one hidden layer, and then keep on adding more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hierarchy of increasing abstraction and learning complex concepts is created by training each layer of neurons on the features/outputs of the previous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was observed that the Accuracy on Training Set was slightly more and thus it represented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which allows us to use every sample in Train Set and Test Set. Hence Grid search Cross validation is implemented which increases the accuracy of the model.</a:t>
            </a:r>
          </a:p>
          <a:p>
            <a:pPr marL="457200" lvl="0" indent="-308610" algn="just" rtl="0">
              <a:spcBef>
                <a:spcPts val="0"/>
              </a:spcBef>
              <a:spcAft>
                <a:spcPts val="0"/>
              </a:spcAft>
              <a:buSzPts val="1260"/>
              <a:buChar char="●"/>
            </a:pPr>
            <a:endParaRPr lang="en-US"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5874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51657" y="892628"/>
            <a:ext cx="8435143" cy="407125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PAPER 4</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5A3664C-477E-E238-FF4D-9B6FA2B62F2E}"/>
              </a:ext>
            </a:extLst>
          </p:cNvPr>
          <p:cNvSpPr txBox="1"/>
          <p:nvPr/>
        </p:nvSpPr>
        <p:spPr>
          <a:xfrm>
            <a:off x="855549" y="1297557"/>
            <a:ext cx="7336333" cy="3323987"/>
          </a:xfrm>
          <a:prstGeom prst="rect">
            <a:avLst/>
          </a:prstGeom>
          <a:noFill/>
        </p:spPr>
        <p:txBody>
          <a:bodyPr wrap="square">
            <a:spAutoFit/>
          </a:bodyPr>
          <a:lstStyle/>
          <a:p>
            <a:pPr marL="285750" indent="-285750">
              <a:buFont typeface="Arial" panose="020B0604020202020204" pitchFamily="34" charset="0"/>
              <a:buChar char="•"/>
            </a:pPr>
            <a:r>
              <a:rPr lang="en-US" dirty="0"/>
              <a:t>model the churn prediction problem as a two-class classification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validating the performance of these classifiers, we use a stratified 10-fold cross-validation method over the given datasets.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chose stratified cross validation to avoid over fitting as both the datasets are unbalanced.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Stratified cross validation method ensures that the percentage of samples for each class is similar across folds.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large FNN improves the accuracy compared to the baseline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small FNN accuracy is lower than the baseline model.</a:t>
            </a:r>
          </a:p>
          <a:p>
            <a:pPr marL="457200" lvl="0" indent="-308610" algn="just" rtl="0">
              <a:spcBef>
                <a:spcPts val="0"/>
              </a:spcBef>
              <a:spcAft>
                <a:spcPts val="0"/>
              </a:spcAft>
              <a:buSzPts val="1260"/>
              <a:buChar char="●"/>
            </a:pPr>
            <a:endParaRPr lang="en-US"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1988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51657" y="892628"/>
            <a:ext cx="8435143" cy="407125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Architecture Overview</a:t>
            </a:r>
            <a:endParaRPr dirty="0"/>
          </a:p>
        </p:txBody>
      </p:sp>
      <p:pic>
        <p:nvPicPr>
          <p:cNvPr id="4" name="Picture 3">
            <a:extLst>
              <a:ext uri="{FF2B5EF4-FFF2-40B4-BE49-F238E27FC236}">
                <a16:creationId xmlns:a16="http://schemas.microsoft.com/office/drawing/2014/main" id="{6BD1E470-AA76-E8C7-C21D-4CF6BC2010D1}"/>
              </a:ext>
            </a:extLst>
          </p:cNvPr>
          <p:cNvPicPr>
            <a:picLocks noChangeAspect="1"/>
          </p:cNvPicPr>
          <p:nvPr/>
        </p:nvPicPr>
        <p:blipFill rotWithShape="1">
          <a:blip r:embed="rId3"/>
          <a:srcRect l="18969" t="18899" r="4655" b="11591"/>
          <a:stretch/>
        </p:blipFill>
        <p:spPr>
          <a:xfrm>
            <a:off x="1260389" y="1156803"/>
            <a:ext cx="6285471" cy="3575222"/>
          </a:xfrm>
          <a:prstGeom prst="rect">
            <a:avLst/>
          </a:prstGeom>
        </p:spPr>
      </p:pic>
    </p:spTree>
    <p:extLst>
      <p:ext uri="{BB962C8B-B14F-4D97-AF65-F5344CB8AC3E}">
        <p14:creationId xmlns:p14="http://schemas.microsoft.com/office/powerpoint/2010/main" val="221233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0861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Datasets</a:t>
            </a:r>
            <a:endParaRPr dirty="0"/>
          </a:p>
        </p:txBody>
      </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29C65E0-A535-13CC-00FA-FC45280DC919}"/>
              </a:ext>
            </a:extLst>
          </p:cNvPr>
          <p:cNvSpPr txBox="1"/>
          <p:nvPr/>
        </p:nvSpPr>
        <p:spPr>
          <a:xfrm>
            <a:off x="334536" y="1900556"/>
            <a:ext cx="6867466" cy="1686616"/>
          </a:xfrm>
          <a:prstGeom prst="rect">
            <a:avLst/>
          </a:prstGeom>
          <a:noFill/>
        </p:spPr>
        <p:txBody>
          <a:bodyPr wrap="square">
            <a:spAutoFit/>
          </a:bodyPr>
          <a:lstStyle/>
          <a:p>
            <a:pPr marL="285750" marR="0" indent="-285750">
              <a:lnSpc>
                <a:spcPct val="115000"/>
              </a:lnSpc>
              <a:spcBef>
                <a:spcPts val="0"/>
              </a:spcBef>
              <a:spcAft>
                <a:spcPts val="0"/>
              </a:spcAft>
              <a:buFont typeface="Arial" panose="020B0604020202020204" pitchFamily="34" charset="0"/>
              <a:buChar char="•"/>
            </a:pPr>
            <a:r>
              <a:rPr lang="en-US" sz="1600"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Based upon data of employees of a bank we calculate whether an employee stands a chance to stay in the company or not.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indent="-285750">
              <a:lnSpc>
                <a:spcPct val="115000"/>
              </a:lnSpc>
              <a:spcBef>
                <a:spcPts val="0"/>
              </a:spcBef>
              <a:spcAft>
                <a:spcPts val="0"/>
              </a:spcAft>
              <a:buFont typeface="Arial" panose="020B0604020202020204" pitchFamily="34" charset="0"/>
              <a:buChar char="•"/>
            </a:pPr>
            <a:r>
              <a:rPr lang="en-US" sz="1600"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This csv file has 14 columns and 10000 entries.</a:t>
            </a:r>
            <a:endParaRPr lang="en-US" sz="1600" dirty="0">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285750" marR="0" indent="-285750">
              <a:lnSpc>
                <a:spcPct val="115000"/>
              </a:lnSpc>
              <a:spcBef>
                <a:spcPts val="0"/>
              </a:spcBef>
              <a:spcAft>
                <a:spcPts val="0"/>
              </a:spcAft>
              <a:buFont typeface="Arial" panose="020B0604020202020204" pitchFamily="34" charset="0"/>
              <a:buChar char="•"/>
            </a:pPr>
            <a:r>
              <a:rPr lang="en-US" sz="16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a:t>
            </a:r>
            <a:r>
              <a:rPr lang="en-US" sz="16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he csv has the details of the customer along with demographic details. </a:t>
            </a:r>
            <a:endParaRPr lang="en-US" sz="1600" dirty="0">
              <a:latin typeface="Times New Roman" panose="02020603050405020304" pitchFamily="18" charset="0"/>
              <a:ea typeface="Roboto" panose="02000000000000000000" pitchFamily="2" charset="0"/>
              <a:cs typeface="Times New Roman" panose="02020603050405020304" pitchFamily="18" charset="0"/>
            </a:endParaRPr>
          </a:p>
          <a:p>
            <a:pPr marL="425768" lvl="0" indent="-285750" rtl="0">
              <a:spcBef>
                <a:spcPts val="0"/>
              </a:spcBef>
              <a:spcAft>
                <a:spcPts val="0"/>
              </a:spcAft>
              <a:buSzPct val="100000"/>
              <a:buFont typeface="Arial" panose="020B0604020202020204" pitchFamily="34" charset="0"/>
              <a:buChar char="•"/>
            </a:pPr>
            <a:endParaRPr lang="en-US" sz="1600" dirty="0">
              <a:latin typeface="Times New Roman" panose="02020603050405020304" pitchFamily="18" charset="0"/>
              <a:ea typeface="Roboto" panose="02000000000000000000" pitchFamily="2" charset="0"/>
              <a:cs typeface="Times New Roman" panose="02020603050405020304" pitchFamily="18" charset="0"/>
            </a:endParaRPr>
          </a:p>
          <a:p>
            <a:pPr marL="140018" lvl="0" algn="just" rtl="0">
              <a:spcBef>
                <a:spcPts val="0"/>
              </a:spcBef>
              <a:spcAft>
                <a:spcPts val="0"/>
              </a:spcAft>
              <a:buSzPct val="100000"/>
            </a:pP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Reddit - Dive into anything">
            <a:extLst>
              <a:ext uri="{FF2B5EF4-FFF2-40B4-BE49-F238E27FC236}">
                <a16:creationId xmlns:a16="http://schemas.microsoft.com/office/drawing/2014/main" id="{DB2FC7AF-E456-5C94-A812-1BF6DD202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016" y="1565596"/>
            <a:ext cx="2131026" cy="213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77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310319" y="22859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and Discussion</a:t>
            </a:r>
            <a:endParaRPr dirty="0"/>
          </a:p>
        </p:txBody>
      </p:sp>
      <p:sp>
        <p:nvSpPr>
          <p:cNvPr id="3" name="TextBox 2">
            <a:extLst>
              <a:ext uri="{FF2B5EF4-FFF2-40B4-BE49-F238E27FC236}">
                <a16:creationId xmlns:a16="http://schemas.microsoft.com/office/drawing/2014/main" id="{662AFA85-7E7D-1AF7-539A-20B9B9BEF531}"/>
              </a:ext>
            </a:extLst>
          </p:cNvPr>
          <p:cNvSpPr txBox="1"/>
          <p:nvPr/>
        </p:nvSpPr>
        <p:spPr>
          <a:xfrm>
            <a:off x="1511300" y="1117600"/>
            <a:ext cx="6311900" cy="2693045"/>
          </a:xfrm>
          <a:prstGeom prst="rect">
            <a:avLst/>
          </a:prstGeom>
          <a:noFill/>
        </p:spPr>
        <p:txBody>
          <a:bodyPr wrap="square">
            <a:spAutoFit/>
          </a:bodyPr>
          <a:lstStyle/>
          <a:p>
            <a:pPr marL="285750" indent="-285750">
              <a:buFont typeface="Arial" panose="020B0604020202020204" pitchFamily="34" charset="0"/>
              <a:buChar char="•"/>
            </a:pPr>
            <a:r>
              <a:rPr lang="en-US" sz="16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Depending on the dataset and model complexity, an ANN can achieve an accuracy ranging from 80% to 95% or higher. </a:t>
            </a:r>
          </a:p>
          <a:p>
            <a:pPr marL="285750" indent="-285750">
              <a:buFont typeface="Arial" panose="020B0604020202020204" pitchFamily="34" charset="0"/>
              <a:buChar char="•"/>
            </a:pPr>
            <a:r>
              <a:rPr lang="en-US" sz="16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altered the dropout rate and found that the accuracy of our Ann model with 0.1 loss and 100 epochs is 85.3 % whereas  0.6 dropout rate is 84.3% .</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spcBef>
                <a:spcPts val="1500"/>
              </a:spcBef>
              <a:buFont typeface="Arial" panose="020B0604020202020204" pitchFamily="34" charset="0"/>
              <a:buChar char="•"/>
            </a:pPr>
            <a:r>
              <a:rPr lang="en-US" sz="16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Most of the customers are from France but most customers who churned are from Germany</a:t>
            </a:r>
          </a:p>
          <a:p>
            <a:pPr marL="285750" indent="-285750" algn="just">
              <a:spcBef>
                <a:spcPts val="1500"/>
              </a:spcBef>
              <a:buFont typeface="Arial" panose="020B0604020202020204" pitchFamily="34" charset="0"/>
              <a:buChar char="•"/>
            </a:pPr>
            <a:r>
              <a:rPr lang="en-US" sz="16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proportion of male customers churning is also greater than that of female customers.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310319" y="22859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and Discussion</a:t>
            </a:r>
            <a:endParaRPr dirty="0"/>
          </a:p>
        </p:txBody>
      </p:sp>
      <p:pic>
        <p:nvPicPr>
          <p:cNvPr id="6" name="Google Shape;115;p23">
            <a:extLst>
              <a:ext uri="{FF2B5EF4-FFF2-40B4-BE49-F238E27FC236}">
                <a16:creationId xmlns:a16="http://schemas.microsoft.com/office/drawing/2014/main" id="{B27753E0-50A5-6859-5204-8B754792C20A}"/>
              </a:ext>
            </a:extLst>
          </p:cNvPr>
          <p:cNvPicPr preferRelativeResize="0">
            <a:picLocks/>
          </p:cNvPicPr>
          <p:nvPr/>
        </p:nvPicPr>
        <p:blipFill>
          <a:blip r:embed="rId3">
            <a:alphaModFix/>
          </a:blip>
          <a:stretch>
            <a:fillRect/>
          </a:stretch>
        </p:blipFill>
        <p:spPr>
          <a:xfrm>
            <a:off x="182994" y="1227138"/>
            <a:ext cx="4242125" cy="2484372"/>
          </a:xfrm>
          <a:prstGeom prst="rect">
            <a:avLst/>
          </a:prstGeom>
          <a:noFill/>
          <a:ln>
            <a:noFill/>
          </a:ln>
        </p:spPr>
      </p:pic>
      <p:pic>
        <p:nvPicPr>
          <p:cNvPr id="7" name="Google Shape;116;p23">
            <a:extLst>
              <a:ext uri="{FF2B5EF4-FFF2-40B4-BE49-F238E27FC236}">
                <a16:creationId xmlns:a16="http://schemas.microsoft.com/office/drawing/2014/main" id="{D71DC2D4-97E9-D6A3-09AA-C796C92784B6}"/>
              </a:ext>
            </a:extLst>
          </p:cNvPr>
          <p:cNvPicPr preferRelativeResize="0"/>
          <p:nvPr/>
        </p:nvPicPr>
        <p:blipFill>
          <a:blip r:embed="rId4">
            <a:alphaModFix/>
          </a:blip>
          <a:stretch>
            <a:fillRect/>
          </a:stretch>
        </p:blipFill>
        <p:spPr>
          <a:xfrm>
            <a:off x="5054600" y="1227138"/>
            <a:ext cx="3719964" cy="2385625"/>
          </a:xfrm>
          <a:prstGeom prst="rect">
            <a:avLst/>
          </a:prstGeom>
          <a:noFill/>
          <a:ln>
            <a:noFill/>
          </a:ln>
        </p:spPr>
      </p:pic>
    </p:spTree>
    <p:extLst>
      <p:ext uri="{BB962C8B-B14F-4D97-AF65-F5344CB8AC3E}">
        <p14:creationId xmlns:p14="http://schemas.microsoft.com/office/powerpoint/2010/main" val="100973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310319" y="22859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and Discussion</a:t>
            </a:r>
            <a:endParaRPr dirty="0"/>
          </a:p>
        </p:txBody>
      </p:sp>
      <p:pic>
        <p:nvPicPr>
          <p:cNvPr id="2" name="Google Shape;121;p24">
            <a:extLst>
              <a:ext uri="{FF2B5EF4-FFF2-40B4-BE49-F238E27FC236}">
                <a16:creationId xmlns:a16="http://schemas.microsoft.com/office/drawing/2014/main" id="{C013A989-7536-8608-C4DE-742019B871E3}"/>
              </a:ext>
            </a:extLst>
          </p:cNvPr>
          <p:cNvPicPr preferRelativeResize="0"/>
          <p:nvPr/>
        </p:nvPicPr>
        <p:blipFill>
          <a:blip r:embed="rId3">
            <a:alphaModFix/>
          </a:blip>
          <a:stretch>
            <a:fillRect/>
          </a:stretch>
        </p:blipFill>
        <p:spPr>
          <a:xfrm>
            <a:off x="310319" y="1419598"/>
            <a:ext cx="3309181" cy="2441202"/>
          </a:xfrm>
          <a:prstGeom prst="rect">
            <a:avLst/>
          </a:prstGeom>
          <a:noFill/>
          <a:ln>
            <a:noFill/>
          </a:ln>
        </p:spPr>
      </p:pic>
      <p:pic>
        <p:nvPicPr>
          <p:cNvPr id="3" name="Google Shape;122;p24">
            <a:extLst>
              <a:ext uri="{FF2B5EF4-FFF2-40B4-BE49-F238E27FC236}">
                <a16:creationId xmlns:a16="http://schemas.microsoft.com/office/drawing/2014/main" id="{230D5A08-597F-418D-73FC-2E4892FDA7F5}"/>
              </a:ext>
            </a:extLst>
          </p:cNvPr>
          <p:cNvPicPr preferRelativeResize="0">
            <a:picLocks/>
          </p:cNvPicPr>
          <p:nvPr/>
        </p:nvPicPr>
        <p:blipFill>
          <a:blip r:embed="rId4">
            <a:alphaModFix/>
          </a:blip>
          <a:stretch>
            <a:fillRect/>
          </a:stretch>
        </p:blipFill>
        <p:spPr>
          <a:xfrm>
            <a:off x="5029199" y="1419598"/>
            <a:ext cx="3880833" cy="2441202"/>
          </a:xfrm>
          <a:prstGeom prst="rect">
            <a:avLst/>
          </a:prstGeom>
          <a:noFill/>
          <a:ln>
            <a:noFill/>
          </a:ln>
        </p:spPr>
      </p:pic>
    </p:spTree>
    <p:extLst>
      <p:ext uri="{BB962C8B-B14F-4D97-AF65-F5344CB8AC3E}">
        <p14:creationId xmlns:p14="http://schemas.microsoft.com/office/powerpoint/2010/main" val="410233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90569" y="22228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3" name="TextBox 2">
            <a:extLst>
              <a:ext uri="{FF2B5EF4-FFF2-40B4-BE49-F238E27FC236}">
                <a16:creationId xmlns:a16="http://schemas.microsoft.com/office/drawing/2014/main" id="{26151A23-EBC6-3605-2B82-1CACA8939628}"/>
              </a:ext>
            </a:extLst>
          </p:cNvPr>
          <p:cNvSpPr txBox="1"/>
          <p:nvPr/>
        </p:nvSpPr>
        <p:spPr>
          <a:xfrm>
            <a:off x="463417" y="1153900"/>
            <a:ext cx="5781476" cy="3108543"/>
          </a:xfrm>
          <a:prstGeom prst="rect">
            <a:avLst/>
          </a:prstGeom>
          <a:noFill/>
        </p:spPr>
        <p:txBody>
          <a:bodyPr wrap="square">
            <a:spAutoFit/>
          </a:bodyPr>
          <a:lstStyle/>
          <a:p>
            <a:pPr marL="285750" indent="-285750">
              <a:buFont typeface="Arial" panose="020B0604020202020204" pitchFamily="34" charset="0"/>
              <a:buChar char="•"/>
            </a:pPr>
            <a:r>
              <a:rPr lang="en-US" dirty="0"/>
              <a:t>simple decision rules based models and complex classification models for churn prediction task has been proposed in the literature.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require manual feature engineering process which time consuming and error-prone.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used was focused on a customer retention program which included various customer attribute fields and also a column of customer churn.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presented a methodology of using deep-learning models to eliminate the manual feature engineering process.</a:t>
            </a:r>
          </a:p>
          <a:p>
            <a:pPr marL="457200" lvl="0" indent="-317182" algn="just" rtl="0">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descr="A blue background with white figures&#10;&#10;Description automatically generated">
            <a:extLst>
              <a:ext uri="{FF2B5EF4-FFF2-40B4-BE49-F238E27FC236}">
                <a16:creationId xmlns:a16="http://schemas.microsoft.com/office/drawing/2014/main" id="{E9592848-EB99-3DC9-50BD-EF82B4EDEE80}"/>
              </a:ext>
            </a:extLst>
          </p:cNvPr>
          <p:cNvPicPr>
            <a:picLocks noChangeAspect="1"/>
          </p:cNvPicPr>
          <p:nvPr/>
        </p:nvPicPr>
        <p:blipFill>
          <a:blip r:embed="rId3"/>
          <a:stretch>
            <a:fillRect/>
          </a:stretch>
        </p:blipFill>
        <p:spPr>
          <a:xfrm>
            <a:off x="6532498" y="1695340"/>
            <a:ext cx="2148085" cy="1373366"/>
          </a:xfrm>
          <a:prstGeom prst="rect">
            <a:avLst/>
          </a:prstGeom>
        </p:spPr>
      </p:pic>
    </p:spTree>
    <p:extLst>
      <p:ext uri="{BB962C8B-B14F-4D97-AF65-F5344CB8AC3E}">
        <p14:creationId xmlns:p14="http://schemas.microsoft.com/office/powerpoint/2010/main" val="225708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90569" y="22228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Contribution</a:t>
            </a:r>
            <a:endParaRPr dirty="0"/>
          </a:p>
        </p:txBody>
      </p:sp>
      <p:sp>
        <p:nvSpPr>
          <p:cNvPr id="3" name="TextBox 2">
            <a:extLst>
              <a:ext uri="{FF2B5EF4-FFF2-40B4-BE49-F238E27FC236}">
                <a16:creationId xmlns:a16="http://schemas.microsoft.com/office/drawing/2014/main" id="{26151A23-EBC6-3605-2B82-1CACA8939628}"/>
              </a:ext>
            </a:extLst>
          </p:cNvPr>
          <p:cNvSpPr txBox="1"/>
          <p:nvPr/>
        </p:nvSpPr>
        <p:spPr>
          <a:xfrm>
            <a:off x="251743" y="1083106"/>
            <a:ext cx="6048695" cy="2585323"/>
          </a:xfrm>
          <a:prstGeom prst="rect">
            <a:avLst/>
          </a:prstGeom>
          <a:noFill/>
        </p:spPr>
        <p:txBody>
          <a:bodyPr wrap="square">
            <a:spAutoFit/>
          </a:bodyPr>
          <a:lstStyle/>
          <a:p>
            <a:pPr marL="228600" marR="0" algn="just">
              <a:spcBef>
                <a:spcPts val="0"/>
              </a:spcBef>
              <a:spcAft>
                <a:spcPts val="0"/>
              </a:spcAft>
            </a:pPr>
            <a:r>
              <a:rPr lang="en-US" sz="1800" dirty="0">
                <a:effectLst/>
                <a:latin typeface="Times New Roman" panose="02020603050405020304" pitchFamily="18" charset="0"/>
                <a:ea typeface="Arial" panose="020B0604020202020204" pitchFamily="34" charset="0"/>
              </a:rPr>
              <a:t>The project contribution is split between three members : </a:t>
            </a:r>
          </a:p>
          <a:p>
            <a:pPr marL="457200" lvl="0" indent="-317182" algn="just" rtl="0">
              <a:spcBef>
                <a:spcPts val="0"/>
              </a:spcBef>
              <a:spcAft>
                <a:spcPts val="0"/>
              </a:spcAft>
              <a:buSzPct val="100000"/>
              <a:buChar char="●"/>
            </a:pPr>
            <a:r>
              <a:rPr lang="en-US" sz="1800" dirty="0">
                <a:latin typeface="Times New Roman" panose="02020603050405020304" pitchFamily="18" charset="0"/>
                <a:ea typeface="Roboto" panose="02000000000000000000" pitchFamily="2" charset="0"/>
                <a:cs typeface="Times New Roman" panose="02020603050405020304" pitchFamily="18" charset="0"/>
              </a:rPr>
              <a:t>Sai Charan , Sai Prakash , Sai Snusha</a:t>
            </a:r>
          </a:p>
          <a:p>
            <a:pPr marL="457200" lvl="0" indent="-317182" algn="just" rtl="0">
              <a:spcBef>
                <a:spcPts val="0"/>
              </a:spcBef>
              <a:spcAft>
                <a:spcPts val="0"/>
              </a:spcAft>
              <a:buSzPct val="100000"/>
              <a:buChar char="●"/>
            </a:pPr>
            <a:endParaRPr lang="en-US" sz="1800" dirty="0">
              <a:latin typeface="Times New Roman" panose="02020603050405020304" pitchFamily="18" charset="0"/>
              <a:ea typeface="Roboto" panose="02000000000000000000" pitchFamily="2" charset="0"/>
              <a:cs typeface="Times New Roman" panose="02020603050405020304" pitchFamily="18" charset="0"/>
            </a:endParaRPr>
          </a:p>
          <a:p>
            <a:pPr marL="140018" lvl="0" algn="just" rtl="0">
              <a:spcBef>
                <a:spcPts val="0"/>
              </a:spcBef>
              <a:spcAft>
                <a:spcPts val="0"/>
              </a:spcAft>
              <a:buSzPct val="100000"/>
            </a:pPr>
            <a:endParaRPr lang="en-US" sz="1800" dirty="0">
              <a:latin typeface="Times New Roman" panose="02020603050405020304" pitchFamily="18" charset="0"/>
              <a:ea typeface="Roboto" panose="02000000000000000000" pitchFamily="2" charset="0"/>
              <a:cs typeface="Times New Roman" panose="02020603050405020304" pitchFamily="18" charset="0"/>
            </a:endParaRPr>
          </a:p>
          <a:p>
            <a:pPr marL="140018" lvl="0" algn="just" rtl="0">
              <a:spcBef>
                <a:spcPts val="0"/>
              </a:spcBef>
              <a:spcAft>
                <a:spcPts val="0"/>
              </a:spcAft>
              <a:buSzPct val="100000"/>
            </a:pPr>
            <a:r>
              <a:rPr lang="en-US" sz="1800" dirty="0">
                <a:latin typeface="Times New Roman" panose="02020603050405020304" pitchFamily="18" charset="0"/>
                <a:ea typeface="Roboto" panose="02000000000000000000" pitchFamily="2" charset="0"/>
                <a:cs typeface="Times New Roman" panose="02020603050405020304" pitchFamily="18" charset="0"/>
              </a:rPr>
              <a:t>Sai Charan – Identifying necessary papers for project implementation</a:t>
            </a:r>
          </a:p>
          <a:p>
            <a:pPr marL="140018" lvl="0" algn="just" rtl="0">
              <a:spcBef>
                <a:spcPts val="0"/>
              </a:spcBef>
              <a:spcAft>
                <a:spcPts val="0"/>
              </a:spcAft>
              <a:buSzPct val="100000"/>
            </a:pPr>
            <a:r>
              <a:rPr lang="en-US" sz="1800" dirty="0">
                <a:latin typeface="Times New Roman" panose="02020603050405020304" pitchFamily="18" charset="0"/>
                <a:ea typeface="Roboto" panose="02000000000000000000" pitchFamily="2" charset="0"/>
                <a:cs typeface="Times New Roman" panose="02020603050405020304" pitchFamily="18" charset="0"/>
              </a:rPr>
              <a:t>Sai Snusha – Data collection based on column names required for project</a:t>
            </a:r>
          </a:p>
          <a:p>
            <a:pPr marL="140018" lvl="0" algn="just" rtl="0">
              <a:spcBef>
                <a:spcPts val="0"/>
              </a:spcBef>
              <a:spcAft>
                <a:spcPts val="0"/>
              </a:spcAft>
              <a:buSzPct val="100000"/>
            </a:pPr>
            <a:r>
              <a:rPr lang="en-US" sz="1800" dirty="0">
                <a:latin typeface="Times New Roman" panose="02020603050405020304" pitchFamily="18" charset="0"/>
                <a:ea typeface="Roboto" panose="02000000000000000000" pitchFamily="2" charset="0"/>
                <a:cs typeface="Times New Roman" panose="02020603050405020304" pitchFamily="18" charset="0"/>
              </a:rPr>
              <a:t>Sai Prakash – Code implementation</a:t>
            </a:r>
          </a:p>
        </p:txBody>
      </p:sp>
      <p:pic>
        <p:nvPicPr>
          <p:cNvPr id="2" name="Picture 1" descr="A blue background with white figures&#10;&#10;Description automatically generated">
            <a:extLst>
              <a:ext uri="{FF2B5EF4-FFF2-40B4-BE49-F238E27FC236}">
                <a16:creationId xmlns:a16="http://schemas.microsoft.com/office/drawing/2014/main" id="{B26C2B2E-FEE9-252B-608A-4A2A0978B1C1}"/>
              </a:ext>
            </a:extLst>
          </p:cNvPr>
          <p:cNvPicPr>
            <a:picLocks noChangeAspect="1"/>
          </p:cNvPicPr>
          <p:nvPr/>
        </p:nvPicPr>
        <p:blipFill>
          <a:blip r:embed="rId3"/>
          <a:stretch>
            <a:fillRect/>
          </a:stretch>
        </p:blipFill>
        <p:spPr>
          <a:xfrm>
            <a:off x="6532498" y="1695340"/>
            <a:ext cx="2148085" cy="1373366"/>
          </a:xfrm>
          <a:prstGeom prst="rect">
            <a:avLst/>
          </a:prstGeom>
        </p:spPr>
      </p:pic>
    </p:spTree>
    <p:extLst>
      <p:ext uri="{BB962C8B-B14F-4D97-AF65-F5344CB8AC3E}">
        <p14:creationId xmlns:p14="http://schemas.microsoft.com/office/powerpoint/2010/main" val="425150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90569" y="22228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sp>
        <p:nvSpPr>
          <p:cNvPr id="3" name="TextBox 2">
            <a:extLst>
              <a:ext uri="{FF2B5EF4-FFF2-40B4-BE49-F238E27FC236}">
                <a16:creationId xmlns:a16="http://schemas.microsoft.com/office/drawing/2014/main" id="{26151A23-EBC6-3605-2B82-1CACA8939628}"/>
              </a:ext>
            </a:extLst>
          </p:cNvPr>
          <p:cNvSpPr txBox="1"/>
          <p:nvPr/>
        </p:nvSpPr>
        <p:spPr>
          <a:xfrm>
            <a:off x="251744" y="729958"/>
            <a:ext cx="5781476" cy="4416594"/>
          </a:xfrm>
          <a:prstGeom prst="rect">
            <a:avLst/>
          </a:prstGeom>
          <a:noFill/>
        </p:spPr>
        <p:txBody>
          <a:bodyPr wrap="square">
            <a:spAutoFit/>
          </a:bodyPr>
          <a:lstStyle/>
          <a:p>
            <a:pPr marL="628650" marR="0" indent="-171450" algn="just">
              <a:lnSpc>
                <a:spcPct val="150000"/>
              </a:lnSpc>
              <a:spcBef>
                <a:spcPts val="0"/>
              </a:spcBef>
              <a:spcAft>
                <a:spcPts val="25"/>
              </a:spcAft>
              <a:buFont typeface="Arial" panose="020B0604020202020204" pitchFamily="34" charset="0"/>
              <a:buChar char="•"/>
            </a:pPr>
            <a:r>
              <a:rPr lang="en-US" sz="900" dirty="0"/>
              <a:t>M. Xi, Z. Luo, N. Wang, and J. Yin, “A latent feelings-aware </a:t>
            </a:r>
            <a:r>
              <a:rPr lang="en-US" sz="900" dirty="0" err="1"/>
              <a:t>rnn</a:t>
            </a:r>
            <a:r>
              <a:rPr lang="en-US" sz="900" dirty="0"/>
              <a:t> model for user churn prediction with behavioral data,” </a:t>
            </a:r>
            <a:r>
              <a:rPr lang="en-US" sz="900" dirty="0" err="1"/>
              <a:t>ArXiv</a:t>
            </a:r>
            <a:r>
              <a:rPr lang="en-US" sz="900" dirty="0"/>
              <a:t>, vol. abs/1911.02224, 2019.</a:t>
            </a:r>
          </a:p>
          <a:p>
            <a:pPr marL="628650" marR="0" indent="-171450" algn="just">
              <a:lnSpc>
                <a:spcPct val="150000"/>
              </a:lnSpc>
              <a:spcBef>
                <a:spcPts val="0"/>
              </a:spcBef>
              <a:spcAft>
                <a:spcPts val="25"/>
              </a:spcAft>
              <a:buFont typeface="Arial" panose="020B0604020202020204" pitchFamily="34" charset="0"/>
              <a:buChar char="•"/>
            </a:pPr>
            <a:r>
              <a:rPr lang="en-US" sz="900" dirty="0"/>
              <a:t> [2] C. Mena, A. D. </a:t>
            </a:r>
            <a:r>
              <a:rPr lang="en-US" sz="900" dirty="0" err="1"/>
              <a:t>Caigny</a:t>
            </a:r>
            <a:r>
              <a:rPr lang="en-US" sz="900" dirty="0"/>
              <a:t>, K. </a:t>
            </a:r>
            <a:r>
              <a:rPr lang="en-US" sz="900" dirty="0" err="1"/>
              <a:t>Coussement</a:t>
            </a:r>
            <a:r>
              <a:rPr lang="en-US" sz="900" dirty="0"/>
              <a:t>, K. W. D. Bock, and S. </a:t>
            </a:r>
            <a:r>
              <a:rPr lang="en-US" sz="900" dirty="0" err="1"/>
              <a:t>Lessmann</a:t>
            </a:r>
            <a:r>
              <a:rPr lang="en-US" sz="900" dirty="0"/>
              <a:t>, “Churn prediction with sequential data and deep neural networks. a comparative analysis,” </a:t>
            </a:r>
            <a:r>
              <a:rPr lang="en-US" sz="900" dirty="0" err="1"/>
              <a:t>ArXiv</a:t>
            </a:r>
            <a:r>
              <a:rPr lang="en-US" sz="900" dirty="0"/>
              <a:t>, vol. abs/1909.11114, 2019. </a:t>
            </a:r>
          </a:p>
          <a:p>
            <a:pPr marL="628650" marR="0" indent="-171450" algn="just">
              <a:lnSpc>
                <a:spcPct val="150000"/>
              </a:lnSpc>
              <a:spcBef>
                <a:spcPts val="0"/>
              </a:spcBef>
              <a:spcAft>
                <a:spcPts val="25"/>
              </a:spcAft>
              <a:buFont typeface="Arial" panose="020B0604020202020204" pitchFamily="34" charset="0"/>
              <a:buChar char="•"/>
            </a:pPr>
            <a:r>
              <a:rPr lang="en-US" sz="900" dirty="0"/>
              <a:t>[3] O. Adwan, H. Faris, K. </a:t>
            </a:r>
            <a:r>
              <a:rPr lang="en-US" sz="900" dirty="0" err="1"/>
              <a:t>Jaradat</a:t>
            </a:r>
            <a:r>
              <a:rPr lang="en-US" sz="900" dirty="0"/>
              <a:t>, O. </a:t>
            </a:r>
            <a:r>
              <a:rPr lang="en-US" sz="900" dirty="0" err="1"/>
              <a:t>Harfoushi</a:t>
            </a:r>
            <a:r>
              <a:rPr lang="en-US" sz="900" dirty="0"/>
              <a:t>, N. </a:t>
            </a:r>
            <a:r>
              <a:rPr lang="en-US" sz="900" dirty="0" err="1"/>
              <a:t>Ghatasheh</a:t>
            </a:r>
            <a:r>
              <a:rPr lang="en-US" sz="900" dirty="0"/>
              <a:t>, and K. Abdullah, “Predicting customer churn in telecom industry using multilayer </a:t>
            </a:r>
            <a:r>
              <a:rPr lang="en-US" sz="900" dirty="0" err="1"/>
              <a:t>preceptron</a:t>
            </a:r>
            <a:r>
              <a:rPr lang="en-US" sz="900" dirty="0"/>
              <a:t> neural networks : Modeling and analysis,” 2014. </a:t>
            </a:r>
          </a:p>
          <a:p>
            <a:pPr marL="628650" marR="0" indent="-171450" algn="just">
              <a:lnSpc>
                <a:spcPct val="150000"/>
              </a:lnSpc>
              <a:spcBef>
                <a:spcPts val="0"/>
              </a:spcBef>
              <a:spcAft>
                <a:spcPts val="25"/>
              </a:spcAft>
              <a:buFont typeface="Arial" panose="020B0604020202020204" pitchFamily="34" charset="0"/>
              <a:buChar char="•"/>
            </a:pPr>
            <a:r>
              <a:rPr lang="en-US" sz="900" dirty="0"/>
              <a:t>[4] I. Ullah, B. Raza, A. K. Malik, M. Imran, S. U. Islam, and S. W. Kim, “A churn prediction model using random forest: Analysis of machine learning techniques for churn prediction and factor identification in telecom sector,” IEEE Access, vol. 7, pp. 60 134–60 149, 2019. </a:t>
            </a:r>
          </a:p>
          <a:p>
            <a:pPr marL="628650" marR="0" indent="-171450" algn="just">
              <a:lnSpc>
                <a:spcPct val="150000"/>
              </a:lnSpc>
              <a:spcBef>
                <a:spcPts val="0"/>
              </a:spcBef>
              <a:spcAft>
                <a:spcPts val="25"/>
              </a:spcAft>
              <a:buFont typeface="Arial" panose="020B0604020202020204" pitchFamily="34" charset="0"/>
              <a:buChar char="•"/>
            </a:pPr>
            <a:r>
              <a:rPr lang="en-US" sz="900" dirty="0"/>
              <a:t>[5] </a:t>
            </a:r>
            <a:r>
              <a:rPr lang="en-US" sz="900" dirty="0" err="1"/>
              <a:t>Özer</a:t>
            </a:r>
            <a:r>
              <a:rPr lang="en-US" sz="900" dirty="0"/>
              <a:t> </a:t>
            </a:r>
            <a:r>
              <a:rPr lang="en-US" sz="900" dirty="0" err="1"/>
              <a:t>Çelik</a:t>
            </a:r>
            <a:r>
              <a:rPr lang="en-US" sz="900" dirty="0"/>
              <a:t> and U. OSMANOGLU, “Comparing to techniques used in ˘ customer churn analysis,” Journal of Multidisciplinary Developments, vol. 4, no. 1, pp. 30–38, 2019. </a:t>
            </a:r>
          </a:p>
          <a:p>
            <a:pPr marL="628650" marR="0" indent="-171450" algn="just">
              <a:lnSpc>
                <a:spcPct val="150000"/>
              </a:lnSpc>
              <a:spcBef>
                <a:spcPts val="0"/>
              </a:spcBef>
              <a:spcAft>
                <a:spcPts val="25"/>
              </a:spcAft>
              <a:buFont typeface="Arial" panose="020B0604020202020204" pitchFamily="34" charset="0"/>
              <a:buChar char="•"/>
            </a:pPr>
            <a:r>
              <a:rPr lang="en-US" sz="900" dirty="0"/>
              <a:t>[6] I. Bose and X. Chen, “Hybrid models using unsupervised clustering for prediction of customer churn,” Journal of Organizational Computing and Electronic Commerce, vol. 19, no. 2, pp. 133–151, 2009. </a:t>
            </a:r>
          </a:p>
          <a:p>
            <a:pPr marL="628650" marR="0" indent="-171450" algn="just">
              <a:lnSpc>
                <a:spcPct val="150000"/>
              </a:lnSpc>
              <a:spcBef>
                <a:spcPts val="0"/>
              </a:spcBef>
              <a:spcAft>
                <a:spcPts val="25"/>
              </a:spcAft>
              <a:buFont typeface="Arial" panose="020B0604020202020204" pitchFamily="34" charset="0"/>
              <a:buChar char="•"/>
            </a:pPr>
            <a:r>
              <a:rPr lang="en-US" sz="900" dirty="0"/>
              <a:t>[7] B. A. Tama, “Data mining for predicting customer satisfaction in </a:t>
            </a:r>
            <a:r>
              <a:rPr lang="en-US" sz="900" dirty="0" err="1"/>
              <a:t>fastfood</a:t>
            </a:r>
            <a:r>
              <a:rPr lang="en-US" sz="900" dirty="0"/>
              <a:t>,” 2015. [8] V. L. </a:t>
            </a:r>
            <a:r>
              <a:rPr lang="en-US" sz="900" dirty="0" err="1"/>
              <a:t>Miguéis</a:t>
            </a:r>
            <a:r>
              <a:rPr lang="en-US" sz="900" dirty="0"/>
              <a:t>, D. V. D. Poel, A. </a:t>
            </a:r>
            <a:r>
              <a:rPr lang="en-US" sz="900" dirty="0" err="1"/>
              <a:t>Camanho</a:t>
            </a:r>
            <a:r>
              <a:rPr lang="en-US" sz="900" dirty="0"/>
              <a:t>, and J. F. E. Cunha, “Predicting Partial Customer Churn Using Markov for Discrimination for Modeling First Purchase Sequences,” Working Papers of Faculty of Economics and Business Administration, Ghent University, Belgium 12/806, Aug. 2012.</a:t>
            </a:r>
            <a:r>
              <a:rPr lang="en-US" sz="900" dirty="0">
                <a:effectLst/>
                <a:latin typeface="Times New Roman" panose="02020603050405020304" pitchFamily="18" charset="0"/>
                <a:ea typeface="Arial" panose="020B0604020202020204" pitchFamily="34" charset="0"/>
              </a:rPr>
              <a:t> </a:t>
            </a:r>
            <a:endParaRPr lang="en-US" sz="900" dirty="0">
              <a:effectLst/>
              <a:latin typeface="Arial" panose="020B0604020202020204" pitchFamily="34" charset="0"/>
              <a:ea typeface="Arial" panose="020B0604020202020204" pitchFamily="34" charset="0"/>
            </a:endParaRPr>
          </a:p>
          <a:p>
            <a:pPr marL="457200" lvl="0" indent="-317182" algn="just" rtl="0">
              <a:spcBef>
                <a:spcPts val="0"/>
              </a:spcBef>
              <a:spcAft>
                <a:spcPts val="0"/>
              </a:spcAft>
              <a:buSzPct val="100000"/>
              <a:buChar char="●"/>
            </a:pPr>
            <a:endParaRPr lang="en-US" sz="1100"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descr="A blue background with white figures&#10;&#10;Description automatically generated">
            <a:extLst>
              <a:ext uri="{FF2B5EF4-FFF2-40B4-BE49-F238E27FC236}">
                <a16:creationId xmlns:a16="http://schemas.microsoft.com/office/drawing/2014/main" id="{4954A215-7459-F3F0-B6A1-B5616092CCFE}"/>
              </a:ext>
            </a:extLst>
          </p:cNvPr>
          <p:cNvPicPr>
            <a:picLocks noChangeAspect="1"/>
          </p:cNvPicPr>
          <p:nvPr/>
        </p:nvPicPr>
        <p:blipFill>
          <a:blip r:embed="rId3"/>
          <a:stretch>
            <a:fillRect/>
          </a:stretch>
        </p:blipFill>
        <p:spPr>
          <a:xfrm>
            <a:off x="6532498" y="1695340"/>
            <a:ext cx="2148085" cy="1373366"/>
          </a:xfrm>
          <a:prstGeom prst="rect">
            <a:avLst/>
          </a:prstGeom>
        </p:spPr>
      </p:pic>
    </p:spTree>
    <p:extLst>
      <p:ext uri="{BB962C8B-B14F-4D97-AF65-F5344CB8AC3E}">
        <p14:creationId xmlns:p14="http://schemas.microsoft.com/office/powerpoint/2010/main" val="217698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OVERVIEW</a:t>
            </a:r>
            <a:endParaRPr dirty="0"/>
          </a:p>
        </p:txBody>
      </p:sp>
      <p:grpSp>
        <p:nvGrpSpPr>
          <p:cNvPr id="236" name="Google Shape;236;p16"/>
          <p:cNvGrpSpPr/>
          <p:nvPr/>
        </p:nvGrpSpPr>
        <p:grpSpPr>
          <a:xfrm>
            <a:off x="3309949" y="1109875"/>
            <a:ext cx="2653489" cy="680826"/>
            <a:chOff x="3297249" y="1109874"/>
            <a:chExt cx="2653489"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38" y="1144632"/>
              <a:ext cx="1981200" cy="556681"/>
              <a:chOff x="3969538" y="1225394"/>
              <a:chExt cx="1981200" cy="556681"/>
            </a:xfrm>
          </p:grpSpPr>
          <p:sp>
            <p:nvSpPr>
              <p:cNvPr id="239" name="Google Shape;239;p16"/>
              <p:cNvSpPr txBox="1"/>
              <p:nvPr/>
            </p:nvSpPr>
            <p:spPr>
              <a:xfrm>
                <a:off x="3969538" y="122539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Motivation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75388"/>
                <a:ext cx="1981200" cy="3066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027913"/>
            <a:ext cx="2653477" cy="678062"/>
            <a:chOff x="6033350" y="1027913"/>
            <a:chExt cx="2653477" cy="678062"/>
          </a:xfrm>
        </p:grpSpPr>
        <p:sp>
          <p:nvSpPr>
            <p:cNvPr id="301" name="Google Shape;301;p16"/>
            <p:cNvSpPr txBox="1"/>
            <p:nvPr/>
          </p:nvSpPr>
          <p:spPr>
            <a:xfrm>
              <a:off x="6705627"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Proposed Solution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89244"/>
            <a:ext cx="2697995" cy="596100"/>
            <a:chOff x="3297248" y="2589598"/>
            <a:chExt cx="2697995" cy="596100"/>
          </a:xfrm>
        </p:grpSpPr>
        <p:sp>
          <p:nvSpPr>
            <p:cNvPr id="306" name="Google Shape;306;p16"/>
            <p:cNvSpPr txBox="1"/>
            <p:nvPr/>
          </p:nvSpPr>
          <p:spPr>
            <a:xfrm>
              <a:off x="4014043" y="267784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Objective</a:t>
              </a:r>
              <a:endParaRPr lang="en" sz="1800" b="1" dirty="0">
                <a:solidFill>
                  <a:srgbClr val="00000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4055023"/>
            <a:ext cx="2653490" cy="596100"/>
            <a:chOff x="3297248" y="4055023"/>
            <a:chExt cx="2653490" cy="596100"/>
          </a:xfrm>
        </p:grpSpPr>
        <p:sp>
          <p:nvSpPr>
            <p:cNvPr id="311" name="Google Shape;311;p16"/>
            <p:cNvSpPr txBox="1"/>
            <p:nvPr/>
          </p:nvSpPr>
          <p:spPr>
            <a:xfrm>
              <a:off x="3969538" y="407076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Problem Statement and 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545081"/>
            <a:ext cx="2691424" cy="679120"/>
            <a:chOff x="6033350" y="2533930"/>
            <a:chExt cx="2691424" cy="679120"/>
          </a:xfrm>
        </p:grpSpPr>
        <p:sp>
          <p:nvSpPr>
            <p:cNvPr id="316" name="Google Shape;316;p16"/>
            <p:cNvSpPr txBox="1"/>
            <p:nvPr/>
          </p:nvSpPr>
          <p:spPr>
            <a:xfrm>
              <a:off x="6743574" y="253393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Related Works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4055023"/>
            <a:ext cx="2665674" cy="596100"/>
            <a:chOff x="6033350" y="4056000"/>
            <a:chExt cx="2665674" cy="596100"/>
          </a:xfrm>
        </p:grpSpPr>
        <p:sp>
          <p:nvSpPr>
            <p:cNvPr id="321" name="Google Shape;321;p16"/>
            <p:cNvSpPr txBox="1"/>
            <p:nvPr/>
          </p:nvSpPr>
          <p:spPr>
            <a:xfrm>
              <a:off x="6717824" y="407076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Results &amp; Conclusion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flipH="1">
            <a:off x="3595298" y="1790701"/>
            <a:ext cx="12701" cy="798543"/>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344"/>
            <a:ext cx="0" cy="869679"/>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22126"/>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24201"/>
            <a:ext cx="0" cy="830822"/>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852" name="Google Shape;852;p24"/>
          <p:cNvSpPr txBox="1">
            <a:spLocks noGrp="1"/>
          </p:cNvSpPr>
          <p:nvPr>
            <p:ph type="title"/>
          </p:nvPr>
        </p:nvSpPr>
        <p:spPr>
          <a:xfrm>
            <a:off x="-403483" y="2088612"/>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THANK YOU </a:t>
            </a:r>
            <a:endParaRPr sz="4000" dirty="0"/>
          </a:p>
        </p:txBody>
      </p:sp>
      <p:pic>
        <p:nvPicPr>
          <p:cNvPr id="2" name="Picture 1" descr="A blue background with white figures&#10;&#10;Description automatically generated">
            <a:extLst>
              <a:ext uri="{FF2B5EF4-FFF2-40B4-BE49-F238E27FC236}">
                <a16:creationId xmlns:a16="http://schemas.microsoft.com/office/drawing/2014/main" id="{14BB0387-0E2A-D20E-4C1F-8D3A48023A78}"/>
              </a:ext>
            </a:extLst>
          </p:cNvPr>
          <p:cNvPicPr>
            <a:picLocks noChangeAspect="1"/>
          </p:cNvPicPr>
          <p:nvPr/>
        </p:nvPicPr>
        <p:blipFill>
          <a:blip r:embed="rId3"/>
          <a:stretch>
            <a:fillRect/>
          </a:stretch>
        </p:blipFill>
        <p:spPr>
          <a:xfrm>
            <a:off x="6532498" y="1695340"/>
            <a:ext cx="2148085" cy="1373366"/>
          </a:xfrm>
          <a:prstGeom prst="rect">
            <a:avLst/>
          </a:prstGeom>
        </p:spPr>
      </p:pic>
    </p:spTree>
    <p:extLst>
      <p:ext uri="{BB962C8B-B14F-4D97-AF65-F5344CB8AC3E}">
        <p14:creationId xmlns:p14="http://schemas.microsoft.com/office/powerpoint/2010/main" val="309815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MOTIVATION</a:t>
            </a:r>
            <a:endParaRPr dirty="0"/>
          </a:p>
        </p:txBody>
      </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577201CD-6A07-748B-531B-A4D6D48B3AC7}"/>
              </a:ext>
            </a:extLst>
          </p:cNvPr>
          <p:cNvSpPr txBox="1"/>
          <p:nvPr/>
        </p:nvSpPr>
        <p:spPr>
          <a:xfrm>
            <a:off x="3838994" y="1174278"/>
            <a:ext cx="4572000" cy="3108543"/>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 main motivation of Churn prediction is to detect which customers are likely to leave a service or cancel a subscription to a service.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This provides businesses with a proactive approach to identify customers who are at a high risk of churning. So, that allows them to take timely actions to retain customer churn.</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Resource optimization is used to predict the user by prioritizing churn prediction by allocating market budgets, customer service efforts and product improvements.</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Gaining competitive advantage by allowing them to proactively address customer churn. By outperforming their competitors.</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40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OBJECTIVE</a:t>
            </a:r>
            <a:endParaRPr dirty="0"/>
          </a:p>
        </p:txBody>
      </p:sp>
      <p:sp>
        <p:nvSpPr>
          <p:cNvPr id="3" name="TextBox 2">
            <a:extLst>
              <a:ext uri="{FF2B5EF4-FFF2-40B4-BE49-F238E27FC236}">
                <a16:creationId xmlns:a16="http://schemas.microsoft.com/office/drawing/2014/main" id="{B5D9BE0E-A3CE-E63B-73A3-3CCBB94CB55B}"/>
              </a:ext>
            </a:extLst>
          </p:cNvPr>
          <p:cNvSpPr txBox="1"/>
          <p:nvPr/>
        </p:nvSpPr>
        <p:spPr>
          <a:xfrm>
            <a:off x="3864514" y="1355886"/>
            <a:ext cx="4572000" cy="2462213"/>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Primary objective of the customer churn predictive model is to retain customers at the highest risk of churn by proactively engaging with them.</a:t>
            </a:r>
          </a:p>
          <a:p>
            <a:pPr marL="0" marR="0" lvl="0" indent="0" algn="just">
              <a:spcBef>
                <a:spcPts val="0"/>
              </a:spcBef>
              <a:spcAft>
                <a:spcPts val="0"/>
              </a:spcAft>
              <a:buNone/>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Early Identification of churn this allows businesses to take proactive measures to retain these customers, by offering personalised offers, target promotions or by improving customer service.</a:t>
            </a:r>
          </a:p>
          <a:p>
            <a:pPr marL="0" marR="0" lvl="0" indent="0" algn="just">
              <a:spcBef>
                <a:spcPts val="0"/>
              </a:spcBef>
              <a:spcAft>
                <a:spcPts val="0"/>
              </a:spcAft>
              <a:buNone/>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And also finding target columns, extracting the right feature extraction.</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Graphic 4" descr="Upward trend">
            <a:extLst>
              <a:ext uri="{FF2B5EF4-FFF2-40B4-BE49-F238E27FC236}">
                <a16:creationId xmlns:a16="http://schemas.microsoft.com/office/drawing/2014/main" id="{38C45E8B-C563-C152-39C9-0F5FBD85F4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047" y="266300"/>
            <a:ext cx="2524834" cy="2524834"/>
          </a:xfrm>
          <a:prstGeom prst="rect">
            <a:avLst/>
          </a:prstGeom>
        </p:spPr>
      </p:pic>
      <p:pic>
        <p:nvPicPr>
          <p:cNvPr id="6" name="Picture 5" descr="Icon&#10;&#10;Description automatically generated">
            <a:extLst>
              <a:ext uri="{FF2B5EF4-FFF2-40B4-BE49-F238E27FC236}">
                <a16:creationId xmlns:a16="http://schemas.microsoft.com/office/drawing/2014/main" id="{0C1521EE-5F61-8244-0996-D9C51975B7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480" y="2852899"/>
            <a:ext cx="2444260" cy="1930399"/>
          </a:xfrm>
          <a:prstGeom prst="rect">
            <a:avLst/>
          </a:prstGeom>
        </p:spPr>
      </p:pic>
    </p:spTree>
    <p:extLst>
      <p:ext uri="{BB962C8B-B14F-4D97-AF65-F5344CB8AC3E}">
        <p14:creationId xmlns:p14="http://schemas.microsoft.com/office/powerpoint/2010/main" val="293044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 name="TextBox 1">
            <a:extLst>
              <a:ext uri="{FF2B5EF4-FFF2-40B4-BE49-F238E27FC236}">
                <a16:creationId xmlns:a16="http://schemas.microsoft.com/office/drawing/2014/main" id="{2EA89B69-BADB-700A-6ED5-62F9E5D8AC8A}"/>
              </a:ext>
            </a:extLst>
          </p:cNvPr>
          <p:cNvSpPr txBox="1"/>
          <p:nvPr/>
        </p:nvSpPr>
        <p:spPr>
          <a:xfrm>
            <a:off x="980659" y="425976"/>
            <a:ext cx="4172844" cy="523220"/>
          </a:xfrm>
          <a:prstGeom prst="rect">
            <a:avLst/>
          </a:prstGeom>
          <a:noFill/>
        </p:spPr>
        <p:txBody>
          <a:bodyPr wrap="square" rtlCol="0">
            <a:spAutoFit/>
          </a:bodyPr>
          <a:lstStyle/>
          <a:p>
            <a:r>
              <a:rPr lang="en-US" sz="2800" b="1" dirty="0">
                <a:solidFill>
                  <a:schemeClr val="bg1"/>
                </a:solidFill>
                <a:latin typeface="Fira Sans Extra Condensed Black" panose="020F0502020204030204" pitchFamily="34" charset="0"/>
              </a:rPr>
              <a:t>PROBLEM STATEMENT</a:t>
            </a:r>
          </a:p>
        </p:txBody>
      </p:sp>
      <p:sp>
        <p:nvSpPr>
          <p:cNvPr id="3" name="Google Shape;351;p17">
            <a:extLst>
              <a:ext uri="{FF2B5EF4-FFF2-40B4-BE49-F238E27FC236}">
                <a16:creationId xmlns:a16="http://schemas.microsoft.com/office/drawing/2014/main" id="{DF0F6EC9-9042-AD60-B217-A03573558284}"/>
              </a:ext>
            </a:extLst>
          </p:cNvPr>
          <p:cNvSpPr txBox="1"/>
          <p:nvPr/>
        </p:nvSpPr>
        <p:spPr>
          <a:xfrm>
            <a:off x="942286" y="1407768"/>
            <a:ext cx="6830114" cy="1054082"/>
          </a:xfrm>
          <a:prstGeom prst="rect">
            <a:avLst/>
          </a:prstGeom>
          <a:noFill/>
          <a:ln>
            <a:noFill/>
          </a:ln>
        </p:spPr>
        <p:txBody>
          <a:bodyPr spcFirstLastPara="1" wrap="square" lIns="91425" tIns="91425" rIns="91425" bIns="91425" anchor="t" anchorCtr="0">
            <a:noAutofit/>
          </a:bodyPr>
          <a:lstStyle/>
          <a:p>
            <a:pPr marL="288290" lvl="0" indent="-285750" algn="just" rtl="0">
              <a:spcBef>
                <a:spcPts val="0"/>
              </a:spcBef>
              <a:spcAft>
                <a:spcPts val="0"/>
              </a:spcAft>
              <a:buSzPts val="1400"/>
              <a:buFont typeface="Wingdings" panose="05000000000000000000" pitchFamily="2" charset="2"/>
              <a:buChar char="q"/>
            </a:pPr>
            <a:r>
              <a:rPr lang="en-US" sz="1600" b="0" i="0" dirty="0">
                <a:solidFill>
                  <a:schemeClr val="bg1"/>
                </a:solidFill>
                <a:effectLst/>
                <a:latin typeface="Times New Roman" panose="02020603050405020304" pitchFamily="18" charset="0"/>
                <a:cs typeface="Times New Roman" panose="02020603050405020304" pitchFamily="18" charset="0"/>
              </a:rPr>
              <a:t>Churn Analysis Churn (loss of customers to competition) is a problem for companies because it is expensive to acquire a new customer and companies want to retain their existing customers. Most telecom companies suffer from voluntary churn</a:t>
            </a:r>
          </a:p>
          <a:p>
            <a:pPr marL="285750" indent="-285750" algn="just">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Businesses are very keen on measuring churn because keeping an existing customer is far less expensive than acquiring a new customer. </a:t>
            </a:r>
          </a:p>
          <a:p>
            <a:pPr marL="285750" indent="-285750" algn="just">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New business involves working leads through a sales funnel, using marketing and sales budgets to gain additional customers. Existing customers will often have a higher volume of service consumption and can generate additional customer referrals</a:t>
            </a:r>
            <a:r>
              <a:rPr lang="en-US" b="0" i="0" dirty="0">
                <a:solidFill>
                  <a:schemeClr val="bg1"/>
                </a:solidFill>
                <a:effectLst/>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288290" lvl="0" indent="-285750" algn="just" rtl="0">
              <a:spcBef>
                <a:spcPts val="0"/>
              </a:spcBef>
              <a:spcAft>
                <a:spcPts val="0"/>
              </a:spcAft>
              <a:buSzPts val="1400"/>
              <a:buFont typeface="Wingdings" panose="05000000000000000000" pitchFamily="2" charset="2"/>
              <a:buChar char="q"/>
            </a:pPr>
            <a:endParaRPr dirty="0">
              <a:solidFill>
                <a:schemeClr val="bg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 name="TextBox 1">
            <a:extLst>
              <a:ext uri="{FF2B5EF4-FFF2-40B4-BE49-F238E27FC236}">
                <a16:creationId xmlns:a16="http://schemas.microsoft.com/office/drawing/2014/main" id="{2EA89B69-BADB-700A-6ED5-62F9E5D8AC8A}"/>
              </a:ext>
            </a:extLst>
          </p:cNvPr>
          <p:cNvSpPr txBox="1"/>
          <p:nvPr/>
        </p:nvSpPr>
        <p:spPr>
          <a:xfrm>
            <a:off x="773573" y="198952"/>
            <a:ext cx="4172844" cy="523220"/>
          </a:xfrm>
          <a:prstGeom prst="rect">
            <a:avLst/>
          </a:prstGeom>
          <a:noFill/>
        </p:spPr>
        <p:txBody>
          <a:bodyPr wrap="square" rtlCol="0">
            <a:spAutoFit/>
          </a:bodyPr>
          <a:lstStyle/>
          <a:p>
            <a:r>
              <a:rPr lang="en-US" sz="2800" b="1" dirty="0">
                <a:solidFill>
                  <a:schemeClr val="bg1"/>
                </a:solidFill>
                <a:latin typeface="Fira Sans Extra Condensed Black" panose="020F0502020204030204" pitchFamily="34" charset="0"/>
              </a:rPr>
              <a:t> SOLUTION</a:t>
            </a:r>
          </a:p>
        </p:txBody>
      </p:sp>
      <p:sp>
        <p:nvSpPr>
          <p:cNvPr id="3" name="Google Shape;351;p17">
            <a:extLst>
              <a:ext uri="{FF2B5EF4-FFF2-40B4-BE49-F238E27FC236}">
                <a16:creationId xmlns:a16="http://schemas.microsoft.com/office/drawing/2014/main" id="{DF0F6EC9-9042-AD60-B217-A03573558284}"/>
              </a:ext>
            </a:extLst>
          </p:cNvPr>
          <p:cNvSpPr txBox="1"/>
          <p:nvPr/>
        </p:nvSpPr>
        <p:spPr>
          <a:xfrm>
            <a:off x="773573" y="1209951"/>
            <a:ext cx="7252827" cy="1347371"/>
          </a:xfrm>
          <a:prstGeom prst="rect">
            <a:avLst/>
          </a:prstGeom>
          <a:noFill/>
          <a:ln>
            <a:noFill/>
          </a:ln>
        </p:spPr>
        <p:txBody>
          <a:bodyPr spcFirstLastPara="1" wrap="square" lIns="91425" tIns="91425" rIns="91425" bIns="91425" anchor="t" anchorCtr="0">
            <a:noAutofit/>
          </a:bodyPr>
          <a:lstStyle/>
          <a:p>
            <a:pPr marL="342900" marR="0" lvl="0" indent="-342900" algn="just">
              <a:lnSpc>
                <a:spcPct val="115000"/>
              </a:lnSpc>
              <a:spcBef>
                <a:spcPts val="0"/>
              </a:spcBef>
              <a:spcAft>
                <a:spcPts val="0"/>
              </a:spcAft>
              <a:buFont typeface="Arial" panose="020B0604020202020204" pitchFamily="34" charset="0"/>
              <a:buChar char="•"/>
              <a:tabLst>
                <a:tab pos="457200" algn="l"/>
              </a:tabLst>
            </a:pPr>
            <a:r>
              <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ANN’s are a type of DL model that can be used to make predictions based on patterns learned from large datasets</a:t>
            </a:r>
          </a:p>
          <a:p>
            <a:pPr marL="342900" marR="0" lvl="0" indent="-342900" algn="just">
              <a:lnSpc>
                <a:spcPct val="115000"/>
              </a:lnSpc>
              <a:spcBef>
                <a:spcPts val="0"/>
              </a:spcBef>
              <a:spcAft>
                <a:spcPts val="0"/>
              </a:spcAft>
              <a:buFont typeface="Arial" panose="020B0604020202020204" pitchFamily="34" charset="0"/>
              <a:buChar char="•"/>
              <a:tabLst>
                <a:tab pos="457200" algn="l"/>
              </a:tabLst>
            </a:pPr>
            <a:r>
              <a:rPr lang="en-US" sz="16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Retrieve data from online sources such as Kaggle. Gather a labelled dataset that includes features and corresponding churn levels</a:t>
            </a:r>
          </a:p>
          <a:p>
            <a:pPr marL="342900" marR="0" lvl="0" indent="-342900" algn="just">
              <a:lnSpc>
                <a:spcPct val="115000"/>
              </a:lnSpc>
              <a:spcBef>
                <a:spcPts val="0"/>
              </a:spcBef>
              <a:spcAft>
                <a:spcPts val="0"/>
              </a:spcAft>
              <a:buFont typeface="Arial" panose="020B0604020202020204" pitchFamily="34" charset="0"/>
              <a:buChar char="•"/>
              <a:tabLst>
                <a:tab pos="457200" algn="l"/>
              </a:tabLst>
            </a:pPr>
            <a:r>
              <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Define the architecture of ANN In this we define the number of layers and epochs. This includes specifying the number of layers, the type of activation functions, and number of neurons in each layer</a:t>
            </a:r>
          </a:p>
          <a:p>
            <a:pPr marL="342900" marR="0" lvl="0" indent="-342900" algn="just">
              <a:lnSpc>
                <a:spcPct val="115000"/>
              </a:lnSpc>
              <a:spcBef>
                <a:spcPts val="0"/>
              </a:spcBef>
              <a:spcAft>
                <a:spcPts val="0"/>
              </a:spcAft>
              <a:buFont typeface="Arial" panose="020B0604020202020204" pitchFamily="34" charset="0"/>
              <a:buChar char="•"/>
              <a:tabLst>
                <a:tab pos="457200" algn="l"/>
              </a:tabLst>
            </a:pPr>
            <a:r>
              <a:rPr lang="en-US" sz="16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Experiment with different architecture to find the one that performs best for your specific dataset.</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3737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 name="TextBox 1">
            <a:extLst>
              <a:ext uri="{FF2B5EF4-FFF2-40B4-BE49-F238E27FC236}">
                <a16:creationId xmlns:a16="http://schemas.microsoft.com/office/drawing/2014/main" id="{2EA89B69-BADB-700A-6ED5-62F9E5D8AC8A}"/>
              </a:ext>
            </a:extLst>
          </p:cNvPr>
          <p:cNvSpPr txBox="1"/>
          <p:nvPr/>
        </p:nvSpPr>
        <p:spPr>
          <a:xfrm>
            <a:off x="773573" y="198952"/>
            <a:ext cx="4172844" cy="523220"/>
          </a:xfrm>
          <a:prstGeom prst="rect">
            <a:avLst/>
          </a:prstGeom>
          <a:noFill/>
        </p:spPr>
        <p:txBody>
          <a:bodyPr wrap="square" rtlCol="0">
            <a:spAutoFit/>
          </a:bodyPr>
          <a:lstStyle/>
          <a:p>
            <a:r>
              <a:rPr lang="en-US" sz="2800" b="1" dirty="0">
                <a:solidFill>
                  <a:schemeClr val="bg1"/>
                </a:solidFill>
                <a:latin typeface="Fira Sans Extra Condensed Black" panose="020F0502020204030204" pitchFamily="34" charset="0"/>
              </a:rPr>
              <a:t> SOLUTION</a:t>
            </a:r>
          </a:p>
        </p:txBody>
      </p:sp>
      <p:sp>
        <p:nvSpPr>
          <p:cNvPr id="4" name="TextBox 3">
            <a:extLst>
              <a:ext uri="{FF2B5EF4-FFF2-40B4-BE49-F238E27FC236}">
                <a16:creationId xmlns:a16="http://schemas.microsoft.com/office/drawing/2014/main" id="{CF36F723-3CEE-F6DB-B80A-408A58FE274F}"/>
              </a:ext>
            </a:extLst>
          </p:cNvPr>
          <p:cNvSpPr txBox="1"/>
          <p:nvPr/>
        </p:nvSpPr>
        <p:spPr>
          <a:xfrm>
            <a:off x="773573" y="1170878"/>
            <a:ext cx="726552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Compile ANN by specifying the optimizer, loss function, evaluation metrics.</a:t>
            </a:r>
          </a:p>
          <a:p>
            <a:pPr marL="285750"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Train ANN using training dataset which we divided earlier as per ratio.</a:t>
            </a:r>
          </a:p>
          <a:p>
            <a:pPr marL="285750"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Evaluate trained ANN on testing set to assess its generalization performance.</a:t>
            </a:r>
          </a:p>
          <a:p>
            <a:pPr marL="285750"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Continuously monitor the performance of churn prediction model In production to detect any potential degradation in performance</a:t>
            </a:r>
          </a:p>
        </p:txBody>
      </p:sp>
    </p:spTree>
    <p:extLst>
      <p:ext uri="{BB962C8B-B14F-4D97-AF65-F5344CB8AC3E}">
        <p14:creationId xmlns:p14="http://schemas.microsoft.com/office/powerpoint/2010/main" val="325291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51657" y="892628"/>
            <a:ext cx="8435143" cy="407125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PAPER 1</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5A3664C-477E-E238-FF4D-9B6FA2B62F2E}"/>
              </a:ext>
            </a:extLst>
          </p:cNvPr>
          <p:cNvSpPr txBox="1"/>
          <p:nvPr/>
        </p:nvSpPr>
        <p:spPr>
          <a:xfrm>
            <a:off x="855549" y="1297557"/>
            <a:ext cx="7336333" cy="2462213"/>
          </a:xfrm>
          <a:prstGeom prst="rect">
            <a:avLst/>
          </a:prstGeom>
          <a:noFill/>
        </p:spPr>
        <p:txBody>
          <a:bodyPr wrap="square">
            <a:spAutoFit/>
          </a:bodyPr>
          <a:lstStyle/>
          <a:p>
            <a:pPr marL="457200" lvl="0" indent="-308610" algn="just" rtl="0">
              <a:spcBef>
                <a:spcPts val="0"/>
              </a:spcBef>
              <a:spcAft>
                <a:spcPts val="0"/>
              </a:spcAft>
              <a:buSzPts val="1260"/>
              <a:buChar char="●"/>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Arial" panose="020B0604020202020204" pitchFamily="34" charset="0"/>
              <a:buChar char="•"/>
            </a:pPr>
            <a:r>
              <a:rPr lang="en-US" dirty="0"/>
              <a:t>Deep learning is a subset of machine learning algorithms based on the human brain structure called artificial neural networks.</a:t>
            </a:r>
          </a:p>
          <a:p>
            <a:pPr marL="285750" indent="-285750" algn="just">
              <a:buFont typeface="Arial" panose="020B0604020202020204" pitchFamily="34" charset="0"/>
              <a:buChar char="•"/>
            </a:pPr>
            <a:r>
              <a:rPr lang="en-US" dirty="0"/>
              <a:t>trained using neural network architectures which contain many layers on a large set of labeled dataset.</a:t>
            </a:r>
          </a:p>
          <a:p>
            <a:pPr marL="285750" indent="-285750" algn="just">
              <a:buFont typeface="Arial" panose="020B0604020202020204" pitchFamily="34" charset="0"/>
              <a:buChar char="•"/>
            </a:pPr>
            <a:r>
              <a:rPr lang="en-US" dirty="0"/>
              <a:t>one of the only methods which can be exploited to overcome the challenges of feature extraction.</a:t>
            </a:r>
          </a:p>
          <a:p>
            <a:pPr marL="285750" indent="-285750" algn="just">
              <a:buFont typeface="Arial" panose="020B0604020202020204" pitchFamily="34" charset="0"/>
              <a:buChar char="•"/>
            </a:pPr>
            <a:r>
              <a:rPr lang="en-US" dirty="0"/>
              <a:t>was designed to give a percentage accuracy on the data and we have achieved an accuracy of 80.03%, which is a significant increase .</a:t>
            </a:r>
          </a:p>
          <a:p>
            <a:pPr marL="285750" indent="-285750" algn="just">
              <a:buFont typeface="Arial" panose="020B0604020202020204" pitchFamily="34" charset="0"/>
              <a:buChar char="•"/>
            </a:pPr>
            <a:r>
              <a:rPr lang="en-US" dirty="0"/>
              <a:t>Dataset includes 3 numeric parameters, which are important to do a </a:t>
            </a:r>
          </a:p>
          <a:p>
            <a:pPr marL="285750" indent="-285750" algn="just">
              <a:buFont typeface="Arial" panose="020B0604020202020204" pitchFamily="34" charset="0"/>
              <a:buChar char="•"/>
            </a:pPr>
            <a:r>
              <a:rPr lang="en-US" dirty="0"/>
              <a:t>deterministic evaluation of their impact on churn as the values gradually increase</a:t>
            </a:r>
          </a:p>
        </p:txBody>
      </p:sp>
    </p:spTree>
    <p:extLst>
      <p:ext uri="{BB962C8B-B14F-4D97-AF65-F5344CB8AC3E}">
        <p14:creationId xmlns:p14="http://schemas.microsoft.com/office/powerpoint/2010/main" val="197549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51657" y="832939"/>
            <a:ext cx="8435143" cy="407125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PAPER 2</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5A3664C-477E-E238-FF4D-9B6FA2B62F2E}"/>
              </a:ext>
            </a:extLst>
          </p:cNvPr>
          <p:cNvSpPr txBox="1"/>
          <p:nvPr/>
        </p:nvSpPr>
        <p:spPr>
          <a:xfrm>
            <a:off x="1188356" y="1775607"/>
            <a:ext cx="6257863" cy="2677656"/>
          </a:xfrm>
          <a:prstGeom prst="rect">
            <a:avLst/>
          </a:prstGeom>
          <a:noFill/>
        </p:spPr>
        <p:txBody>
          <a:bodyPr wrap="square">
            <a:spAutoFit/>
          </a:bodyPr>
          <a:lstStyle/>
          <a:p>
            <a:pPr marL="285750" indent="-285750">
              <a:buFont typeface="Arial" panose="020B0604020202020204" pitchFamily="34" charset="0"/>
              <a:buChar char="•"/>
            </a:pPr>
            <a:r>
              <a:rPr lang="en-US" dirty="0"/>
              <a:t>Artificial Neural Network (ANN) model was designed for bank customers churn prediction .</a:t>
            </a:r>
          </a:p>
          <a:p>
            <a:pPr marL="285750" indent="-285750">
              <a:buFont typeface="Arial" panose="020B0604020202020204" pitchFamily="34" charset="0"/>
              <a:buChar char="•"/>
            </a:pPr>
            <a:r>
              <a:rPr lang="en-US" dirty="0"/>
              <a:t>input nodes corresponding to the number of inputs, a single hidden layer with 10 hidden nodes and an output layer with one node corresponding to the desired output.</a:t>
            </a:r>
          </a:p>
          <a:p>
            <a:pPr marL="285750" indent="-285750">
              <a:buFont typeface="Arial" panose="020B0604020202020204" pitchFamily="34" charset="0"/>
              <a:buChar char="•"/>
            </a:pPr>
            <a:r>
              <a:rPr lang="en-US" dirty="0"/>
              <a:t>The first model was trained with unfiltered data which has 7000 samples, the second model was trained using 3703 samples .</a:t>
            </a:r>
          </a:p>
          <a:p>
            <a:pPr marL="285750" indent="-285750">
              <a:buFont typeface="Arial" panose="020B0604020202020204" pitchFamily="34" charset="0"/>
              <a:buChar char="•"/>
            </a:pPr>
            <a:r>
              <a:rPr lang="en-US" dirty="0"/>
              <a:t>confusion matrices of the testing carried out on the training models for ANN and K-means .</a:t>
            </a:r>
          </a:p>
          <a:p>
            <a:pPr marL="285750" indent="-285750">
              <a:buFont typeface="Arial" panose="020B0604020202020204" pitchFamily="34" charset="0"/>
              <a:buChar char="•"/>
            </a:pPr>
            <a:r>
              <a:rPr lang="en-US" dirty="0"/>
              <a:t>test results show that the model trained with ANN performs better in terms of precision, accuracy, sensitivity and specificity.</a:t>
            </a:r>
          </a:p>
          <a:p>
            <a:pPr marL="457200" lvl="0" indent="-325755" algn="just" rtl="0">
              <a:spcBef>
                <a:spcPts val="0"/>
              </a:spcBef>
              <a:spcAft>
                <a:spcPts val="0"/>
              </a:spcAft>
              <a:buSzPct val="100000"/>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2023</TotalTime>
  <Words>1541</Words>
  <Application>Microsoft Office PowerPoint</Application>
  <PresentationFormat>On-screen Show (16:9)</PresentationFormat>
  <Paragraphs>117</Paragraphs>
  <Slides>20</Slides>
  <Notes>20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Symbol</vt:lpstr>
      <vt:lpstr>Amasis MT Pro Black</vt:lpstr>
      <vt:lpstr>Times New Roman</vt:lpstr>
      <vt:lpstr>Proxima Nova Semibold</vt:lpstr>
      <vt:lpstr>Wingdings</vt:lpstr>
      <vt:lpstr>Proxima Nova</vt:lpstr>
      <vt:lpstr>Fira Sans Extra Condensed Black</vt:lpstr>
      <vt:lpstr>Fira Sans Extra Condensed SemiBold</vt:lpstr>
      <vt:lpstr>Arial</vt:lpstr>
      <vt:lpstr>Fira Sans Extra Condensed</vt:lpstr>
      <vt:lpstr>Roboto</vt:lpstr>
      <vt:lpstr>Machine Learning Infographics by Slidesgo</vt:lpstr>
      <vt:lpstr>Slidesgo Final Pages</vt:lpstr>
      <vt:lpstr>CHURN PREDICTION </vt:lpstr>
      <vt:lpstr>OVERVIEW</vt:lpstr>
      <vt:lpstr>MOTIVATION</vt:lpstr>
      <vt:lpstr>OBJECTIVE</vt:lpstr>
      <vt:lpstr>PowerPoint Presentation</vt:lpstr>
      <vt:lpstr>PowerPoint Presentation</vt:lpstr>
      <vt:lpstr>PowerPoint Presentation</vt:lpstr>
      <vt:lpstr>INTRODUCTION PAPER 1</vt:lpstr>
      <vt:lpstr>INTRODUCTION PAPER 2</vt:lpstr>
      <vt:lpstr>INTRODUCTION PAPER 3</vt:lpstr>
      <vt:lpstr>INTRODUCTION PAPER 4</vt:lpstr>
      <vt:lpstr>Architecture Overview</vt:lpstr>
      <vt:lpstr>Datasets</vt:lpstr>
      <vt:lpstr>Results and Discussion</vt:lpstr>
      <vt:lpstr>Results and Discussion</vt:lpstr>
      <vt:lpstr>Results and Discussion</vt:lpstr>
      <vt:lpstr>Conclusion</vt:lpstr>
      <vt:lpstr>Contribution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Falsified/Fake News Detection using Machine Learning Techniques</dc:title>
  <dc:creator>Sai Snusha Nakka</dc:creator>
  <cp:lastModifiedBy>Sai Snusha Nakka</cp:lastModifiedBy>
  <cp:revision>6</cp:revision>
  <dcterms:modified xsi:type="dcterms:W3CDTF">2023-11-29T21:00:26Z</dcterms:modified>
</cp:coreProperties>
</file>