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F0D8D2-2E46-4D1C-BEFB-0525944C7872}" v="22" dt="2022-02-10T08:56:17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4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Sokolov" userId="72e98a5c739c4113" providerId="LiveId" clId="{A6F0D8D2-2E46-4D1C-BEFB-0525944C7872}"/>
    <pc:docChg chg="undo redo custSel addSld modSld">
      <pc:chgData name="Nick Sokolov" userId="72e98a5c739c4113" providerId="LiveId" clId="{A6F0D8D2-2E46-4D1C-BEFB-0525944C7872}" dt="2022-02-10T08:58:06.673" v="408" actId="13822"/>
      <pc:docMkLst>
        <pc:docMk/>
      </pc:docMkLst>
      <pc:sldChg chg="addSp delSp modSp new mod">
        <pc:chgData name="Nick Sokolov" userId="72e98a5c739c4113" providerId="LiveId" clId="{A6F0D8D2-2E46-4D1C-BEFB-0525944C7872}" dt="2022-02-10T08:58:06.673" v="408" actId="13822"/>
        <pc:sldMkLst>
          <pc:docMk/>
          <pc:sldMk cId="2106046971" sldId="256"/>
        </pc:sldMkLst>
        <pc:spChg chg="del">
          <ac:chgData name="Nick Sokolov" userId="72e98a5c739c4113" providerId="LiveId" clId="{A6F0D8D2-2E46-4D1C-BEFB-0525944C7872}" dt="2022-02-10T08:36:31.635" v="1" actId="478"/>
          <ac:spMkLst>
            <pc:docMk/>
            <pc:sldMk cId="2106046971" sldId="256"/>
            <ac:spMk id="2" creationId="{21C01572-3E48-49C6-BD95-B3FDAC0D32B1}"/>
          </ac:spMkLst>
        </pc:spChg>
        <pc:spChg chg="del">
          <ac:chgData name="Nick Sokolov" userId="72e98a5c739c4113" providerId="LiveId" clId="{A6F0D8D2-2E46-4D1C-BEFB-0525944C7872}" dt="2022-02-10T08:36:33.955" v="2" actId="478"/>
          <ac:spMkLst>
            <pc:docMk/>
            <pc:sldMk cId="2106046971" sldId="256"/>
            <ac:spMk id="3" creationId="{B61EEC5C-C97B-43C1-AA58-DF68E50974CD}"/>
          </ac:spMkLst>
        </pc:spChg>
        <pc:spChg chg="add del">
          <ac:chgData name="Nick Sokolov" userId="72e98a5c739c4113" providerId="LiveId" clId="{A6F0D8D2-2E46-4D1C-BEFB-0525944C7872}" dt="2022-02-10T08:37:10.026" v="12" actId="22"/>
          <ac:spMkLst>
            <pc:docMk/>
            <pc:sldMk cId="2106046971" sldId="256"/>
            <ac:spMk id="5" creationId="{B572FCA0-FB48-4A5D-B0C0-E59985CE7130}"/>
          </ac:spMkLst>
        </pc:spChg>
        <pc:spChg chg="add mod">
          <ac:chgData name="Nick Sokolov" userId="72e98a5c739c4113" providerId="LiveId" clId="{A6F0D8D2-2E46-4D1C-BEFB-0525944C7872}" dt="2022-02-10T08:37:19.917" v="19" actId="1076"/>
          <ac:spMkLst>
            <pc:docMk/>
            <pc:sldMk cId="2106046971" sldId="256"/>
            <ac:spMk id="7" creationId="{DE292BC2-1D01-4B4B-A154-67C6DE8352EE}"/>
          </ac:spMkLst>
        </pc:spChg>
        <pc:spChg chg="add mod">
          <ac:chgData name="Nick Sokolov" userId="72e98a5c739c4113" providerId="LiveId" clId="{A6F0D8D2-2E46-4D1C-BEFB-0525944C7872}" dt="2022-02-10T08:58:06.673" v="408" actId="13822"/>
          <ac:spMkLst>
            <pc:docMk/>
            <pc:sldMk cId="2106046971" sldId="256"/>
            <ac:spMk id="8" creationId="{81C4AD66-5D82-454C-9CCB-C4C41C00D7DF}"/>
          </ac:spMkLst>
        </pc:spChg>
        <pc:spChg chg="add mod">
          <ac:chgData name="Nick Sokolov" userId="72e98a5c739c4113" providerId="LiveId" clId="{A6F0D8D2-2E46-4D1C-BEFB-0525944C7872}" dt="2022-02-10T08:57:56.497" v="407" actId="13822"/>
          <ac:spMkLst>
            <pc:docMk/>
            <pc:sldMk cId="2106046971" sldId="256"/>
            <ac:spMk id="9" creationId="{9DD172C3-5215-46C8-BBA4-98DDA5153993}"/>
          </ac:spMkLst>
        </pc:spChg>
        <pc:spChg chg="add mod">
          <ac:chgData name="Nick Sokolov" userId="72e98a5c739c4113" providerId="LiveId" clId="{A6F0D8D2-2E46-4D1C-BEFB-0525944C7872}" dt="2022-02-10T08:47:02.869" v="185" actId="1076"/>
          <ac:spMkLst>
            <pc:docMk/>
            <pc:sldMk cId="2106046971" sldId="256"/>
            <ac:spMk id="10" creationId="{E73948F8-E89F-4D7A-A890-780695261969}"/>
          </ac:spMkLst>
        </pc:spChg>
        <pc:spChg chg="add mod">
          <ac:chgData name="Nick Sokolov" userId="72e98a5c739c4113" providerId="LiveId" clId="{A6F0D8D2-2E46-4D1C-BEFB-0525944C7872}" dt="2022-02-10T08:47:02.869" v="185" actId="1076"/>
          <ac:spMkLst>
            <pc:docMk/>
            <pc:sldMk cId="2106046971" sldId="256"/>
            <ac:spMk id="11" creationId="{FE1DF29C-E3DF-4BDC-991A-0864F55C3BF9}"/>
          </ac:spMkLst>
        </pc:spChg>
        <pc:spChg chg="add mod">
          <ac:chgData name="Nick Sokolov" userId="72e98a5c739c4113" providerId="LiveId" clId="{A6F0D8D2-2E46-4D1C-BEFB-0525944C7872}" dt="2022-02-10T08:47:02.869" v="185" actId="1076"/>
          <ac:spMkLst>
            <pc:docMk/>
            <pc:sldMk cId="2106046971" sldId="256"/>
            <ac:spMk id="12" creationId="{8A33267F-FA9F-46ED-9DBC-AD18891735FB}"/>
          </ac:spMkLst>
        </pc:spChg>
        <pc:spChg chg="add mod">
          <ac:chgData name="Nick Sokolov" userId="72e98a5c739c4113" providerId="LiveId" clId="{A6F0D8D2-2E46-4D1C-BEFB-0525944C7872}" dt="2022-02-10T08:48:57.086" v="193" actId="20577"/>
          <ac:spMkLst>
            <pc:docMk/>
            <pc:sldMk cId="2106046971" sldId="256"/>
            <ac:spMk id="35" creationId="{E7C56DE5-9E32-4AE9-BA84-B3AE9A706625}"/>
          </ac:spMkLst>
        </pc:spChg>
        <pc:spChg chg="add mod">
          <ac:chgData name="Nick Sokolov" userId="72e98a5c739c4113" providerId="LiveId" clId="{A6F0D8D2-2E46-4D1C-BEFB-0525944C7872}" dt="2022-02-10T08:51:04.312" v="271" actId="313"/>
          <ac:spMkLst>
            <pc:docMk/>
            <pc:sldMk cId="2106046971" sldId="256"/>
            <ac:spMk id="36" creationId="{81BF62F0-862F-4436-AF0F-2CAD00CA3A89}"/>
          </ac:spMkLst>
        </pc:spChg>
        <pc:spChg chg="add mod">
          <ac:chgData name="Nick Sokolov" userId="72e98a5c739c4113" providerId="LiveId" clId="{A6F0D8D2-2E46-4D1C-BEFB-0525944C7872}" dt="2022-02-10T08:51:15.353" v="287" actId="20577"/>
          <ac:spMkLst>
            <pc:docMk/>
            <pc:sldMk cId="2106046971" sldId="256"/>
            <ac:spMk id="53" creationId="{27E8299D-DFCD-41E6-A10C-D3F624583DF9}"/>
          </ac:spMkLst>
        </pc:spChg>
        <pc:spChg chg="add mod">
          <ac:chgData name="Nick Sokolov" userId="72e98a5c739c4113" providerId="LiveId" clId="{A6F0D8D2-2E46-4D1C-BEFB-0525944C7872}" dt="2022-02-10T08:57:51.149" v="406" actId="13822"/>
          <ac:spMkLst>
            <pc:docMk/>
            <pc:sldMk cId="2106046971" sldId="256"/>
            <ac:spMk id="54" creationId="{ACAADE78-C6E4-49F0-AE93-012424252506}"/>
          </ac:spMkLst>
        </pc:spChg>
        <pc:spChg chg="add mod">
          <ac:chgData name="Nick Sokolov" userId="72e98a5c739c4113" providerId="LiveId" clId="{A6F0D8D2-2E46-4D1C-BEFB-0525944C7872}" dt="2022-02-10T08:52:15.279" v="294" actId="571"/>
          <ac:spMkLst>
            <pc:docMk/>
            <pc:sldMk cId="2106046971" sldId="256"/>
            <ac:spMk id="62" creationId="{B2582561-4C91-447F-BDE3-E6247BC14D18}"/>
          </ac:spMkLst>
        </pc:spChg>
        <pc:spChg chg="add mod">
          <ac:chgData name="Nick Sokolov" userId="72e98a5c739c4113" providerId="LiveId" clId="{A6F0D8D2-2E46-4D1C-BEFB-0525944C7872}" dt="2022-02-10T08:52:44.490" v="312" actId="20577"/>
          <ac:spMkLst>
            <pc:docMk/>
            <pc:sldMk cId="2106046971" sldId="256"/>
            <ac:spMk id="64" creationId="{AB6A78FE-C444-4933-9289-FA236C9B0672}"/>
          </ac:spMkLst>
        </pc:spChg>
        <pc:spChg chg="add mod">
          <ac:chgData name="Nick Sokolov" userId="72e98a5c739c4113" providerId="LiveId" clId="{A6F0D8D2-2E46-4D1C-BEFB-0525944C7872}" dt="2022-02-10T08:55:17.807" v="354" actId="20577"/>
          <ac:spMkLst>
            <pc:docMk/>
            <pc:sldMk cId="2106046971" sldId="256"/>
            <ac:spMk id="65" creationId="{78540309-52D4-4BE8-A34A-1924D3616939}"/>
          </ac:spMkLst>
        </pc:spChg>
        <pc:spChg chg="add mod">
          <ac:chgData name="Nick Sokolov" userId="72e98a5c739c4113" providerId="LiveId" clId="{A6F0D8D2-2E46-4D1C-BEFB-0525944C7872}" dt="2022-02-10T08:57:51.149" v="406" actId="13822"/>
          <ac:spMkLst>
            <pc:docMk/>
            <pc:sldMk cId="2106046971" sldId="256"/>
            <ac:spMk id="77" creationId="{CB0AEB23-2B45-4C31-B5CF-CEEAB9E83F92}"/>
          </ac:spMkLst>
        </pc:spChg>
        <pc:spChg chg="add mod">
          <ac:chgData name="Nick Sokolov" userId="72e98a5c739c4113" providerId="LiveId" clId="{A6F0D8D2-2E46-4D1C-BEFB-0525944C7872}" dt="2022-02-10T08:56:36.152" v="401" actId="404"/>
          <ac:spMkLst>
            <pc:docMk/>
            <pc:sldMk cId="2106046971" sldId="256"/>
            <ac:spMk id="78" creationId="{B2AFF6EA-3914-49DA-A945-8F1E5DD6D4B2}"/>
          </ac:spMkLst>
        </pc:spChg>
        <pc:cxnChg chg="add mod">
          <ac:chgData name="Nick Sokolov" userId="72e98a5c739c4113" providerId="LiveId" clId="{A6F0D8D2-2E46-4D1C-BEFB-0525944C7872}" dt="2022-02-10T08:47:02.869" v="185" actId="1076"/>
          <ac:cxnSpMkLst>
            <pc:docMk/>
            <pc:sldMk cId="2106046971" sldId="256"/>
            <ac:cxnSpMk id="14" creationId="{E4E19A1D-8E66-4B02-B360-632C520EF11D}"/>
          </ac:cxnSpMkLst>
        </pc:cxnChg>
        <pc:cxnChg chg="add mod">
          <ac:chgData name="Nick Sokolov" userId="72e98a5c739c4113" providerId="LiveId" clId="{A6F0D8D2-2E46-4D1C-BEFB-0525944C7872}" dt="2022-02-10T08:47:02.869" v="185" actId="1076"/>
          <ac:cxnSpMkLst>
            <pc:docMk/>
            <pc:sldMk cId="2106046971" sldId="256"/>
            <ac:cxnSpMk id="16" creationId="{446E306C-E8CD-4A49-920B-2585D8258D4D}"/>
          </ac:cxnSpMkLst>
        </pc:cxnChg>
        <pc:cxnChg chg="add mod">
          <ac:chgData name="Nick Sokolov" userId="72e98a5c739c4113" providerId="LiveId" clId="{A6F0D8D2-2E46-4D1C-BEFB-0525944C7872}" dt="2022-02-10T08:47:02.869" v="185" actId="1076"/>
          <ac:cxnSpMkLst>
            <pc:docMk/>
            <pc:sldMk cId="2106046971" sldId="256"/>
            <ac:cxnSpMk id="17" creationId="{052C4786-BBC1-4031-A9DF-5E9A9BD3217C}"/>
          </ac:cxnSpMkLst>
        </pc:cxnChg>
        <pc:cxnChg chg="add mod">
          <ac:chgData name="Nick Sokolov" userId="72e98a5c739c4113" providerId="LiveId" clId="{A6F0D8D2-2E46-4D1C-BEFB-0525944C7872}" dt="2022-02-10T08:54:45" v="347" actId="14100"/>
          <ac:cxnSpMkLst>
            <pc:docMk/>
            <pc:sldMk cId="2106046971" sldId="256"/>
            <ac:cxnSpMk id="19" creationId="{F1AA40A7-6D6A-4BCA-A749-3C6C05477684}"/>
          </ac:cxnSpMkLst>
        </pc:cxnChg>
        <pc:cxnChg chg="add mod">
          <ac:chgData name="Nick Sokolov" userId="72e98a5c739c4113" providerId="LiveId" clId="{A6F0D8D2-2E46-4D1C-BEFB-0525944C7872}" dt="2022-02-10T08:54:24.742" v="342" actId="1076"/>
          <ac:cxnSpMkLst>
            <pc:docMk/>
            <pc:sldMk cId="2106046971" sldId="256"/>
            <ac:cxnSpMk id="41" creationId="{F903831F-A845-4800-B901-341DB328DAEB}"/>
          </ac:cxnSpMkLst>
        </pc:cxnChg>
        <pc:cxnChg chg="add mod">
          <ac:chgData name="Nick Sokolov" userId="72e98a5c739c4113" providerId="LiveId" clId="{A6F0D8D2-2E46-4D1C-BEFB-0525944C7872}" dt="2022-02-10T08:54:24.742" v="342" actId="1076"/>
          <ac:cxnSpMkLst>
            <pc:docMk/>
            <pc:sldMk cId="2106046971" sldId="256"/>
            <ac:cxnSpMk id="42" creationId="{97B680B9-725B-4018-9DC0-01DC0313464D}"/>
          </ac:cxnSpMkLst>
        </pc:cxnChg>
        <pc:cxnChg chg="add mod">
          <ac:chgData name="Nick Sokolov" userId="72e98a5c739c4113" providerId="LiveId" clId="{A6F0D8D2-2E46-4D1C-BEFB-0525944C7872}" dt="2022-02-10T08:54:24.742" v="342" actId="1076"/>
          <ac:cxnSpMkLst>
            <pc:docMk/>
            <pc:sldMk cId="2106046971" sldId="256"/>
            <ac:cxnSpMk id="56" creationId="{39E343A3-B28D-4E6A-B32E-DE85CCAB9E20}"/>
          </ac:cxnSpMkLst>
        </pc:cxnChg>
        <pc:cxnChg chg="add mod">
          <ac:chgData name="Nick Sokolov" userId="72e98a5c739c4113" providerId="LiveId" clId="{A6F0D8D2-2E46-4D1C-BEFB-0525944C7872}" dt="2022-02-10T08:51:40.527" v="292" actId="14100"/>
          <ac:cxnSpMkLst>
            <pc:docMk/>
            <pc:sldMk cId="2106046971" sldId="256"/>
            <ac:cxnSpMk id="58" creationId="{E9A6EEF5-7894-4518-AAD6-D062D5FBCAE0}"/>
          </ac:cxnSpMkLst>
        </pc:cxnChg>
        <pc:cxnChg chg="add mod">
          <ac:chgData name="Nick Sokolov" userId="72e98a5c739c4113" providerId="LiveId" clId="{A6F0D8D2-2E46-4D1C-BEFB-0525944C7872}" dt="2022-02-10T08:54:39.750" v="346" actId="14100"/>
          <ac:cxnSpMkLst>
            <pc:docMk/>
            <pc:sldMk cId="2106046971" sldId="256"/>
            <ac:cxnSpMk id="66" creationId="{89FDFB76-7168-4A11-82E3-E5B1CB6CDD4E}"/>
          </ac:cxnSpMkLst>
        </pc:cxnChg>
        <pc:cxnChg chg="add mod">
          <ac:chgData name="Nick Sokolov" userId="72e98a5c739c4113" providerId="LiveId" clId="{A6F0D8D2-2E46-4D1C-BEFB-0525944C7872}" dt="2022-02-10T08:54:31.252" v="343" actId="14100"/>
          <ac:cxnSpMkLst>
            <pc:docMk/>
            <pc:sldMk cId="2106046971" sldId="256"/>
            <ac:cxnSpMk id="69" creationId="{403DDAEF-334C-44B0-B35C-144369E1C3BB}"/>
          </ac:cxnSpMkLst>
        </pc:cxnChg>
        <pc:cxnChg chg="add mod">
          <ac:chgData name="Nick Sokolov" userId="72e98a5c739c4113" providerId="LiveId" clId="{A6F0D8D2-2E46-4D1C-BEFB-0525944C7872}" dt="2022-02-10T08:56:42.503" v="403" actId="14100"/>
          <ac:cxnSpMkLst>
            <pc:docMk/>
            <pc:sldMk cId="2106046971" sldId="256"/>
            <ac:cxnSpMk id="80" creationId="{8E6D4705-94BE-46A9-86C6-18C4D5F00663}"/>
          </ac:cxnSpMkLst>
        </pc:cxnChg>
        <pc:cxnChg chg="add mod">
          <ac:chgData name="Nick Sokolov" userId="72e98a5c739c4113" providerId="LiveId" clId="{A6F0D8D2-2E46-4D1C-BEFB-0525944C7872}" dt="2022-02-10T08:57:02.243" v="405" actId="14100"/>
          <ac:cxnSpMkLst>
            <pc:docMk/>
            <pc:sldMk cId="2106046971" sldId="256"/>
            <ac:cxnSpMk id="83" creationId="{A44AE02E-9101-4782-A722-2D82E1A285C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6EE7-FA90-4784-8D79-16EE249A9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25130-DFAB-4204-B82C-F6723966B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31BA6-837F-463C-B026-BF7F6F09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91A7-E300-4AC4-B0CE-C58AE69523C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FB244-7C51-4E3A-A959-D371B48F2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F451A-5F66-4F30-8A79-387BB238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EE70-BABD-45E1-A69D-9DEFF0FD5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4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A5BE-9740-428D-B552-4446A1D9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8452B-278E-4E1A-AA5C-1C47579CF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059F7-8181-4ACB-B9C6-1868A1970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91A7-E300-4AC4-B0CE-C58AE69523C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0370B-EE0B-43EB-A829-DB16EBB6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49105-96E7-459F-9C9B-44027FEE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EE70-BABD-45E1-A69D-9DEFF0FD5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9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861910-ED48-49B6-86CC-1A7ABE6FA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B3D1D-A14F-4206-95F2-205CB035D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D2F3C-53F3-4E65-BCF1-9B1615B3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91A7-E300-4AC4-B0CE-C58AE69523C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75FCE-75A2-49AB-9FA1-0CE56609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2E3B6-6F0A-4F37-AFA7-0C4CF4F0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EE70-BABD-45E1-A69D-9DEFF0FD5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0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5E08-6E68-4D2D-B341-32CE7331D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8AF0A-6DBC-4092-97AC-B8CEDFDFE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54D9B-8A08-459B-BE4F-75753377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91A7-E300-4AC4-B0CE-C58AE69523C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DEFAC-31C1-4F30-8E93-F4124B1A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5C036-ED11-4EBF-9F2A-71FEBCCE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EE70-BABD-45E1-A69D-9DEFF0FD5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6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5705-5902-4471-A477-89E1B180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BAA58-D817-466F-8B2A-38942FD99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37D3B-BF3D-4A8A-8E5C-C5B08687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91A7-E300-4AC4-B0CE-C58AE69523C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28B37-1B6A-4AEB-ACC0-E3109D545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B65EF-B157-4B33-8115-F4E3BA858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EE70-BABD-45E1-A69D-9DEFF0FD5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6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BBD1-776B-4DCE-BAA9-82EFB0B6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D5478-96A2-4A15-A42C-EF823EBB8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FC24B-354B-4D63-BEFA-6B3730501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353F7-399A-46F9-8F4B-7E195D83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91A7-E300-4AC4-B0CE-C58AE69523C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10375-8A7D-4A93-B005-BC3B2FAF7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301C9-3535-4896-B387-CB3FDE3A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EE70-BABD-45E1-A69D-9DEFF0FD5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0E99-9F21-4F30-A7BA-07A5EB36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BFD62-39D8-4D8E-96C6-ADE278CB9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97C70-36F0-46A4-B785-CA78F9E20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9770E-E27E-46AB-BED9-776BA9B15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70F246-C55D-4E17-A0DC-7E7624CAE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D0BC6-9843-450F-9974-7E98D049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91A7-E300-4AC4-B0CE-C58AE69523C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DB87E4-8581-4B0E-BCAE-00888A63F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3F6AC-686B-40DF-8A70-D3B0B1DB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EE70-BABD-45E1-A69D-9DEFF0FD5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8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E36C-5A95-429B-9B4C-D1B2D9B1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691006-54DF-4108-9C08-F60F8DD4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91A7-E300-4AC4-B0CE-C58AE69523C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384E0-6929-46F8-96BD-5B47EB4D0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DDB17-B660-4323-9A12-426735FF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EE70-BABD-45E1-A69D-9DEFF0FD5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0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0C0E27-27BE-4BB8-89F7-7B7ACFB9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91A7-E300-4AC4-B0CE-C58AE69523C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322B8B-FBF9-4636-BDD8-3ADEE8F1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C2E8E-954C-4E44-BEBA-82681BD7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EE70-BABD-45E1-A69D-9DEFF0FD5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4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76A4-39FB-4D8A-B22D-A0CE4573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C4CC5-C37B-49E2-A44D-7CF6A1EB2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C6E33-0368-40DD-A091-C10EA570C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62626-537C-45D2-8FAA-7ED2D4DB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91A7-E300-4AC4-B0CE-C58AE69523C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11CC9-6ED9-4411-BF6E-F3617F170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4B557-B003-4D46-993A-3408B663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EE70-BABD-45E1-A69D-9DEFF0FD5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8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35FC-F5A9-470B-A1EF-32FC9AAC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5FCFB0-9910-499D-8FFF-3ABF5CBE5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3237C-F15B-498F-9962-7A53E39CA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DA94B-47EE-4BEF-B99C-C88FDAD5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91A7-E300-4AC4-B0CE-C58AE69523C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5D36E-0DFB-4910-8E56-60B373DC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1B913-BDFD-4511-8E0C-C0933E9E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EE70-BABD-45E1-A69D-9DEFF0FD5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2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65B6A6-EDBD-442A-9D3F-5D5BAD63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B463-B389-41EF-A326-E1D431F3F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3B17F-619B-4EBB-85A7-203CF489D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191A7-E300-4AC4-B0CE-C58AE69523C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DB6F8-34BA-4B80-9230-5B15311EE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9ED48-467C-49E5-BC26-D7BAC4531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CEE70-BABD-45E1-A69D-9DEFF0FD5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4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292BC2-1D01-4B4B-A154-67C6DE8352EE}"/>
              </a:ext>
            </a:extLst>
          </p:cNvPr>
          <p:cNvSpPr txBox="1"/>
          <p:nvPr/>
        </p:nvSpPr>
        <p:spPr>
          <a:xfrm>
            <a:off x="8494644" y="2476720"/>
            <a:ext cx="3902765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Page loads</a:t>
            </a:r>
          </a:p>
          <a:p>
            <a:endParaRPr lang="en-US" sz="1100" dirty="0"/>
          </a:p>
          <a:p>
            <a:r>
              <a:rPr lang="en-US" sz="1100" dirty="0"/>
              <a:t>Get current location coordinates (async)</a:t>
            </a:r>
          </a:p>
          <a:p>
            <a:endParaRPr lang="en-US" sz="1100" dirty="0"/>
          </a:p>
          <a:p>
            <a:r>
              <a:rPr lang="en-US" sz="1100" dirty="0"/>
              <a:t>Render map on current location</a:t>
            </a:r>
          </a:p>
          <a:p>
            <a:endParaRPr lang="en-US" sz="1100" dirty="0"/>
          </a:p>
          <a:p>
            <a:r>
              <a:rPr lang="en-US" sz="1100" dirty="0"/>
              <a:t>User clicks on the map</a:t>
            </a:r>
          </a:p>
          <a:p>
            <a:endParaRPr lang="en-US" sz="1100" dirty="0"/>
          </a:p>
          <a:p>
            <a:r>
              <a:rPr lang="en-US" sz="1100" dirty="0"/>
              <a:t>Render workout form</a:t>
            </a:r>
          </a:p>
          <a:p>
            <a:endParaRPr lang="en-US" sz="1100" dirty="0"/>
          </a:p>
          <a:p>
            <a:r>
              <a:rPr lang="en-US" sz="1100" dirty="0"/>
              <a:t>Load workouts from local storage</a:t>
            </a:r>
          </a:p>
          <a:p>
            <a:endParaRPr lang="en-US" sz="1100" dirty="0"/>
          </a:p>
          <a:p>
            <a:r>
              <a:rPr lang="en-US" sz="1100" dirty="0"/>
              <a:t>Render workout on the map</a:t>
            </a:r>
          </a:p>
          <a:p>
            <a:endParaRPr lang="en-US" sz="1100" dirty="0"/>
          </a:p>
          <a:p>
            <a:r>
              <a:rPr lang="en-US" sz="1100" dirty="0"/>
              <a:t>Move map to workout location</a:t>
            </a:r>
          </a:p>
          <a:p>
            <a:endParaRPr lang="en-US" sz="1100" dirty="0"/>
          </a:p>
          <a:p>
            <a:r>
              <a:rPr lang="en-US" sz="1100" dirty="0"/>
              <a:t>User clicks on workout in the list</a:t>
            </a:r>
          </a:p>
          <a:p>
            <a:endParaRPr lang="en-US" sz="1100" dirty="0"/>
          </a:p>
          <a:p>
            <a:r>
              <a:rPr lang="en-US" sz="1100" dirty="0"/>
              <a:t>Render workout in the list</a:t>
            </a:r>
          </a:p>
          <a:p>
            <a:endParaRPr lang="en-US" sz="1100" dirty="0"/>
          </a:p>
          <a:p>
            <a:r>
              <a:rPr lang="en-US" sz="1100" dirty="0"/>
              <a:t>User submits new workout</a:t>
            </a:r>
          </a:p>
          <a:p>
            <a:endParaRPr lang="en-US" sz="1100" dirty="0"/>
          </a:p>
          <a:p>
            <a:r>
              <a:rPr lang="en-US" sz="1100" dirty="0"/>
              <a:t>Store workouts in local storage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C4AD66-5D82-454C-9CCB-C4C41C00D7DF}"/>
              </a:ext>
            </a:extLst>
          </p:cNvPr>
          <p:cNvSpPr/>
          <p:nvPr/>
        </p:nvSpPr>
        <p:spPr>
          <a:xfrm>
            <a:off x="271669" y="1603513"/>
            <a:ext cx="1212574" cy="3776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Page loads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D172C3-5215-46C8-BBA4-98DDA5153993}"/>
              </a:ext>
            </a:extLst>
          </p:cNvPr>
          <p:cNvSpPr/>
          <p:nvPr/>
        </p:nvSpPr>
        <p:spPr>
          <a:xfrm>
            <a:off x="1921564" y="245165"/>
            <a:ext cx="1212574" cy="3776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Load logged user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3948F8-E89F-4D7A-A890-780695261969}"/>
              </a:ext>
            </a:extLst>
          </p:cNvPr>
          <p:cNvSpPr/>
          <p:nvPr/>
        </p:nvSpPr>
        <p:spPr>
          <a:xfrm>
            <a:off x="3578086" y="245165"/>
            <a:ext cx="1212574" cy="377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Render favorites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1DF29C-E3DF-4BDC-991A-0864F55C3BF9}"/>
              </a:ext>
            </a:extLst>
          </p:cNvPr>
          <p:cNvSpPr/>
          <p:nvPr/>
        </p:nvSpPr>
        <p:spPr>
          <a:xfrm>
            <a:off x="3578086" y="927652"/>
            <a:ext cx="1212574" cy="377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Render top menu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33267F-FA9F-46ED-9DBC-AD18891735FB}"/>
              </a:ext>
            </a:extLst>
          </p:cNvPr>
          <p:cNvSpPr/>
          <p:nvPr/>
        </p:nvSpPr>
        <p:spPr>
          <a:xfrm>
            <a:off x="3578086" y="1610139"/>
            <a:ext cx="1212574" cy="377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Show logged account cards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E19A1D-8E66-4B02-B360-632C520EF11D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134138" y="434009"/>
            <a:ext cx="443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6E306C-E8CD-4A49-920B-2585D8258D4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134138" y="434009"/>
            <a:ext cx="443948" cy="48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2C4786-BBC1-4031-A9DF-5E9A9BD3217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134138" y="434009"/>
            <a:ext cx="443948" cy="1169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AA40A7-6D6A-4BCA-A749-3C6C0547768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484243" y="622852"/>
            <a:ext cx="437321" cy="1169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7C56DE5-9E32-4AE9-BA84-B3AE9A706625}"/>
              </a:ext>
            </a:extLst>
          </p:cNvPr>
          <p:cNvSpPr/>
          <p:nvPr/>
        </p:nvSpPr>
        <p:spPr>
          <a:xfrm>
            <a:off x="1921564" y="927652"/>
            <a:ext cx="1212574" cy="377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Rnd gallery pictures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BF62F0-862F-4436-AF0F-2CAD00CA3A89}"/>
              </a:ext>
            </a:extLst>
          </p:cNvPr>
          <p:cNvSpPr/>
          <p:nvPr/>
        </p:nvSpPr>
        <p:spPr>
          <a:xfrm>
            <a:off x="1921564" y="1610139"/>
            <a:ext cx="1212574" cy="377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Rnd ratings, votes, etc.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903831F-A845-4800-B901-341DB328DAE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484243" y="1792357"/>
            <a:ext cx="430695" cy="48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7B680B9-725B-4018-9DC0-01DC0313464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484243" y="1792357"/>
            <a:ext cx="430695" cy="1169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E8299D-DFCD-41E6-A10C-D3F624583DF9}"/>
              </a:ext>
            </a:extLst>
          </p:cNvPr>
          <p:cNvSpPr/>
          <p:nvPr/>
        </p:nvSpPr>
        <p:spPr>
          <a:xfrm>
            <a:off x="3578086" y="2292626"/>
            <a:ext cx="1212574" cy="377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Render rnd names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CAADE78-C6E4-49F0-AE93-012424252506}"/>
              </a:ext>
            </a:extLst>
          </p:cNvPr>
          <p:cNvSpPr/>
          <p:nvPr/>
        </p:nvSpPr>
        <p:spPr>
          <a:xfrm>
            <a:off x="1921564" y="2292626"/>
            <a:ext cx="1212574" cy="3776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Get names from rnd user API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9E343A3-B28D-4E6A-B32E-DE85CCAB9E2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484243" y="1792357"/>
            <a:ext cx="430695" cy="1858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9A6EEF5-7894-4518-AAD6-D062D5FBCAE0}"/>
              </a:ext>
            </a:extLst>
          </p:cNvPr>
          <p:cNvCxnSpPr>
            <a:cxnSpLocks/>
            <a:stCxn id="54" idx="3"/>
            <a:endCxn id="53" idx="1"/>
          </p:cNvCxnSpPr>
          <p:nvPr/>
        </p:nvCxnSpPr>
        <p:spPr>
          <a:xfrm>
            <a:off x="3134138" y="2481470"/>
            <a:ext cx="443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AB6A78FE-C444-4933-9289-FA236C9B0672}"/>
              </a:ext>
            </a:extLst>
          </p:cNvPr>
          <p:cNvSpPr/>
          <p:nvPr/>
        </p:nvSpPr>
        <p:spPr>
          <a:xfrm>
            <a:off x="1921564" y="2975113"/>
            <a:ext cx="1212574" cy="377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nav listeners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8540309-52D4-4BE8-A34A-1924D3616939}"/>
              </a:ext>
            </a:extLst>
          </p:cNvPr>
          <p:cNvSpPr/>
          <p:nvPr/>
        </p:nvSpPr>
        <p:spPr>
          <a:xfrm>
            <a:off x="1921564" y="3657600"/>
            <a:ext cx="1212574" cy="377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Nav highlight on scroll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9FDFB76-7168-4A11-82E3-E5B1CB6CDD4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484243" y="1305339"/>
            <a:ext cx="443947" cy="487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03DDAEF-334C-44B0-B35C-144369E1C3BB}"/>
              </a:ext>
            </a:extLst>
          </p:cNvPr>
          <p:cNvCxnSpPr>
            <a:cxnSpLocks/>
            <a:stCxn id="8" idx="3"/>
            <a:endCxn id="36" idx="1"/>
          </p:cNvCxnSpPr>
          <p:nvPr/>
        </p:nvCxnSpPr>
        <p:spPr>
          <a:xfrm>
            <a:off x="1484243" y="1792357"/>
            <a:ext cx="437321" cy="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CB0AEB23-2B45-4C31-B5CF-CEEAB9E83F92}"/>
              </a:ext>
            </a:extLst>
          </p:cNvPr>
          <p:cNvSpPr/>
          <p:nvPr/>
        </p:nvSpPr>
        <p:spPr>
          <a:xfrm>
            <a:off x="1928190" y="4340087"/>
            <a:ext cx="1212574" cy="3776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Load Leaflet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2AFF6EA-3914-49DA-A945-8F1E5DD6D4B2}"/>
              </a:ext>
            </a:extLst>
          </p:cNvPr>
          <p:cNvSpPr/>
          <p:nvPr/>
        </p:nvSpPr>
        <p:spPr>
          <a:xfrm>
            <a:off x="3578086" y="4340087"/>
            <a:ext cx="1212574" cy="377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Coords</a:t>
            </a:r>
            <a:r>
              <a:rPr lang="en-US" sz="1100" dirty="0"/>
              <a:t>, markers, toggle scroll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E6D4705-94BE-46A9-86C6-18C4D5F00663}"/>
              </a:ext>
            </a:extLst>
          </p:cNvPr>
          <p:cNvCxnSpPr>
            <a:cxnSpLocks/>
            <a:stCxn id="77" idx="3"/>
            <a:endCxn id="78" idx="1"/>
          </p:cNvCxnSpPr>
          <p:nvPr/>
        </p:nvCxnSpPr>
        <p:spPr>
          <a:xfrm>
            <a:off x="3140764" y="4528931"/>
            <a:ext cx="437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44AE02E-9101-4782-A722-2D82E1A285C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484243" y="1792357"/>
            <a:ext cx="450573" cy="254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046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107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Sokolov</dc:creator>
  <cp:lastModifiedBy>Nick Sokolov</cp:lastModifiedBy>
  <cp:revision>1</cp:revision>
  <dcterms:created xsi:type="dcterms:W3CDTF">2022-02-10T08:36:21Z</dcterms:created>
  <dcterms:modified xsi:type="dcterms:W3CDTF">2022-02-10T08:58:17Z</dcterms:modified>
</cp:coreProperties>
</file>