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639" r:id="rId3"/>
    <p:sldId id="256" r:id="rId5"/>
    <p:sldId id="293" r:id="rId6"/>
    <p:sldId id="3231" r:id="rId7"/>
    <p:sldId id="641" r:id="rId8"/>
    <p:sldId id="3232" r:id="rId9"/>
    <p:sldId id="3216" r:id="rId10"/>
    <p:sldId id="643" r:id="rId11"/>
    <p:sldId id="3217" r:id="rId12"/>
    <p:sldId id="3221" r:id="rId13"/>
    <p:sldId id="3222" r:id="rId14"/>
    <p:sldId id="645" r:id="rId15"/>
    <p:sldId id="3223" r:id="rId16"/>
    <p:sldId id="3204" r:id="rId17"/>
    <p:sldId id="3207" r:id="rId18"/>
    <p:sldId id="3224" r:id="rId19"/>
    <p:sldId id="41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66" d="100"/>
          <a:sy n="66" d="100"/>
        </p:scale>
        <p:origin x="96" y="336"/>
      </p:cViewPr>
      <p:guideLst>
        <p:guide orient="horz" pos="2070"/>
        <p:guide pos="6163"/>
        <p:guide pos="7293"/>
        <p:guide orient="horz" pos="561"/>
        <p:guide orient="horz" pos="4000"/>
        <p:guide pos="3838"/>
      </p:guideLst>
    </p:cSldViewPr>
  </p:slideViewPr>
  <p:notesTextViewPr>
    <p:cViewPr>
      <p:scale>
        <a:sx n="3" d="2"/>
        <a:sy n="3" d="2"/>
      </p:scale>
      <p:origin x="0" y="0"/>
    </p:cViewPr>
  </p:notesTextViewPr>
  <p:sorterViewPr>
    <p:cViewPr>
      <p:scale>
        <a:sx n="40" d="100"/>
        <a:sy n="40"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Chào thầy và các bạn, em là Nhân, hôm nay em xin được phép trình bày đề tài mạng gia sư (phân hệ trò chuyện và kết bạn)</a:t>
            </a:r>
            <a:endParaRPr lang="en-US" altLang="zh-CN"/>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Việc đi học thêm không còn gì là xa lạ đối với những bạn học sinh, những việc đi học thêm kiểu truyền thống có thể sẽ gặp những bất lợi như</a:t>
            </a:r>
            <a:endParaRPr lang="en-US" altLang="zh-CN"/>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Với ReactJS và Scss để làm front-end, Spring Boot để làm backend và cơ sở dữ liệu NoSQL </a:t>
            </a:r>
            <a:endParaRPr lang="en-US" altLang="zh-CN"/>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5.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1.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3.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file:///C:\Users\1V994W2\Documents\Tencent%20Files\574576071\FileRecv\&#25340;&#35013;&#32032;&#26448;\forleft%201-23\\22\subject_holdright_64,64,64_0_staid_full_0.png" TargetMode="External"/><Relationship Id="rId3" Type="http://schemas.openxmlformats.org/officeDocument/2006/relationships/image" Target="../media/image5.png"/><Relationship Id="rId2" Type="http://schemas.openxmlformats.org/officeDocument/2006/relationships/tags" Target="../tags/tag41.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0.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8.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cxnSp>
        <p:nvCxnSpPr>
          <p:cNvPr id="10" name="直接连接符 9"/>
          <p:cNvCxnSpPr/>
          <p:nvPr userDrawn="1">
            <p:custDataLst>
              <p:tags r:id="rId8"/>
            </p:custDataLst>
          </p:nvPr>
        </p:nvCxnSpPr>
        <p:spPr>
          <a:xfrm>
            <a:off x="762317" y="3319000"/>
            <a:ext cx="435229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9"/>
            </p:custDataLst>
          </p:nvPr>
        </p:nvSpPr>
        <p:spPr>
          <a:xfrm>
            <a:off x="76231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endParaRPr lang="zh-CN" altLang="en-US" dirty="0"/>
          </a:p>
        </p:txBody>
      </p:sp>
      <p:sp>
        <p:nvSpPr>
          <p:cNvPr id="4" name="文本占位符 3"/>
          <p:cNvSpPr>
            <a:spLocks noGrp="1"/>
          </p:cNvSpPr>
          <p:nvPr>
            <p:ph type="body" sz="quarter" idx="15" hasCustomPrompt="1"/>
            <p:custDataLst>
              <p:tags r:id="rId10"/>
            </p:custDataLst>
          </p:nvPr>
        </p:nvSpPr>
        <p:spPr>
          <a:xfrm>
            <a:off x="290226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Microsoft YaHei" panose="020B0503020204020204" pitchFamily="3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dirty="0"/>
              <a:t>编辑文本</a:t>
            </a:r>
            <a:endParaRPr lang="zh-CN" altLang="en-US" dirty="0"/>
          </a:p>
        </p:txBody>
      </p:sp>
      <p:sp>
        <p:nvSpPr>
          <p:cNvPr id="3" name="副标题 2"/>
          <p:cNvSpPr>
            <a:spLocks noGrp="1"/>
          </p:cNvSpPr>
          <p:nvPr>
            <p:ph type="subTitle" idx="14" hasCustomPrompt="1"/>
            <p:custDataLst>
              <p:tags r:id="rId11"/>
            </p:custDataLst>
          </p:nvPr>
        </p:nvSpPr>
        <p:spPr>
          <a:xfrm>
            <a:off x="762952" y="3441732"/>
            <a:ext cx="4824730" cy="316801"/>
          </a:xfrm>
        </p:spPr>
        <p:txBody>
          <a:bodyPr vert="horz" wrap="square" lIns="0" tIns="0" rIns="0" bIns="0" anchor="ctr"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12"/>
            </p:custDataLst>
          </p:nvPr>
        </p:nvSpPr>
        <p:spPr>
          <a:xfrm>
            <a:off x="762317" y="2362370"/>
            <a:ext cx="4825365" cy="812637"/>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Microsoft YaHei" panose="020B0503020204020204" pitchFamily="34" charset="-122"/>
              </a:defRPr>
            </a:lvl1pPr>
            <a:lvl2pPr>
              <a:defRPr>
                <a:solidFill>
                  <a:schemeClr val="tx1"/>
                </a:solidFill>
                <a:latin typeface="Arial" panose="020B0604020202020204" pitchFamily="34" charset="0"/>
                <a:ea typeface="Microsoft YaHei" panose="020B0503020204020204" pitchFamily="34" charset="-122"/>
              </a:defRPr>
            </a:lvl2pPr>
            <a:lvl3pPr>
              <a:defRPr>
                <a:solidFill>
                  <a:schemeClr val="tx1"/>
                </a:solidFill>
                <a:latin typeface="Arial" panose="020B0604020202020204" pitchFamily="34" charset="0"/>
                <a:ea typeface="Microsoft YaHei" panose="020B0503020204020204" pitchFamily="34" charset="-122"/>
              </a:defRPr>
            </a:lvl3pPr>
            <a:lvl4pPr>
              <a:defRPr>
                <a:solidFill>
                  <a:schemeClr val="tx1"/>
                </a:solidFill>
                <a:latin typeface="Arial" panose="020B0604020202020204" pitchFamily="34" charset="0"/>
                <a:ea typeface="Microsoft YaHei" panose="020B0503020204020204" pitchFamily="34" charset="-122"/>
              </a:defRPr>
            </a:lvl4pPr>
            <a:lvl5pPr>
              <a:defRPr>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84505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457200" marR="0" indent="-45720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Microsoft YaHe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56246"/>
            <a:ext cx="720090" cy="601754"/>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56246"/>
            <a:ext cx="720090" cy="601754"/>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797" y="5504055"/>
            <a:ext cx="1620202" cy="135394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504055"/>
            <a:ext cx="1620202" cy="135394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7" y="3106540"/>
            <a:ext cx="5767705" cy="835660"/>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spc="2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7" y="4193576"/>
            <a:ext cx="5767705" cy="314984"/>
          </a:xfrm>
        </p:spPr>
        <p:txBody>
          <a:bodyPr vert="horz" wrap="square" lIns="0" tIns="0" rIns="0" bIns="0" anchor="ctr" anchorCtr="0">
            <a:normAutofit/>
          </a:bodyPr>
          <a:lstStyle>
            <a:lvl1pPr marL="0" marR="0" indent="0" algn="ctr"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Microsoft YaHei" panose="020B0503020204020204" pitchFamily="34" charset="-122"/>
              </a:defRPr>
            </a:lvl1pPr>
            <a:lvl2pPr eaLnBrk="1" fontAlgn="auto" latinLnBrk="0" hangingPunct="1">
              <a:defRPr sz="1600">
                <a:solidFill>
                  <a:schemeClr val="tx1"/>
                </a:solidFill>
                <a:latin typeface="Arial" panose="020B0604020202020204" pitchFamily="34" charset="0"/>
                <a:ea typeface="Microsoft YaHei" panose="020B0503020204020204" pitchFamily="34" charset="-122"/>
              </a:defRPr>
            </a:lvl2pPr>
            <a:lvl3pPr eaLnBrk="1" fontAlgn="auto" latinLnBrk="0" hangingPunct="1">
              <a:defRPr sz="1600">
                <a:solidFill>
                  <a:schemeClr val="tx1"/>
                </a:solidFill>
                <a:latin typeface="Arial" panose="020B0604020202020204" pitchFamily="34" charset="0"/>
                <a:ea typeface="Microsoft YaHei" panose="020B0503020204020204" pitchFamily="34" charset="-122"/>
              </a:defRPr>
            </a:lvl3pPr>
            <a:lvl4pPr eaLnBrk="1" fontAlgn="auto" latinLnBrk="0" hangingPunct="1">
              <a:defRPr sz="1600">
                <a:solidFill>
                  <a:schemeClr val="tx1"/>
                </a:solidFill>
                <a:latin typeface="Arial" panose="020B0604020202020204" pitchFamily="34" charset="0"/>
                <a:ea typeface="Microsoft YaHei" panose="020B0503020204020204" pitchFamily="34" charset="-122"/>
              </a:defRPr>
            </a:lvl4pPr>
            <a:lvl5pPr eaLnBrk="1" fontAlgn="auto" latinLnBrk="0" hangingPunct="1">
              <a:defRPr sz="160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256246"/>
            <a:ext cx="720090" cy="601754"/>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Microsoft YaHei" panose="020B0503020204020204" pitchFamily="34" charset="-122"/>
              </a:defRPr>
            </a:lvl1pPr>
            <a:lvl2pPr indent="0" eaLnBrk="1" fontAlgn="auto" latinLnBrk="0" hangingPunct="1">
              <a:defRPr>
                <a:solidFill>
                  <a:schemeClr val="tx1"/>
                </a:solidFill>
                <a:latin typeface="Arial" panose="020B0604020202020204" pitchFamily="34" charset="0"/>
                <a:ea typeface="Microsoft YaHei" panose="020B0503020204020204" pitchFamily="34" charset="-122"/>
              </a:defRPr>
            </a:lvl2pPr>
            <a:lvl3pPr indent="0" eaLnBrk="1" fontAlgn="auto" latinLnBrk="0" hangingPunct="1">
              <a:defRPr>
                <a:solidFill>
                  <a:schemeClr val="tx1"/>
                </a:solidFill>
                <a:latin typeface="Arial" panose="020B0604020202020204" pitchFamily="34" charset="0"/>
                <a:ea typeface="Microsoft YaHei" panose="020B0503020204020204" pitchFamily="34" charset="-122"/>
              </a:defRPr>
            </a:lvl3pPr>
            <a:lvl4pPr indent="0" eaLnBrk="1" fontAlgn="auto" latinLnBrk="0" hangingPunct="1">
              <a:defRPr>
                <a:solidFill>
                  <a:schemeClr val="tx1"/>
                </a:solidFill>
                <a:latin typeface="Arial" panose="020B0604020202020204" pitchFamily="34" charset="0"/>
                <a:ea typeface="Microsoft YaHei" panose="020B0503020204020204" pitchFamily="34" charset="-122"/>
              </a:defRPr>
            </a:lvl4pPr>
            <a:lvl5pPr indent="0" eaLnBrk="1" fontAlgn="auto" latinLnBrk="0" hangingPunct="1">
              <a:defRPr>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9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5.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198.xml"/><Relationship Id="rId1" Type="http://schemas.openxmlformats.org/officeDocument/2006/relationships/tags" Target="../tags/tag19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4.xml"/><Relationship Id="rId12" Type="http://schemas.openxmlformats.org/officeDocument/2006/relationships/notesSlide" Target="../notesSlides/notesSlide12.xml"/><Relationship Id="rId11" Type="http://schemas.openxmlformats.org/officeDocument/2006/relationships/slideLayout" Target="../slideLayouts/slideLayout7.xml"/><Relationship Id="rId10" Type="http://schemas.openxmlformats.org/officeDocument/2006/relationships/tags" Target="../tags/tag208.xml"/><Relationship Id="rId1" Type="http://schemas.openxmlformats.org/officeDocument/2006/relationships/tags" Target="../tags/tag20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14.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4.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9" Type="http://schemas.openxmlformats.org/officeDocument/2006/relationships/notesSlide" Target="../notesSlides/notesSlide14.xml"/><Relationship Id="rId18" Type="http://schemas.openxmlformats.org/officeDocument/2006/relationships/slideLayout" Target="../slideLayouts/slideLayout7.xml"/><Relationship Id="rId17" Type="http://schemas.openxmlformats.org/officeDocument/2006/relationships/tags" Target="../tags/tag225.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13.xml"/></Relationships>
</file>

<file path=ppt/slides/_rels/slide15.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7.xml"/><Relationship Id="rId31" Type="http://schemas.openxmlformats.org/officeDocument/2006/relationships/notesSlide" Target="../notesSlides/notesSlide15.xml"/><Relationship Id="rId30" Type="http://schemas.openxmlformats.org/officeDocument/2006/relationships/slideLayout" Target="../slideLayouts/slideLayout7.xml"/><Relationship Id="rId3" Type="http://schemas.openxmlformats.org/officeDocument/2006/relationships/image" Target="file:///C:\Users\1V994W2\PycharmProjects\PPT_Background_Generation/pic_temp/0_pic_quater_left_up.png" TargetMode="External"/><Relationship Id="rId29" Type="http://schemas.openxmlformats.org/officeDocument/2006/relationships/tags" Target="../tags/tag250.xml"/><Relationship Id="rId28" Type="http://schemas.openxmlformats.org/officeDocument/2006/relationships/tags" Target="../tags/tag249.xml"/><Relationship Id="rId27" Type="http://schemas.openxmlformats.org/officeDocument/2006/relationships/tags" Target="../tags/tag248.xml"/><Relationship Id="rId26" Type="http://schemas.openxmlformats.org/officeDocument/2006/relationships/tags" Target="../tags/tag247.xml"/><Relationship Id="rId25" Type="http://schemas.openxmlformats.org/officeDocument/2006/relationships/tags" Target="../tags/tag246.xml"/><Relationship Id="rId24" Type="http://schemas.openxmlformats.org/officeDocument/2006/relationships/tags" Target="../tags/tag245.xml"/><Relationship Id="rId23" Type="http://schemas.openxmlformats.org/officeDocument/2006/relationships/tags" Target="../tags/tag244.xml"/><Relationship Id="rId22" Type="http://schemas.openxmlformats.org/officeDocument/2006/relationships/tags" Target="../tags/tag243.xml"/><Relationship Id="rId21" Type="http://schemas.openxmlformats.org/officeDocument/2006/relationships/tags" Target="../tags/tag242.xml"/><Relationship Id="rId20" Type="http://schemas.openxmlformats.org/officeDocument/2006/relationships/tags" Target="../tags/tag241.xml"/><Relationship Id="rId2" Type="http://schemas.openxmlformats.org/officeDocument/2006/relationships/image" Target="../media/image2.png"/><Relationship Id="rId19" Type="http://schemas.openxmlformats.org/officeDocument/2006/relationships/tags" Target="../tags/tag240.xml"/><Relationship Id="rId18" Type="http://schemas.openxmlformats.org/officeDocument/2006/relationships/tags" Target="../tags/tag239.xml"/><Relationship Id="rId17" Type="http://schemas.openxmlformats.org/officeDocument/2006/relationships/tags" Target="../tags/tag238.xml"/><Relationship Id="rId16" Type="http://schemas.openxmlformats.org/officeDocument/2006/relationships/tags" Target="../tags/tag237.xml"/><Relationship Id="rId15" Type="http://schemas.openxmlformats.org/officeDocument/2006/relationships/tags" Target="../tags/tag236.xml"/><Relationship Id="rId14" Type="http://schemas.openxmlformats.org/officeDocument/2006/relationships/tags" Target="../tags/tag235.xml"/><Relationship Id="rId13" Type="http://schemas.openxmlformats.org/officeDocument/2006/relationships/tags" Target="../tags/tag234.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tags" Target="../tags/tag22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1.xml"/><Relationship Id="rId2" Type="http://schemas.openxmlformats.org/officeDocument/2006/relationships/tags" Target="../tags/tag252.xml"/><Relationship Id="rId1" Type="http://schemas.openxmlformats.org/officeDocument/2006/relationships/tags" Target="../tags/tag25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tags" Target="../tags/tag254.xml"/><Relationship Id="rId1" Type="http://schemas.openxmlformats.org/officeDocument/2006/relationships/tags" Target="../tags/tag253.xml"/></Relationships>
</file>

<file path=ppt/slides/_rels/slide2.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9" Type="http://schemas.openxmlformats.org/officeDocument/2006/relationships/notesSlide" Target="../notesSlides/notesSlide2.xml"/><Relationship Id="rId18" Type="http://schemas.openxmlformats.org/officeDocument/2006/relationships/slideLayout" Target="../slideLayouts/slideLayout6.xml"/><Relationship Id="rId17" Type="http://schemas.openxmlformats.org/officeDocument/2006/relationships/tags" Target="../tags/tag165.xml"/><Relationship Id="rId16" Type="http://schemas.openxmlformats.org/officeDocument/2006/relationships/tags" Target="../tags/tag164.xml"/><Relationship Id="rId15" Type="http://schemas.openxmlformats.org/officeDocument/2006/relationships/tags" Target="../tags/tag163.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tags" Target="../tags/tag14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7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notesSlide" Target="../notesSlides/notesSlide4.xml"/><Relationship Id="rId1" Type="http://schemas.openxmlformats.org/officeDocument/2006/relationships/tags" Target="../tags/tag17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7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notesSlide" Target="../notesSlides/notesSlide5.xml"/><Relationship Id="rId1" Type="http://schemas.openxmlformats.org/officeDocument/2006/relationships/tags" Target="../tags/tag17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7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0" Type="http://schemas.openxmlformats.org/officeDocument/2006/relationships/notesSlide" Target="../notesSlides/notesSlide6.xml"/><Relationship Id="rId1" Type="http://schemas.openxmlformats.org/officeDocument/2006/relationships/tags" Target="../tags/tag17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7.xml"/><Relationship Id="rId14" Type="http://schemas.openxmlformats.org/officeDocument/2006/relationships/notesSlide" Target="../notesSlides/notesSlide8.xml"/><Relationship Id="rId13" Type="http://schemas.openxmlformats.org/officeDocument/2006/relationships/slideLayout" Target="../slideLayouts/slideLayout7.xml"/><Relationship Id="rId12" Type="http://schemas.openxmlformats.org/officeDocument/2006/relationships/tags" Target="../tags/tag189.xml"/><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tags" Target="../tags/tag18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6"/>
            <p:custDataLst>
              <p:tags r:id="rId1"/>
            </p:custDataLst>
          </p:nvPr>
        </p:nvSpPr>
        <p:spPr>
          <a:xfrm>
            <a:off x="73025" y="4500245"/>
            <a:ext cx="2733675" cy="855345"/>
          </a:xfrm>
        </p:spPr>
        <p:txBody>
          <a:bodyPr>
            <a:normAutofit/>
          </a:bodyPr>
          <a:lstStyle/>
          <a:p>
            <a:pPr algn="ctr"/>
            <a:r>
              <a:rPr lang="en-US" altLang="zh-CN"/>
              <a:t>GV Hướng dẫn</a:t>
            </a:r>
            <a:endParaRPr lang="en-US" altLang="zh-CN"/>
          </a:p>
          <a:p>
            <a:pPr algn="ctr"/>
            <a:r>
              <a:rPr lang="en-US" altLang="zh-CN"/>
              <a:t>Ths.LÊ HOÀNG THẢO</a:t>
            </a:r>
            <a:endParaRPr lang="en-US" altLang="zh-CN"/>
          </a:p>
        </p:txBody>
      </p:sp>
      <p:sp>
        <p:nvSpPr>
          <p:cNvPr id="10" name="副标题 2"/>
          <p:cNvSpPr>
            <a:spLocks noGrp="1"/>
          </p:cNvSpPr>
          <p:nvPr>
            <p:ph type="subTitle" idx="14" hasCustomPrompt="1"/>
            <p:custDataLst>
              <p:tags r:id="rId2"/>
            </p:custDataLst>
          </p:nvPr>
        </p:nvSpPr>
        <p:spPr>
          <a:xfrm>
            <a:off x="461327" y="3433477"/>
            <a:ext cx="4824730" cy="316801"/>
          </a:xfrm>
        </p:spPr>
        <p:txBody>
          <a:bodyPr>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lgn="ctr"/>
            <a:r>
              <a:rPr lang="en-US" altLang="zh-CN" b="1">
                <a:solidFill>
                  <a:schemeClr val="tx1">
                    <a:lumMod val="75000"/>
                    <a:lumOff val="25000"/>
                  </a:schemeClr>
                </a:solidFill>
                <a:sym typeface="+mn-ea"/>
              </a:rPr>
              <a:t> (phân hệ trò chuyện và kết bạn)</a:t>
            </a:r>
            <a:endParaRPr lang="en-US" altLang="zh-CN" b="1">
              <a:solidFill>
                <a:schemeClr val="tx1">
                  <a:lumMod val="75000"/>
                  <a:lumOff val="25000"/>
                </a:schemeClr>
              </a:solidFill>
              <a:sym typeface="+mn-ea"/>
            </a:endParaRPr>
          </a:p>
        </p:txBody>
      </p:sp>
      <p:sp>
        <p:nvSpPr>
          <p:cNvPr id="11" name="标题 1"/>
          <p:cNvSpPr>
            <a:spLocks noGrp="1"/>
          </p:cNvSpPr>
          <p:nvPr>
            <p:ph type="ctrTitle" idx="13" hasCustomPrompt="1"/>
            <p:custDataLst>
              <p:tags r:id="rId3"/>
            </p:custDataLst>
          </p:nvPr>
        </p:nvSpPr>
        <p:spPr>
          <a:xfrm>
            <a:off x="538480" y="2388235"/>
            <a:ext cx="5152390" cy="864235"/>
          </a:xfrm>
        </p:spPr>
        <p:txBody>
          <a:bodyPr>
            <a:normAutofit fontScale="90000"/>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en-US" altLang="zh-CN"/>
              <a:t>MẠNG GIA SƯ</a:t>
            </a:r>
            <a:endParaRPr lang="en-US" altLang="zh-CN"/>
          </a:p>
        </p:txBody>
      </p:sp>
      <p:sp>
        <p:nvSpPr>
          <p:cNvPr id="2" name="副标题 2"/>
          <p:cNvSpPr>
            <a:spLocks noGrp="1"/>
          </p:cNvSpPr>
          <p:nvPr>
            <p:custDataLst>
              <p:tags r:id="rId4"/>
            </p:custDataLst>
          </p:nvPr>
        </p:nvSpPr>
        <p:spPr>
          <a:xfrm>
            <a:off x="625475" y="1335405"/>
            <a:ext cx="4784090" cy="601345"/>
          </a:xfrm>
          <a:prstGeom prst="rect">
            <a:avLst/>
          </a:prstGeom>
        </p:spPr>
        <p:txBody>
          <a:bodyPr vert="horz" wrap="square" lIns="0" tIns="0" rIns="0" bIns="0" rtlCol="0" anchor="ctr" anchorCtr="0">
            <a:normAutofit lnSpcReduction="20000"/>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lgn="ctr"/>
            <a:r>
              <a:rPr lang="en-US" altLang="zh-CN" b="1">
                <a:solidFill>
                  <a:schemeClr val="tx1">
                    <a:lumMod val="75000"/>
                    <a:lumOff val="25000"/>
                  </a:schemeClr>
                </a:solidFill>
                <a:sym typeface="+mn-ea"/>
              </a:rPr>
              <a:t>NIÊN LUẬN NGÀNH</a:t>
            </a:r>
            <a:endParaRPr lang="en-US" altLang="zh-CN" b="1">
              <a:solidFill>
                <a:schemeClr val="tx1">
                  <a:lumMod val="75000"/>
                  <a:lumOff val="25000"/>
                </a:schemeClr>
              </a:solidFill>
              <a:sym typeface="+mn-ea"/>
            </a:endParaRPr>
          </a:p>
          <a:p>
            <a:pPr algn="ctr"/>
            <a:r>
              <a:rPr lang="en-US" altLang="zh-CN" b="1">
                <a:solidFill>
                  <a:schemeClr val="tx1">
                    <a:lumMod val="75000"/>
                    <a:lumOff val="25000"/>
                  </a:schemeClr>
                </a:solidFill>
                <a:sym typeface="+mn-ea"/>
              </a:rPr>
              <a:t>CÔNG NGHỆ THÔNG TIN</a:t>
            </a:r>
            <a:endParaRPr lang="en-US" altLang="zh-CN" b="1">
              <a:solidFill>
                <a:schemeClr val="tx1">
                  <a:lumMod val="75000"/>
                  <a:lumOff val="25000"/>
                </a:schemeClr>
              </a:solidFill>
              <a:sym typeface="+mn-ea"/>
            </a:endParaRPr>
          </a:p>
        </p:txBody>
      </p:sp>
      <p:sp>
        <p:nvSpPr>
          <p:cNvPr id="3" name="文本占位符 4"/>
          <p:cNvSpPr>
            <a:spLocks noGrp="1"/>
          </p:cNvSpPr>
          <p:nvPr>
            <p:custDataLst>
              <p:tags r:id="rId5"/>
            </p:custDataLst>
          </p:nvPr>
        </p:nvSpPr>
        <p:spPr>
          <a:xfrm>
            <a:off x="3742690" y="4525645"/>
            <a:ext cx="2976245" cy="803910"/>
          </a:xfrm>
          <a:prstGeom prst="rect">
            <a:avLst/>
          </a:prstGeom>
        </p:spPr>
        <p:txBody>
          <a:bodyPr vert="horz" wrap="square" lIns="0" tIns="0" rIns="0" bIns="0" rtlCol="0" anchor="t" anchorCtr="0">
            <a:normAutofit/>
          </a:bodyPr>
          <a:lstStyle>
            <a:lvl1pPr marL="342900" marR="0" indent="-342900" algn="l" defTabSz="914400" rtl="0" eaLnBrk="1" fontAlgn="auto" latinLnBrk="0" hangingPunct="1">
              <a:lnSpc>
                <a:spcPct val="130000"/>
              </a:lnSpc>
              <a:spcBef>
                <a:spcPts val="0"/>
              </a:spcBef>
              <a:spcAft>
                <a:spcPts val="1000"/>
              </a:spcAft>
              <a:buClrTx/>
              <a:buSzPts val="1600"/>
              <a:buFont typeface="Arial" panose="020B0604020202020204" pitchFamily="34" charset="0"/>
              <a:buNone/>
              <a:defRPr sz="1600" b="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a:t>Sinh viên</a:t>
            </a:r>
            <a:endParaRPr lang="en-US" altLang="zh-CN"/>
          </a:p>
          <a:p>
            <a:pPr algn="ctr"/>
            <a:r>
              <a:rPr lang="en-US" altLang="zh-CN"/>
              <a:t>TRẦN TRỌNG NHÂN</a:t>
            </a:r>
            <a:endParaRPr lang="en-US" altLang="zh-CN"/>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8953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8" name="图片 17"/>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19" name="图片 18"/>
          <p:cNvPicPr/>
          <p:nvPr>
            <p:custDataLst>
              <p:tags r:id="rId5"/>
            </p:custDataLst>
          </p:nvPr>
        </p:nvPicPr>
        <p:blipFill>
          <a:blip r:embed="rId6" r:link="rId7" cstate="email"/>
          <a:stretch>
            <a:fillRect/>
          </a:stretch>
        </p:blipFill>
        <p:spPr>
          <a:xfrm>
            <a:off x="11471910" y="0"/>
            <a:ext cx="720090" cy="601754"/>
          </a:xfrm>
          <a:prstGeom prst="rect">
            <a:avLst/>
          </a:prstGeom>
        </p:spPr>
      </p:pic>
      <p:sp>
        <p:nvSpPr>
          <p:cNvPr id="16" name="文本框 15"/>
          <p:cNvSpPr txBox="1"/>
          <p:nvPr>
            <p:custDataLst>
              <p:tags r:id="rId8"/>
            </p:custDataLst>
          </p:nvPr>
        </p:nvSpPr>
        <p:spPr>
          <a:xfrm>
            <a:off x="607765" y="3036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Sơ đồ use case</a:t>
            </a:r>
            <a:endParaRPr lang="en-US" altLang="zh-CN">
              <a:solidFill>
                <a:schemeClr val="tx1">
                  <a:lumMod val="85000"/>
                  <a:lumOff val="15000"/>
                </a:schemeClr>
              </a:solidFill>
              <a:latin typeface="Arial" panose="020B0604020202020204" pitchFamily="34" charset="0"/>
            </a:endParaRPr>
          </a:p>
        </p:txBody>
      </p:sp>
      <p:pic>
        <p:nvPicPr>
          <p:cNvPr id="1073742854" name="Picture 1073742853" descr="Untitled Workspace"/>
          <p:cNvPicPr>
            <a:picLocks noChangeAspect="1"/>
          </p:cNvPicPr>
          <p:nvPr/>
        </p:nvPicPr>
        <p:blipFill>
          <a:blip r:embed="rId9"/>
          <a:stretch>
            <a:fillRect/>
          </a:stretch>
        </p:blipFill>
        <p:spPr>
          <a:xfrm>
            <a:off x="2858135" y="928053"/>
            <a:ext cx="5269230" cy="5741035"/>
          </a:xfrm>
          <a:prstGeom prst="rect">
            <a:avLst/>
          </a:prstGeom>
          <a:noFill/>
          <a:ln w="9525">
            <a:noFill/>
          </a:ln>
        </p:spPr>
      </p:pic>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FOUR</a:t>
            </a:r>
            <a:endPar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7" name="TextBox 2"/>
          <p:cNvSpPr txBox="1"/>
          <p:nvPr>
            <p:custDataLst>
              <p:tags r:id="rId2"/>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04</a:t>
            </a:r>
            <a:endPar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3211830" y="3178175"/>
            <a:ext cx="6315710" cy="906145"/>
          </a:xfrm>
        </p:spPr>
        <p:txBody>
          <a:bodyPr wrap="square">
            <a:normAutofit/>
          </a:bodyPr>
          <a:lstStyle/>
          <a:p>
            <a:r>
              <a:rPr lang="en-US" altLang="zh-CN">
                <a:solidFill>
                  <a:srgbClr val="808080"/>
                </a:solidFill>
              </a:rPr>
              <a:t>KIỂM THỬ</a:t>
            </a:r>
            <a:endParaRPr lang="en-US" altLang="zh-CN">
              <a:solidFill>
                <a:srgbClr val="808080"/>
              </a:solidFill>
            </a:endParaRPr>
          </a:p>
        </p:txBody>
      </p:sp>
    </p:spTree>
    <p:custDataLst>
      <p:tags r:id="rId4"/>
    </p:custData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22" name="图片 21"/>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23" name="图片 22"/>
          <p:cNvPicPr/>
          <p:nvPr>
            <p:custDataLst>
              <p:tags r:id="rId5"/>
            </p:custDataLst>
          </p:nvPr>
        </p:nvPicPr>
        <p:blipFill>
          <a:blip r:embed="rId6" r:link="rId7" cstate="email"/>
          <a:stretch>
            <a:fillRect/>
          </a:stretch>
        </p:blipFill>
        <p:spPr>
          <a:xfrm>
            <a:off x="11471910" y="0"/>
            <a:ext cx="720090" cy="601754"/>
          </a:xfrm>
          <a:prstGeom prst="rect">
            <a:avLst/>
          </a:prstGeom>
        </p:spPr>
      </p:pic>
      <p:sp>
        <p:nvSpPr>
          <p:cNvPr id="2" name="文本框 1"/>
          <p:cNvSpPr txBox="1"/>
          <p:nvPr>
            <p:custDataLst>
              <p:tags r:id="rId8"/>
            </p:custDataLst>
          </p:nvPr>
        </p:nvSpPr>
        <p:spPr>
          <a:xfrm>
            <a:off x="720090" y="1751330"/>
            <a:ext cx="10539095" cy="415036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auto">
              <a:lnSpc>
                <a:spcPct val="150000"/>
              </a:lnSpc>
              <a:spcBef>
                <a:spcPts val="1000"/>
              </a:spcBef>
              <a:buFont typeface="Wingdings" panose="05000000000000000000" charset="0"/>
              <a:buChar char="ü"/>
            </a:pPr>
            <a:r>
              <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rPr>
              <a:t>Đa phần các chức năng điều chạy ổn.</a:t>
            </a:r>
            <a:endPar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285750" indent="-285750" fontAlgn="auto">
              <a:lnSpc>
                <a:spcPct val="150000"/>
              </a:lnSpc>
              <a:spcBef>
                <a:spcPts val="1000"/>
              </a:spcBef>
              <a:buFont typeface="Wingdings" panose="05000000000000000000" charset="0"/>
              <a:buChar char="ü"/>
            </a:pPr>
            <a:r>
              <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rPr>
              <a:t>Vẫn còn hiện tượng chậm cũng do những API và câu lệnh fetch trong ReactJS chưa tối ưu.</a:t>
            </a:r>
            <a:endPar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285750" indent="-285750" fontAlgn="auto">
              <a:lnSpc>
                <a:spcPct val="150000"/>
              </a:lnSpc>
              <a:spcBef>
                <a:spcPts val="1000"/>
              </a:spcBef>
              <a:buFont typeface="Wingdings" panose="05000000000000000000" charset="0"/>
              <a:buChar char="ü"/>
            </a:pPr>
            <a:r>
              <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rPr>
              <a:t>Một số tính năng chưa hoạt động thật sự mượt mà.</a:t>
            </a:r>
            <a:endPar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285750" indent="-285750" fontAlgn="auto">
              <a:lnSpc>
                <a:spcPct val="150000"/>
              </a:lnSpc>
              <a:spcBef>
                <a:spcPts val="1000"/>
              </a:spcBef>
              <a:buFont typeface="Wingdings" panose="05000000000000000000" charset="0"/>
              <a:buChar char="ü"/>
            </a:pPr>
            <a:r>
              <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rPr>
              <a:t>Web chưa có Responsive</a:t>
            </a:r>
            <a:endPar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285750" indent="-285750" fontAlgn="auto">
              <a:lnSpc>
                <a:spcPct val="150000"/>
              </a:lnSpc>
              <a:spcBef>
                <a:spcPts val="1000"/>
              </a:spcBef>
              <a:buFont typeface="Wingdings" panose="05000000000000000000" charset="0"/>
              <a:buChar char="ü"/>
            </a:pPr>
            <a:endParaRPr lang="en-US" altLang="zh-CN" sz="30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p:txBody>
      </p:sp>
      <p:sp>
        <p:nvSpPr>
          <p:cNvPr id="20" name="文本框 19"/>
          <p:cNvSpPr txBox="1"/>
          <p:nvPr>
            <p:custDataLst>
              <p:tags r:id="rId9"/>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KIỂM THỬ</a:t>
            </a:r>
            <a:endParaRPr lang="en-US" altLang="zh-CN">
              <a:solidFill>
                <a:schemeClr val="tx1">
                  <a:lumMod val="85000"/>
                  <a:lumOff val="15000"/>
                </a:schemeClr>
              </a:solidFill>
              <a:latin typeface="Arial" panose="020B0604020202020204" pitchFamily="34" charset="0"/>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FIVE</a:t>
            </a:r>
            <a:endPar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7" name="TextBox 2"/>
          <p:cNvSpPr txBox="1"/>
          <p:nvPr>
            <p:custDataLst>
              <p:tags r:id="rId2"/>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05</a:t>
            </a:r>
            <a:endPar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1506855" y="3178175"/>
            <a:ext cx="9308465" cy="986790"/>
          </a:xfrm>
        </p:spPr>
        <p:txBody>
          <a:bodyPr wrap="square">
            <a:normAutofit fontScale="90000"/>
          </a:bodyPr>
          <a:lstStyle/>
          <a:p>
            <a:r>
              <a:rPr lang="en-US" altLang="zh-CN">
                <a:solidFill>
                  <a:srgbClr val="808080"/>
                </a:solidFill>
              </a:rPr>
              <a:t>KẾT LUẬN VÀ HƯỚNG PHÁT TRIỂN</a:t>
            </a:r>
            <a:endParaRPr lang="en-US" altLang="zh-CN">
              <a:solidFill>
                <a:srgbClr val="808080"/>
              </a:solidFill>
            </a:endParaRPr>
          </a:p>
        </p:txBody>
      </p:sp>
    </p:spTree>
    <p:custDataLst>
      <p:tags r:id="rId4"/>
    </p:custData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16" name="图片 15"/>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4" name="文本框 3"/>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KẾT LUẬN</a:t>
            </a:r>
            <a:endParaRPr lang="en-US" altLang="zh-CN">
              <a:solidFill>
                <a:schemeClr val="tx1">
                  <a:lumMod val="85000"/>
                  <a:lumOff val="15000"/>
                </a:schemeClr>
              </a:solidFill>
              <a:uFillTx/>
              <a:latin typeface="Arial" panose="020B0604020202020204" pitchFamily="34" charset="0"/>
            </a:endParaRPr>
          </a:p>
        </p:txBody>
      </p:sp>
      <p:sp>
        <p:nvSpPr>
          <p:cNvPr id="5" name="任意多边形: 形状 4"/>
          <p:cNvSpPr/>
          <p:nvPr>
            <p:custDataLst>
              <p:tags r:id="rId8"/>
            </p:custDataLst>
          </p:nvPr>
        </p:nvSpPr>
        <p:spPr>
          <a:xfrm>
            <a:off x="3160090" y="1641664"/>
            <a:ext cx="2328974" cy="2214572"/>
          </a:xfrm>
          <a:custGeom>
            <a:avLst/>
            <a:gdLst>
              <a:gd name="connsiteX0" fmla="*/ 1193953 w 2328974"/>
              <a:gd name="connsiteY0" fmla="*/ 205 h 2214572"/>
              <a:gd name="connsiteX1" fmla="*/ 1381549 w 2328974"/>
              <a:gd name="connsiteY1" fmla="*/ 5949 h 2214572"/>
              <a:gd name="connsiteX2" fmla="*/ 2300834 w 2328974"/>
              <a:gd name="connsiteY2" fmla="*/ 1111288 h 2214572"/>
              <a:gd name="connsiteX3" fmla="*/ 1223025 w 2328974"/>
              <a:gd name="connsiteY3" fmla="*/ 1851285 h 2214572"/>
              <a:gd name="connsiteX4" fmla="*/ 680294 w 2328974"/>
              <a:gd name="connsiteY4" fmla="*/ 2214572 h 2214572"/>
              <a:gd name="connsiteX5" fmla="*/ 664499 w 2328974"/>
              <a:gd name="connsiteY5" fmla="*/ 1780175 h 2214572"/>
              <a:gd name="connsiteX6" fmla="*/ 264 w 2328974"/>
              <a:gd name="connsiteY6" fmla="*/ 951369 h 2214572"/>
              <a:gd name="connsiteX7" fmla="*/ 1193953 w 2328974"/>
              <a:gd name="connsiteY7" fmla="*/ 205 h 221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8974" h="2214572">
                <a:moveTo>
                  <a:pt x="1193953" y="205"/>
                </a:moveTo>
                <a:cubicBezTo>
                  <a:pt x="1262545" y="-732"/>
                  <a:pt x="1326044" y="1618"/>
                  <a:pt x="1381549" y="5949"/>
                </a:cubicBezTo>
                <a:cubicBezTo>
                  <a:pt x="1825518" y="40700"/>
                  <a:pt x="2471866" y="362349"/>
                  <a:pt x="2300834" y="1111288"/>
                </a:cubicBezTo>
                <a:cubicBezTo>
                  <a:pt x="2130322" y="1859705"/>
                  <a:pt x="1223025" y="1851285"/>
                  <a:pt x="1223025" y="1851285"/>
                </a:cubicBezTo>
                <a:cubicBezTo>
                  <a:pt x="1165056" y="2066724"/>
                  <a:pt x="680294" y="2214572"/>
                  <a:pt x="680294" y="2214572"/>
                </a:cubicBezTo>
                <a:cubicBezTo>
                  <a:pt x="899898" y="1815130"/>
                  <a:pt x="664499" y="1780175"/>
                  <a:pt x="664499" y="1780175"/>
                </a:cubicBezTo>
                <a:cubicBezTo>
                  <a:pt x="664499" y="1780175"/>
                  <a:pt x="18479" y="1838262"/>
                  <a:pt x="264" y="951369"/>
                </a:cubicBezTo>
                <a:cubicBezTo>
                  <a:pt x="-15869" y="174429"/>
                  <a:pt x="713810" y="6767"/>
                  <a:pt x="1193953" y="205"/>
                </a:cubicBezTo>
                <a:close/>
              </a:path>
            </a:pathLst>
          </a:cu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 name="Freeform 37"/>
          <p:cNvSpPr/>
          <p:nvPr>
            <p:custDataLst>
              <p:tags r:id="rId9"/>
            </p:custDataLst>
          </p:nvPr>
        </p:nvSpPr>
        <p:spPr bwMode="auto">
          <a:xfrm>
            <a:off x="2256005" y="3745108"/>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chemeClr val="bg1">
              <a:lumMod val="75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 name="TextBox 136"/>
          <p:cNvSpPr txBox="1"/>
          <p:nvPr>
            <p:custDataLst>
              <p:tags r:id="rId10"/>
            </p:custDataLst>
          </p:nvPr>
        </p:nvSpPr>
        <p:spPr>
          <a:xfrm>
            <a:off x="6849148" y="2411334"/>
            <a:ext cx="3931285" cy="1050925"/>
          </a:xfrm>
          <a:prstGeom prst="rect">
            <a:avLst/>
          </a:prstGeom>
          <a:noFill/>
        </p:spPr>
        <p:txBody>
          <a:bodyPr vert="horz" wrap="square" lIns="91440" tIns="45720" rIns="91440" bIns="45720" rtlCol="0" anchor="ctr" anchorCtr="0">
            <a:normAutofit/>
          </a:bodyPr>
          <a:lstStyle/>
          <a:p>
            <a:pPr>
              <a:lnSpc>
                <a:spcPct val="120000"/>
              </a:lnSpc>
            </a:pPr>
            <a:r>
              <a:rPr lang="en-US" altLang="zh-CN">
                <a:sym typeface="+mn-ea"/>
              </a:rPr>
              <a:t>Website phần lớn đáp ứng mục tiêu</a:t>
            </a:r>
            <a:endParaRPr lang="en-US" altLang="zh-CN">
              <a:sym typeface="+mn-ea"/>
            </a:endParaRPr>
          </a:p>
        </p:txBody>
      </p:sp>
      <p:sp>
        <p:nvSpPr>
          <p:cNvPr id="9" name="Oval 137"/>
          <p:cNvSpPr/>
          <p:nvPr>
            <p:custDataLst>
              <p:tags r:id="rId11"/>
            </p:custDataLst>
          </p:nvPr>
        </p:nvSpPr>
        <p:spPr>
          <a:xfrm>
            <a:off x="5969926" y="2680149"/>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10000"/>
          </a:bodyPr>
          <a:lstStyle/>
          <a:p>
            <a:pPr algn="ctr">
              <a:lnSpc>
                <a:spcPct val="120000"/>
              </a:lnSpc>
            </a:pPr>
            <a:r>
              <a:rPr lang="en-US" sz="19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1</a:t>
            </a:r>
            <a:endParaRPr lang="en-US" sz="19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TextBox 145"/>
          <p:cNvSpPr txBox="1"/>
          <p:nvPr>
            <p:custDataLst>
              <p:tags r:id="rId12"/>
            </p:custDataLst>
          </p:nvPr>
        </p:nvSpPr>
        <p:spPr>
          <a:xfrm>
            <a:off x="6849148" y="4291636"/>
            <a:ext cx="3931285" cy="1050925"/>
          </a:xfrm>
          <a:prstGeom prst="rect">
            <a:avLst/>
          </a:prstGeom>
          <a:noFill/>
        </p:spPr>
        <p:txBody>
          <a:bodyPr vert="horz" wrap="square" lIns="91440" tIns="45720" rIns="91440" bIns="45720" rtlCol="0" anchor="ctr" anchorCtr="0">
            <a:normAutofit/>
          </a:bodyPr>
          <a:lstStyle/>
          <a:p>
            <a:pPr>
              <a:lnSpc>
                <a:spcPct val="120000"/>
              </a:lnSpc>
            </a:pPr>
            <a:r>
              <a:rPr lang="en-US" altLang="zh-CN">
                <a:sym typeface="+mn-ea"/>
              </a:rPr>
              <a:t>Giao diện chưa thật sự bắt mắt, vẫn còn lỗi phát sinh</a:t>
            </a:r>
            <a:endParaRPr lang="en-US" altLang="zh-CN">
              <a:sym typeface="+mn-ea"/>
            </a:endParaRPr>
          </a:p>
        </p:txBody>
      </p:sp>
      <p:sp>
        <p:nvSpPr>
          <p:cNvPr id="11" name="Oval 146"/>
          <p:cNvSpPr/>
          <p:nvPr>
            <p:custDataLst>
              <p:tags r:id="rId13"/>
            </p:custDataLst>
          </p:nvPr>
        </p:nvSpPr>
        <p:spPr>
          <a:xfrm>
            <a:off x="5969926" y="4560451"/>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10000"/>
          </a:bodyPr>
          <a:lstStyle/>
          <a:p>
            <a:pPr algn="ctr">
              <a:lnSpc>
                <a:spcPct val="120000"/>
              </a:lnSpc>
            </a:pPr>
            <a:r>
              <a:rPr lang="en-US" sz="19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2</a:t>
            </a:r>
            <a:endParaRPr lang="en-US" sz="19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AutoShape 2"/>
          <p:cNvSpPr/>
          <p:nvPr>
            <p:custDataLst>
              <p:tags r:id="rId14"/>
            </p:custDataLst>
          </p:nvPr>
        </p:nvSpPr>
        <p:spPr bwMode="auto">
          <a:xfrm>
            <a:off x="1411562" y="2680149"/>
            <a:ext cx="1339210" cy="1247252"/>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chemeClr val="accent1"/>
          </a:solidFill>
          <a:ln>
            <a:noFill/>
          </a:ln>
        </p:spPr>
        <p:txBody>
          <a:bodyPr vert="horz" wrap="square" lIns="90000" tIns="46800" rIns="90000" bIns="46800">
            <a:normAutofit/>
          </a:bodyPr>
          <a:lstStyle/>
          <a:p>
            <a:pPr algn="ctr">
              <a:lnSpc>
                <a:spcPct val="120000"/>
              </a:lnSpc>
            </a:pPr>
            <a:endParaRPr lang="en-US" sz="9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文本框 12"/>
          <p:cNvSpPr txBox="1"/>
          <p:nvPr>
            <p:custDataLst>
              <p:tags r:id="rId15"/>
            </p:custDataLst>
          </p:nvPr>
        </p:nvSpPr>
        <p:spPr>
          <a:xfrm>
            <a:off x="4060736" y="2278399"/>
            <a:ext cx="510062" cy="627890"/>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2</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
        <p:nvSpPr>
          <p:cNvPr id="14" name="文本框 13"/>
          <p:cNvSpPr txBox="1"/>
          <p:nvPr>
            <p:custDataLst>
              <p:tags r:id="rId16"/>
            </p:custDataLst>
          </p:nvPr>
        </p:nvSpPr>
        <p:spPr>
          <a:xfrm>
            <a:off x="1826136" y="2937260"/>
            <a:ext cx="510062" cy="626159"/>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1</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Tree>
    <p:custDataLst>
      <p:tags r:id="rId1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28" name="图片 27"/>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4" name="文本框 3"/>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latin typeface="Arial" panose="020B0604020202020204" pitchFamily="34" charset="0"/>
                <a:sym typeface="+mn-ea"/>
              </a:rPr>
              <a:t>Hướng phát triển</a:t>
            </a:r>
            <a:endParaRPr lang="en-US" altLang="zh-CN">
              <a:solidFill>
                <a:schemeClr val="tx1">
                  <a:lumMod val="85000"/>
                  <a:lumOff val="15000"/>
                </a:schemeClr>
              </a:solidFill>
              <a:uFillTx/>
              <a:latin typeface="Arial" panose="020B0604020202020204" pitchFamily="34" charset="0"/>
            </a:endParaRPr>
          </a:p>
        </p:txBody>
      </p:sp>
      <p:sp>
        <p:nvSpPr>
          <p:cNvPr id="5" name="Freeform 37"/>
          <p:cNvSpPr/>
          <p:nvPr>
            <p:custDataLst>
              <p:tags r:id="rId8"/>
            </p:custDataLst>
          </p:nvPr>
        </p:nvSpPr>
        <p:spPr bwMode="auto">
          <a:xfrm>
            <a:off x="2515056" y="3759423"/>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chemeClr val="bg1">
              <a:lumMod val="75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 name="TextBox 136"/>
          <p:cNvSpPr txBox="1"/>
          <p:nvPr>
            <p:custDataLst>
              <p:tags r:id="rId9"/>
            </p:custDataLst>
          </p:nvPr>
        </p:nvSpPr>
        <p:spPr>
          <a:xfrm>
            <a:off x="7007860" y="1910080"/>
            <a:ext cx="4570730" cy="677545"/>
          </a:xfrm>
          <a:prstGeom prst="rect">
            <a:avLst/>
          </a:prstGeom>
          <a:noFill/>
        </p:spPr>
        <p:txBody>
          <a:bodyPr vert="horz" wrap="square" lIns="91440" tIns="45720" rIns="91440" bIns="45720" rtlCol="0" anchor="ctr" anchorCtr="0">
            <a:normAutofit/>
          </a:bodyPr>
          <a:lstStyle/>
          <a:p>
            <a:pPr algn="ctr">
              <a:lnSpc>
                <a:spcPct val="120000"/>
              </a:lnSpc>
            </a:pPr>
            <a:r>
              <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rPr>
              <a:t>Chỉnh chu lại giao diện và các API</a:t>
            </a:r>
            <a:endPar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 name="TextBox 145"/>
          <p:cNvSpPr txBox="1"/>
          <p:nvPr>
            <p:custDataLst>
              <p:tags r:id="rId10"/>
            </p:custDataLst>
          </p:nvPr>
        </p:nvSpPr>
        <p:spPr>
          <a:xfrm>
            <a:off x="7006590" y="2700655"/>
            <a:ext cx="4572000" cy="765175"/>
          </a:xfrm>
          <a:prstGeom prst="rect">
            <a:avLst/>
          </a:prstGeom>
          <a:noFill/>
        </p:spPr>
        <p:txBody>
          <a:bodyPr vert="horz" wrap="square" lIns="91440" tIns="45720" rIns="91440" bIns="45720" rtlCol="0" anchor="ctr" anchorCtr="0">
            <a:normAutofit/>
          </a:bodyPr>
          <a:lstStyle/>
          <a:p>
            <a:pPr algn="ctr">
              <a:lnSpc>
                <a:spcPct val="120000"/>
              </a:lnSpc>
            </a:pPr>
            <a:r>
              <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rPr>
              <a:t>Xây dựng tính năng chat bằng hình ảnh, sticker</a:t>
            </a:r>
            <a:endPar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 name="TextBox 148"/>
          <p:cNvSpPr txBox="1"/>
          <p:nvPr>
            <p:custDataLst>
              <p:tags r:id="rId11"/>
            </p:custDataLst>
          </p:nvPr>
        </p:nvSpPr>
        <p:spPr>
          <a:xfrm>
            <a:off x="7114540" y="3700780"/>
            <a:ext cx="4560570" cy="774065"/>
          </a:xfrm>
          <a:prstGeom prst="rect">
            <a:avLst/>
          </a:prstGeom>
          <a:noFill/>
        </p:spPr>
        <p:txBody>
          <a:bodyPr vert="horz" wrap="square" lIns="91440" tIns="45720" rIns="91440" bIns="45720" rtlCol="0" anchor="ctr" anchorCtr="0">
            <a:normAutofit/>
          </a:bodyPr>
          <a:lstStyle/>
          <a:p>
            <a:pPr algn="ctr">
              <a:lnSpc>
                <a:spcPct val="120000"/>
              </a:lnSpc>
            </a:pPr>
            <a:r>
              <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rPr>
              <a:t>Xây dựng chức năng giao bài tập và trả bài tập</a:t>
            </a:r>
            <a:endPar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TextBox 142"/>
          <p:cNvSpPr txBox="1"/>
          <p:nvPr>
            <p:custDataLst>
              <p:tags r:id="rId12"/>
            </p:custDataLst>
          </p:nvPr>
        </p:nvSpPr>
        <p:spPr>
          <a:xfrm>
            <a:off x="7114739" y="5429097"/>
            <a:ext cx="3931200" cy="396000"/>
          </a:xfrm>
          <a:prstGeom prst="rect">
            <a:avLst/>
          </a:prstGeom>
          <a:noFill/>
        </p:spPr>
        <p:txBody>
          <a:bodyPr vert="horz" wrap="square" lIns="91440" tIns="45720" rIns="91440" bIns="45720" rtlCol="0" anchor="ctr" anchorCtr="0">
            <a:normAutofit lnSpcReduction="10000"/>
          </a:bodyPr>
          <a:lstStyle/>
          <a:p>
            <a:pPr algn="ctr">
              <a:lnSpc>
                <a:spcPct val="120000"/>
              </a:lnSpc>
            </a:pPr>
            <a:r>
              <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rPr>
              <a:t>Thêm chức năng đăng bài viết</a:t>
            </a:r>
            <a:endPar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1" name="TextBox 139"/>
          <p:cNvSpPr txBox="1"/>
          <p:nvPr>
            <p:custDataLst>
              <p:tags r:id="rId13"/>
            </p:custDataLst>
          </p:nvPr>
        </p:nvSpPr>
        <p:spPr>
          <a:xfrm>
            <a:off x="7114739" y="4565011"/>
            <a:ext cx="3931200" cy="396000"/>
          </a:xfrm>
          <a:prstGeom prst="rect">
            <a:avLst/>
          </a:prstGeom>
          <a:noFill/>
        </p:spPr>
        <p:txBody>
          <a:bodyPr vert="horz" wrap="square" lIns="91440" tIns="45720" rIns="91440" bIns="45720" rtlCol="0" anchor="ctr" anchorCtr="0">
            <a:normAutofit lnSpcReduction="10000"/>
          </a:bodyPr>
          <a:lstStyle/>
          <a:p>
            <a:pPr algn="ctr">
              <a:lnSpc>
                <a:spcPct val="120000"/>
              </a:lnSpc>
            </a:pPr>
            <a:r>
              <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rPr>
              <a:t>Chức năng video call nhóm</a:t>
            </a:r>
            <a:endParaRPr lang="en-US" altLang="zh-CN"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Oval 137"/>
          <p:cNvSpPr/>
          <p:nvPr>
            <p:custDataLst>
              <p:tags r:id="rId14"/>
            </p:custDataLst>
          </p:nvPr>
        </p:nvSpPr>
        <p:spPr>
          <a:xfrm>
            <a:off x="6235327" y="1918236"/>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1</a:t>
            </a:r>
            <a:endPar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Oval 146"/>
          <p:cNvSpPr/>
          <p:nvPr>
            <p:custDataLst>
              <p:tags r:id="rId15"/>
            </p:custDataLst>
          </p:nvPr>
        </p:nvSpPr>
        <p:spPr>
          <a:xfrm>
            <a:off x="6235327" y="2782321"/>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2</a:t>
            </a:r>
            <a:endPar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4" name="Oval 149"/>
          <p:cNvSpPr/>
          <p:nvPr>
            <p:custDataLst>
              <p:tags r:id="rId16"/>
            </p:custDataLst>
          </p:nvPr>
        </p:nvSpPr>
        <p:spPr>
          <a:xfrm>
            <a:off x="6235327" y="3646406"/>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3</a:t>
            </a:r>
            <a:endPar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5" name="Oval 143"/>
          <p:cNvSpPr/>
          <p:nvPr>
            <p:custDataLst>
              <p:tags r:id="rId17"/>
            </p:custDataLst>
          </p:nvPr>
        </p:nvSpPr>
        <p:spPr>
          <a:xfrm>
            <a:off x="6235327" y="5382197"/>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5</a:t>
            </a:r>
            <a:endPar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Oval 140"/>
          <p:cNvSpPr/>
          <p:nvPr>
            <p:custDataLst>
              <p:tags r:id="rId18"/>
            </p:custDataLst>
          </p:nvPr>
        </p:nvSpPr>
        <p:spPr>
          <a:xfrm>
            <a:off x="6235327" y="4514301"/>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rPr>
              <a:t>4</a:t>
            </a:r>
            <a:endParaRPr lang="en-US" altLang="zh-CN" sz="2000" b="1" dirty="0">
              <a:solidFill>
                <a:schemeClr val="l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7" name="AutoShape 2"/>
          <p:cNvSpPr/>
          <p:nvPr>
            <p:custDataLst>
              <p:tags r:id="rId19"/>
            </p:custDataLst>
          </p:nvPr>
        </p:nvSpPr>
        <p:spPr bwMode="auto">
          <a:xfrm>
            <a:off x="1146054" y="3465680"/>
            <a:ext cx="1339210" cy="1247252"/>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chemeClr val="accent1"/>
          </a:solidFill>
          <a:ln>
            <a:noFill/>
          </a:ln>
        </p:spPr>
        <p:txBody>
          <a:bodyPr vert="horz" wrap="square" lIns="90000" tIns="46800" rIns="90000" bIns="46800">
            <a:normAutofit/>
          </a:bodyPr>
          <a:lstStyle/>
          <a:p>
            <a:pPr algn="ctr">
              <a:lnSpc>
                <a:spcPct val="120000"/>
              </a:lnSpc>
            </a:pPr>
            <a:endParaRPr lang="en-US" sz="9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 name="AutoShape 3"/>
          <p:cNvSpPr/>
          <p:nvPr>
            <p:custDataLst>
              <p:tags r:id="rId20"/>
            </p:custDataLst>
          </p:nvPr>
        </p:nvSpPr>
        <p:spPr bwMode="auto">
          <a:xfrm>
            <a:off x="1711899" y="1627350"/>
            <a:ext cx="2005124" cy="2144476"/>
          </a:xfrm>
          <a:custGeom>
            <a:avLst/>
            <a:gdLst/>
            <a:ahLst/>
            <a:cxnLst/>
            <a:rect l="0" t="0" r="r" b="b"/>
            <a:pathLst>
              <a:path w="17246" h="19694">
                <a:moveTo>
                  <a:pt x="9293" y="16819"/>
                </a:moveTo>
                <a:cubicBezTo>
                  <a:pt x="9293" y="16819"/>
                  <a:pt x="10944" y="15945"/>
                  <a:pt x="11314" y="19693"/>
                </a:cubicBezTo>
                <a:cubicBezTo>
                  <a:pt x="11314" y="19693"/>
                  <a:pt x="13742" y="16401"/>
                  <a:pt x="13158" y="14665"/>
                </a:cubicBezTo>
                <a:cubicBezTo>
                  <a:pt x="13158" y="14665"/>
                  <a:pt x="18963" y="10439"/>
                  <a:pt x="16738" y="4554"/>
                </a:cubicBezTo>
                <a:cubicBezTo>
                  <a:pt x="14514" y="-1337"/>
                  <a:pt x="8983" y="-469"/>
                  <a:pt x="6007" y="1391"/>
                </a:cubicBezTo>
                <a:cubicBezTo>
                  <a:pt x="3031" y="3252"/>
                  <a:pt x="-2637" y="8389"/>
                  <a:pt x="1406" y="14329"/>
                </a:cubicBezTo>
                <a:cubicBezTo>
                  <a:pt x="5443" y="20263"/>
                  <a:pt x="9293" y="16819"/>
                  <a:pt x="9293" y="16819"/>
                </a:cubicBezTo>
                <a:close/>
                <a:moveTo>
                  <a:pt x="9293" y="16819"/>
                </a:moveTo>
              </a:path>
            </a:pathLst>
          </a:custGeom>
          <a:solidFill>
            <a:schemeClr val="accent2">
              <a:alpha val="82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9" name="文本框 18"/>
          <p:cNvSpPr txBox="1"/>
          <p:nvPr>
            <p:custDataLst>
              <p:tags r:id="rId21"/>
            </p:custDataLst>
          </p:nvPr>
        </p:nvSpPr>
        <p:spPr>
          <a:xfrm>
            <a:off x="2488803" y="2324086"/>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2</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
        <p:nvSpPr>
          <p:cNvPr id="20" name="AutoShape 4"/>
          <p:cNvSpPr/>
          <p:nvPr>
            <p:custDataLst>
              <p:tags r:id="rId22"/>
            </p:custDataLst>
          </p:nvPr>
        </p:nvSpPr>
        <p:spPr bwMode="auto">
          <a:xfrm>
            <a:off x="3107335" y="1909992"/>
            <a:ext cx="1681764" cy="1764171"/>
          </a:xfrm>
          <a:custGeom>
            <a:avLst/>
            <a:gdLst/>
            <a:ahLst/>
            <a:cxnLst/>
            <a:rect l="0" t="0" r="r" b="b"/>
            <a:pathLst>
              <a:path w="19417" h="20101">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chemeClr val="accent1">
              <a:alpha val="81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 name="AutoShape 5"/>
          <p:cNvSpPr/>
          <p:nvPr>
            <p:custDataLst>
              <p:tags r:id="rId23"/>
            </p:custDataLst>
          </p:nvPr>
        </p:nvSpPr>
        <p:spPr bwMode="auto">
          <a:xfrm>
            <a:off x="4213627" y="2642776"/>
            <a:ext cx="1455855" cy="1261282"/>
          </a:xfrm>
          <a:custGeom>
            <a:avLst/>
            <a:gdLst/>
            <a:ahLst/>
            <a:cxnLst/>
            <a:rect l="0" t="0" r="r" b="b"/>
            <a:pathLst>
              <a:path w="18559" h="19569">
                <a:moveTo>
                  <a:pt x="12387" y="18456"/>
                </a:moveTo>
                <a:cubicBezTo>
                  <a:pt x="12387" y="18456"/>
                  <a:pt x="16656" y="17192"/>
                  <a:pt x="18101" y="12619"/>
                </a:cubicBezTo>
                <a:cubicBezTo>
                  <a:pt x="19547" y="8046"/>
                  <a:pt x="17891" y="568"/>
                  <a:pt x="8359" y="18"/>
                </a:cubicBezTo>
                <a:cubicBezTo>
                  <a:pt x="-1180" y="-532"/>
                  <a:pt x="-2053" y="11711"/>
                  <a:pt x="3202" y="16138"/>
                </a:cubicBezTo>
                <a:cubicBezTo>
                  <a:pt x="3202" y="16138"/>
                  <a:pt x="2336" y="18053"/>
                  <a:pt x="1011" y="18255"/>
                </a:cubicBezTo>
                <a:cubicBezTo>
                  <a:pt x="1019" y="18264"/>
                  <a:pt x="6454" y="21068"/>
                  <a:pt x="12387" y="18456"/>
                </a:cubicBezTo>
                <a:close/>
                <a:moveTo>
                  <a:pt x="12387" y="18456"/>
                </a:moveTo>
              </a:path>
            </a:pathLst>
          </a:custGeom>
          <a:solidFill>
            <a:schemeClr val="accent2">
              <a:alpha val="90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 name="AutoShape 6"/>
          <p:cNvSpPr/>
          <p:nvPr>
            <p:custDataLst>
              <p:tags r:id="rId24"/>
            </p:custDataLst>
          </p:nvPr>
        </p:nvSpPr>
        <p:spPr bwMode="auto">
          <a:xfrm>
            <a:off x="4657587" y="3643413"/>
            <a:ext cx="896252" cy="831501"/>
          </a:xfrm>
          <a:custGeom>
            <a:avLst/>
            <a:gdLst/>
            <a:ahLst/>
            <a:cxnLst/>
            <a:rect l="0" t="0" r="r" b="b"/>
            <a:pathLst>
              <a:path w="18170" h="17410">
                <a:moveTo>
                  <a:pt x="2646" y="12932"/>
                </a:moveTo>
                <a:cubicBezTo>
                  <a:pt x="2646" y="12932"/>
                  <a:pt x="-563" y="9841"/>
                  <a:pt x="1221" y="4933"/>
                </a:cubicBezTo>
                <a:cubicBezTo>
                  <a:pt x="2993" y="24"/>
                  <a:pt x="7866" y="-1101"/>
                  <a:pt x="12847" y="1026"/>
                </a:cubicBezTo>
                <a:cubicBezTo>
                  <a:pt x="17840" y="3152"/>
                  <a:pt x="21037" y="7096"/>
                  <a:pt x="14452" y="15318"/>
                </a:cubicBezTo>
                <a:cubicBezTo>
                  <a:pt x="8190" y="20499"/>
                  <a:pt x="0" y="14428"/>
                  <a:pt x="0" y="14428"/>
                </a:cubicBezTo>
                <a:cubicBezTo>
                  <a:pt x="0" y="14428"/>
                  <a:pt x="2299" y="14366"/>
                  <a:pt x="2646" y="12932"/>
                </a:cubicBezTo>
                <a:close/>
                <a:moveTo>
                  <a:pt x="2646" y="12932"/>
                </a:moveTo>
              </a:path>
            </a:pathLst>
          </a:custGeom>
          <a:solidFill>
            <a:schemeClr val="accent1">
              <a:alpha val="78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 name="文本框 22"/>
          <p:cNvSpPr txBox="1"/>
          <p:nvPr>
            <p:custDataLst>
              <p:tags r:id="rId25"/>
            </p:custDataLst>
          </p:nvPr>
        </p:nvSpPr>
        <p:spPr>
          <a:xfrm>
            <a:off x="4847722" y="3752285"/>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5</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
        <p:nvSpPr>
          <p:cNvPr id="24" name="文本框 23"/>
          <p:cNvSpPr txBox="1"/>
          <p:nvPr>
            <p:custDataLst>
              <p:tags r:id="rId26"/>
            </p:custDataLst>
          </p:nvPr>
        </p:nvSpPr>
        <p:spPr>
          <a:xfrm>
            <a:off x="4659716" y="2980091"/>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4</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
        <p:nvSpPr>
          <p:cNvPr id="25" name="文本框 24"/>
          <p:cNvSpPr txBox="1"/>
          <p:nvPr>
            <p:custDataLst>
              <p:tags r:id="rId27"/>
            </p:custDataLst>
          </p:nvPr>
        </p:nvSpPr>
        <p:spPr>
          <a:xfrm>
            <a:off x="3713192" y="2433082"/>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3</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
        <p:nvSpPr>
          <p:cNvPr id="26" name="文本框 25"/>
          <p:cNvSpPr txBox="1"/>
          <p:nvPr>
            <p:custDataLst>
              <p:tags r:id="rId28"/>
            </p:custDataLst>
          </p:nvPr>
        </p:nvSpPr>
        <p:spPr>
          <a:xfrm>
            <a:off x="1560628" y="3722791"/>
            <a:ext cx="510062" cy="626159"/>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2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20204" pitchFamily="34" charset="0"/>
              </a:rPr>
              <a:t>1</a:t>
            </a:r>
            <a:endParaRPr lang="en-US" altLang="zh-CN" sz="4400" dirty="0">
              <a:solidFill>
                <a:schemeClr val="bg1"/>
              </a:solidFill>
              <a:ea typeface="Microsoft YaHei" panose="020B0503020204020204" pitchFamily="34" charset="-122"/>
              <a:cs typeface="+mn-cs"/>
              <a:sym typeface="Arial" panose="020B0604020202020204" pitchFamily="34" charset="0"/>
            </a:endParaRPr>
          </a:p>
        </p:txBody>
      </p:sp>
    </p:spTree>
    <p:custDataLst>
      <p:tags r:id="rId2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615950" y="2775902"/>
            <a:ext cx="4359910" cy="1172210"/>
          </a:xfrm>
        </p:spPr>
        <p:txBody>
          <a:bodyPr wrap="square">
            <a:normAutofit fontScale="90000"/>
          </a:bodyPr>
          <a:lstStyle/>
          <a:p>
            <a:pPr algn="ctr"/>
            <a:r>
              <a:rPr lang="en-US" altLang="zh-CN" sz="4445" dirty="0">
                <a:solidFill>
                  <a:schemeClr val="tx1"/>
                </a:solidFill>
              </a:rPr>
              <a:t>CẢM ƠN THẦY VÀ CÁC BẠN ĐÃ LẮNG NGHE</a:t>
            </a:r>
            <a:endParaRPr lang="en-US" altLang="zh-CN" sz="4445" dirty="0">
              <a:solidFill>
                <a:schemeClr val="tx1"/>
              </a:solidFill>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798830" y="2562542"/>
            <a:ext cx="4359910" cy="1172210"/>
          </a:xfrm>
        </p:spPr>
        <p:txBody>
          <a:bodyPr wrap="square">
            <a:normAutofit/>
          </a:bodyPr>
          <a:lstStyle/>
          <a:p>
            <a:r>
              <a:rPr lang="en-US" altLang="zh-CN" dirty="0">
                <a:solidFill>
                  <a:schemeClr val="tx1"/>
                </a:solidFill>
              </a:rPr>
              <a:t>DEMO</a:t>
            </a:r>
            <a:endParaRPr lang="en-US" altLang="zh-CN" dirty="0">
              <a:solidFill>
                <a:schemeClr val="tx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5942330" y="4183698"/>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 name="文本框 3"/>
          <p:cNvSpPr txBox="1"/>
          <p:nvPr>
            <p:custDataLst>
              <p:tags r:id="rId2"/>
            </p:custDataLst>
          </p:nvPr>
        </p:nvSpPr>
        <p:spPr>
          <a:xfrm>
            <a:off x="6602730" y="4096703"/>
            <a:ext cx="3710940" cy="635000"/>
          </a:xfrm>
          <a:prstGeom prst="rect">
            <a:avLst/>
          </a:prstGeom>
          <a:noFill/>
        </p:spPr>
        <p:txBody>
          <a:bodyPr wrap="square" lIns="90000" tIns="46800" rIns="90000" bIns="0" anchor="ctr" anchorCtr="0">
            <a:normAutofit/>
          </a:bodyPr>
          <a:lstStyle/>
          <a:p>
            <a:pPr algn="l">
              <a:lnSpc>
                <a:spcPct val="100000"/>
              </a:lnSpc>
            </a:pPr>
            <a:r>
              <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rPr>
              <a:t>Kiểm thử</a:t>
            </a:r>
            <a:endPar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5" name="菱形 4"/>
          <p:cNvSpPr/>
          <p:nvPr>
            <p:custDataLst>
              <p:tags r:id="rId3"/>
            </p:custDataLst>
          </p:nvPr>
        </p:nvSpPr>
        <p:spPr>
          <a:xfrm>
            <a:off x="5942330" y="3374073"/>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文本框 1"/>
          <p:cNvSpPr txBox="1"/>
          <p:nvPr>
            <p:custDataLst>
              <p:tags r:id="rId4"/>
            </p:custDataLst>
          </p:nvPr>
        </p:nvSpPr>
        <p:spPr>
          <a:xfrm>
            <a:off x="6602730" y="3287078"/>
            <a:ext cx="3710940" cy="635000"/>
          </a:xfrm>
          <a:prstGeom prst="rect">
            <a:avLst/>
          </a:prstGeom>
          <a:noFill/>
        </p:spPr>
        <p:txBody>
          <a:bodyPr wrap="square" lIns="90000" tIns="46800" rIns="90000" bIns="0" anchor="ctr" anchorCtr="0">
            <a:normAutofit/>
          </a:bodyPr>
          <a:lstStyle/>
          <a:p>
            <a:pPr algn="l">
              <a:lnSpc>
                <a:spcPct val="100000"/>
              </a:lnSpc>
            </a:pPr>
            <a:r>
              <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rPr>
              <a:t>Sơ đồ use case</a:t>
            </a:r>
            <a:endPar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9" name="菱形 8"/>
          <p:cNvSpPr/>
          <p:nvPr>
            <p:custDataLst>
              <p:tags r:id="rId5"/>
            </p:custDataLst>
          </p:nvPr>
        </p:nvSpPr>
        <p:spPr>
          <a:xfrm>
            <a:off x="5942330" y="2564448"/>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文本框 9"/>
          <p:cNvSpPr txBox="1"/>
          <p:nvPr>
            <p:custDataLst>
              <p:tags r:id="rId6"/>
            </p:custDataLst>
          </p:nvPr>
        </p:nvSpPr>
        <p:spPr>
          <a:xfrm>
            <a:off x="6602730" y="2477453"/>
            <a:ext cx="3710940" cy="635000"/>
          </a:xfrm>
          <a:prstGeom prst="rect">
            <a:avLst/>
          </a:prstGeom>
          <a:noFill/>
        </p:spPr>
        <p:txBody>
          <a:bodyPr wrap="square" lIns="90000" tIns="46800" rIns="90000" bIns="0" anchor="ctr" anchorCtr="0">
            <a:normAutofit/>
          </a:bodyPr>
          <a:lstStyle/>
          <a:p>
            <a:pPr algn="l">
              <a:lnSpc>
                <a:spcPct val="100000"/>
              </a:lnSpc>
            </a:pPr>
            <a:r>
              <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rPr>
              <a:t>Công nghệ sử dụng</a:t>
            </a:r>
            <a:endPar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12" name="菱形 11"/>
          <p:cNvSpPr/>
          <p:nvPr>
            <p:custDataLst>
              <p:tags r:id="rId7"/>
            </p:custDataLst>
          </p:nvPr>
        </p:nvSpPr>
        <p:spPr>
          <a:xfrm>
            <a:off x="5942330" y="1754823"/>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文本框 12"/>
          <p:cNvSpPr txBox="1"/>
          <p:nvPr>
            <p:custDataLst>
              <p:tags r:id="rId8"/>
            </p:custDataLst>
          </p:nvPr>
        </p:nvSpPr>
        <p:spPr>
          <a:xfrm>
            <a:off x="6602730" y="1667828"/>
            <a:ext cx="3710940" cy="635000"/>
          </a:xfrm>
          <a:prstGeom prst="rect">
            <a:avLst/>
          </a:prstGeom>
          <a:noFill/>
        </p:spPr>
        <p:txBody>
          <a:bodyPr wrap="square" lIns="90000" tIns="46800" rIns="90000" bIns="0" anchor="ctr" anchorCtr="0">
            <a:normAutofit/>
          </a:bodyPr>
          <a:lstStyle/>
          <a:p>
            <a:pPr algn="l">
              <a:lnSpc>
                <a:spcPct val="100000"/>
              </a:lnSpc>
            </a:pPr>
            <a:r>
              <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rPr>
              <a:t>Giới thiệu</a:t>
            </a:r>
            <a:endPar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15" name="菱形 14"/>
          <p:cNvSpPr/>
          <p:nvPr>
            <p:custDataLst>
              <p:tags r:id="rId9"/>
            </p:custDataLst>
          </p:nvPr>
        </p:nvSpPr>
        <p:spPr>
          <a:xfrm>
            <a:off x="5942330" y="4993323"/>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文本框 15"/>
          <p:cNvSpPr txBox="1"/>
          <p:nvPr>
            <p:custDataLst>
              <p:tags r:id="rId10"/>
            </p:custDataLst>
          </p:nvPr>
        </p:nvSpPr>
        <p:spPr>
          <a:xfrm>
            <a:off x="6602730" y="4906645"/>
            <a:ext cx="4938395" cy="584835"/>
          </a:xfrm>
          <a:prstGeom prst="rect">
            <a:avLst/>
          </a:prstGeom>
          <a:noFill/>
        </p:spPr>
        <p:txBody>
          <a:bodyPr wrap="square" lIns="90000" tIns="46800" rIns="90000" bIns="0" anchor="ctr" anchorCtr="0">
            <a:normAutofit fontScale="90000"/>
          </a:bodyPr>
          <a:lstStyle/>
          <a:p>
            <a:pPr algn="l">
              <a:lnSpc>
                <a:spcPct val="100000"/>
              </a:lnSpc>
            </a:pPr>
            <a:r>
              <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rPr>
              <a:t>Kết luận và hướng phát triển</a:t>
            </a:r>
            <a:endParaRPr lang="en-US" altLang="zh-CN" sz="2400" b="1" spc="250">
              <a:solidFill>
                <a:schemeClr val="tx1">
                  <a:lumMod val="85000"/>
                  <a:lumOff val="15000"/>
                </a:schemeClr>
              </a:solidFill>
              <a:uFillTx/>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21" name="矩形 20"/>
          <p:cNvSpPr/>
          <p:nvPr>
            <p:custDataLst>
              <p:tags r:id="rId11"/>
            </p:custDataLst>
          </p:nvPr>
        </p:nvSpPr>
        <p:spPr>
          <a:xfrm>
            <a:off x="6039877" y="344340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3</a:t>
            </a:r>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 name="矩形 21"/>
          <p:cNvSpPr/>
          <p:nvPr>
            <p:custDataLst>
              <p:tags r:id="rId12"/>
            </p:custDataLst>
          </p:nvPr>
        </p:nvSpPr>
        <p:spPr>
          <a:xfrm>
            <a:off x="6039877" y="2633782"/>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2</a:t>
            </a:r>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3" name="矩形 22"/>
          <p:cNvSpPr/>
          <p:nvPr>
            <p:custDataLst>
              <p:tags r:id="rId13"/>
            </p:custDataLst>
          </p:nvPr>
        </p:nvSpPr>
        <p:spPr>
          <a:xfrm>
            <a:off x="6039877" y="182415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1</a:t>
            </a:r>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 name="矩形 23"/>
          <p:cNvSpPr/>
          <p:nvPr>
            <p:custDataLst>
              <p:tags r:id="rId14"/>
            </p:custDataLst>
          </p:nvPr>
        </p:nvSpPr>
        <p:spPr>
          <a:xfrm>
            <a:off x="6039877" y="4253032"/>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4</a:t>
            </a:r>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5" name="矩形 24"/>
          <p:cNvSpPr/>
          <p:nvPr>
            <p:custDataLst>
              <p:tags r:id="rId15"/>
            </p:custDataLst>
          </p:nvPr>
        </p:nvSpPr>
        <p:spPr>
          <a:xfrm>
            <a:off x="6039877" y="506265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5</a:t>
            </a:r>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文本框 6"/>
          <p:cNvSpPr txBox="1"/>
          <p:nvPr>
            <p:custDataLst>
              <p:tags r:id="rId16"/>
            </p:custDataLst>
          </p:nvPr>
        </p:nvSpPr>
        <p:spPr>
          <a:xfrm>
            <a:off x="6602730" y="612775"/>
            <a:ext cx="3329305" cy="880745"/>
          </a:xfrm>
          <a:prstGeom prst="rect">
            <a:avLst/>
          </a:prstGeom>
          <a:noFill/>
        </p:spPr>
        <p:txBody>
          <a:bodyPr wrap="square" lIns="0" rtlCol="0">
            <a:normAutofit fontScale="85000"/>
          </a:bodyPr>
          <a:lstStyle>
            <a:defPPr>
              <a:defRPr lang="zh-CN"/>
            </a:defPPr>
            <a:lvl1pPr>
              <a:defRPr sz="4800" b="1" spc="600">
                <a:solidFill>
                  <a:schemeClr val="tx1">
                    <a:lumMod val="85000"/>
                    <a:lumOff val="15000"/>
                  </a:schemeClr>
                </a:solidFill>
                <a:uFillTx/>
                <a:latin typeface="Arial" panose="020B0604020202020204" pitchFamily="34" charset="0"/>
                <a:ea typeface="Microsoft YaHei" panose="020B0503020204020204" pitchFamily="34" charset="-122"/>
              </a:defRPr>
            </a:lvl1pPr>
          </a:lstStyle>
          <a:p>
            <a:pPr algn="ctr"/>
            <a:r>
              <a:rPr lang="en-US" altLang="zh-CN" b="0">
                <a:solidFill>
                  <a:schemeClr val="tx1">
                    <a:lumMod val="85000"/>
                    <a:lumOff val="15000"/>
                  </a:schemeClr>
                </a:solidFill>
                <a:ea typeface="汉仪旗黑-85S" panose="00020600040101010101" pitchFamily="18" charset="-122"/>
                <a:sym typeface="Arial" panose="020B0604020202020204" pitchFamily="34" charset="0"/>
              </a:rPr>
              <a:t>NỘI DUNG</a:t>
            </a:r>
            <a:endParaRPr lang="en-US" altLang="zh-CN" b="0">
              <a:solidFill>
                <a:schemeClr val="tx1">
                  <a:lumMod val="85000"/>
                  <a:lumOff val="15000"/>
                </a:schemeClr>
              </a:solidFill>
              <a:ea typeface="汉仪旗黑-85S" panose="00020600040101010101" pitchFamily="18" charset="-122"/>
              <a:sym typeface="Arial" panose="020B0604020202020204" pitchFamily="34" charset="0"/>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lang="id-ID" sz="14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ONE</a:t>
            </a:r>
            <a:endParaRPr kumimoji="0" 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7" name="TextBox 2"/>
          <p:cNvSpPr txBox="1"/>
          <p:nvPr>
            <p:custDataLst>
              <p:tags r:id="rId2"/>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01</a:t>
            </a:r>
            <a:endPar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3212147" y="3178294"/>
            <a:ext cx="5767705" cy="835660"/>
          </a:xfrm>
        </p:spPr>
        <p:txBody>
          <a:bodyPr wrap="square">
            <a:normAutofit/>
          </a:bodyPr>
          <a:lstStyle/>
          <a:p>
            <a:r>
              <a:rPr lang="en-US" altLang="zh-CN">
                <a:solidFill>
                  <a:srgbClr val="808080"/>
                </a:solidFill>
              </a:rPr>
              <a:t>GIỚI THIỆU</a:t>
            </a:r>
            <a:endParaRPr lang="en-US" altLang="zh-CN">
              <a:solidFill>
                <a:srgbClr val="808080"/>
              </a:solidFill>
            </a:endParaRPr>
          </a:p>
        </p:txBody>
      </p:sp>
    </p:spTree>
    <p:custDataLst>
      <p:tags r:id="rId4"/>
    </p:custData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14" name="矩形 13"/>
          <p:cNvSpPr/>
          <p:nvPr>
            <p:custDataLst>
              <p:tags r:id="rId7"/>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Microsoft YaHei" panose="020B0503020204020204" pitchFamily="34" charset="-122"/>
            </a:endParaRPr>
          </a:p>
        </p:txBody>
      </p:sp>
      <p:sp>
        <p:nvSpPr>
          <p:cNvPr id="2" name="Text Box 1"/>
          <p:cNvSpPr txBox="1"/>
          <p:nvPr/>
        </p:nvSpPr>
        <p:spPr>
          <a:xfrm>
            <a:off x="960755" y="1955800"/>
            <a:ext cx="10166350" cy="3415030"/>
          </a:xfrm>
          <a:prstGeom prst="rect">
            <a:avLst/>
          </a:prstGeom>
          <a:noFill/>
        </p:spPr>
        <p:txBody>
          <a:bodyPr wrap="square" rtlCol="0">
            <a:spAutoFit/>
          </a:bodyPr>
          <a:p>
            <a:r>
              <a:rPr lang="en-US" sz="3600"/>
              <a:t>- Đi học xa.</a:t>
            </a:r>
            <a:endParaRPr lang="en-US" sz="3600"/>
          </a:p>
          <a:p>
            <a:r>
              <a:rPr lang="en-US" sz="3600"/>
              <a:t>- Đi vào buổi tối.</a:t>
            </a:r>
            <a:endParaRPr lang="en-US" sz="3600"/>
          </a:p>
          <a:p>
            <a:r>
              <a:rPr lang="en-US" sz="3600"/>
              <a:t>- Bị bệnh.</a:t>
            </a:r>
            <a:endParaRPr lang="en-US" sz="3600"/>
          </a:p>
          <a:p>
            <a:r>
              <a:rPr lang="en-US" sz="3600"/>
              <a:t>- Thời tiết không thuận lợi.</a:t>
            </a:r>
            <a:endParaRPr lang="en-US" sz="3600"/>
          </a:p>
          <a:p>
            <a:r>
              <a:rPr lang="en-US" sz="3600"/>
              <a:t>=&gt; Phát triển mạng gia sư để học sinh có thể học tập dễ dàng và an toàn hơn.</a:t>
            </a:r>
            <a:endParaRPr lang="en-US" sz="3600"/>
          </a:p>
        </p:txBody>
      </p:sp>
      <p:sp>
        <p:nvSpPr>
          <p:cNvPr id="3" name="Text Box 2"/>
          <p:cNvSpPr txBox="1"/>
          <p:nvPr/>
        </p:nvSpPr>
        <p:spPr>
          <a:xfrm>
            <a:off x="397510" y="601980"/>
            <a:ext cx="11396345" cy="1198880"/>
          </a:xfrm>
          <a:prstGeom prst="rect">
            <a:avLst/>
          </a:prstGeom>
          <a:noFill/>
        </p:spPr>
        <p:txBody>
          <a:bodyPr wrap="square" rtlCol="0">
            <a:spAutoFit/>
          </a:bodyPr>
          <a:p>
            <a:r>
              <a:rPr lang="en-US" sz="3600" b="1">
                <a:sym typeface="+mn-ea"/>
              </a:rPr>
              <a:t>BẤT LỢI KHI ĐI HỌC THÊM KIỂU TRUYỀN THỐNG</a:t>
            </a:r>
            <a:endParaRPr lang="en-US" sz="3600"/>
          </a:p>
          <a:p>
            <a:endParaRPr lang="en-US" sz="3600"/>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14" name="矩形 13"/>
          <p:cNvSpPr/>
          <p:nvPr>
            <p:custDataLst>
              <p:tags r:id="rId7"/>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Microsoft YaHei" panose="020B0503020204020204" pitchFamily="34" charset="-122"/>
            </a:endParaRPr>
          </a:p>
        </p:txBody>
      </p:sp>
      <p:sp>
        <p:nvSpPr>
          <p:cNvPr id="3" name="Text Box 2"/>
          <p:cNvSpPr txBox="1"/>
          <p:nvPr/>
        </p:nvSpPr>
        <p:spPr>
          <a:xfrm>
            <a:off x="397510" y="601980"/>
            <a:ext cx="11396345" cy="645160"/>
          </a:xfrm>
          <a:prstGeom prst="rect">
            <a:avLst/>
          </a:prstGeom>
          <a:noFill/>
        </p:spPr>
        <p:txBody>
          <a:bodyPr wrap="square" rtlCol="0">
            <a:spAutoFit/>
          </a:bodyPr>
          <a:p>
            <a:r>
              <a:rPr lang="en-US" sz="3600" b="1"/>
              <a:t>Đối tượng hướng đến</a:t>
            </a:r>
            <a:endParaRPr lang="en-US" sz="3600" b="1"/>
          </a:p>
        </p:txBody>
      </p:sp>
      <p:sp>
        <p:nvSpPr>
          <p:cNvPr id="4" name="Text Box 3"/>
          <p:cNvSpPr txBox="1"/>
          <p:nvPr/>
        </p:nvSpPr>
        <p:spPr>
          <a:xfrm>
            <a:off x="1391285" y="2829560"/>
            <a:ext cx="10080625" cy="1198880"/>
          </a:xfrm>
          <a:prstGeom prst="rect">
            <a:avLst/>
          </a:prstGeom>
          <a:noFill/>
        </p:spPr>
        <p:txBody>
          <a:bodyPr wrap="square" rtlCol="0">
            <a:spAutoFit/>
          </a:bodyPr>
          <a:p>
            <a:r>
              <a:rPr lang="en-US" sz="3600"/>
              <a:t>- Những em học sinh.</a:t>
            </a:r>
            <a:endParaRPr lang="en-US" sz="3600"/>
          </a:p>
          <a:p>
            <a:r>
              <a:rPr lang="en-US" sz="3600"/>
              <a:t>- Những người có nhu cầu học thêm ngoại ngữ.</a:t>
            </a:r>
            <a:endParaRPr lang="en-US" sz="3600"/>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14" name="矩形 13"/>
          <p:cNvSpPr/>
          <p:nvPr>
            <p:custDataLst>
              <p:tags r:id="rId7"/>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Microsoft YaHei" panose="020B0503020204020204" pitchFamily="34" charset="-122"/>
            </a:endParaRPr>
          </a:p>
        </p:txBody>
      </p:sp>
      <p:sp>
        <p:nvSpPr>
          <p:cNvPr id="3" name="Text Box 2"/>
          <p:cNvSpPr txBox="1"/>
          <p:nvPr/>
        </p:nvSpPr>
        <p:spPr>
          <a:xfrm>
            <a:off x="397510" y="601980"/>
            <a:ext cx="11396345" cy="645160"/>
          </a:xfrm>
          <a:prstGeom prst="rect">
            <a:avLst/>
          </a:prstGeom>
          <a:noFill/>
        </p:spPr>
        <p:txBody>
          <a:bodyPr wrap="square" rtlCol="0">
            <a:spAutoFit/>
          </a:bodyPr>
          <a:p>
            <a:r>
              <a:rPr lang="en-US" sz="3600" b="1"/>
              <a:t>Mục tiêu đề tài</a:t>
            </a:r>
            <a:endParaRPr lang="en-US" sz="3600" b="1"/>
          </a:p>
        </p:txBody>
      </p:sp>
      <p:sp>
        <p:nvSpPr>
          <p:cNvPr id="4" name="Text Box 3"/>
          <p:cNvSpPr txBox="1"/>
          <p:nvPr/>
        </p:nvSpPr>
        <p:spPr>
          <a:xfrm>
            <a:off x="720090" y="2192020"/>
            <a:ext cx="10080625" cy="1753235"/>
          </a:xfrm>
          <a:prstGeom prst="rect">
            <a:avLst/>
          </a:prstGeom>
          <a:noFill/>
        </p:spPr>
        <p:txBody>
          <a:bodyPr wrap="square" rtlCol="0">
            <a:spAutoFit/>
          </a:bodyPr>
          <a:p>
            <a:r>
              <a:rPr lang="en-US" sz="3600"/>
              <a:t>- Trang web phải dễ sử dụng cho người dùng.</a:t>
            </a:r>
            <a:endParaRPr lang="en-US" sz="3600"/>
          </a:p>
          <a:p>
            <a:r>
              <a:rPr lang="en-US" sz="3600"/>
              <a:t>- Có chức năng tìm kiếm, thêm, xóa bạn.</a:t>
            </a:r>
            <a:endParaRPr lang="en-US" sz="3600"/>
          </a:p>
          <a:p>
            <a:r>
              <a:rPr lang="en-US" sz="3600"/>
              <a:t>- Người dùng có thể trò chuyện được với nhau.</a:t>
            </a:r>
            <a:endParaRPr lang="en-US" sz="3600"/>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TWO</a:t>
            </a:r>
            <a:endPar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7" name="TextBox 2"/>
          <p:cNvSpPr txBox="1"/>
          <p:nvPr>
            <p:custDataLst>
              <p:tags r:id="rId2"/>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02</a:t>
            </a:r>
            <a:endPar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3211830" y="3178175"/>
            <a:ext cx="6315710" cy="906145"/>
          </a:xfrm>
        </p:spPr>
        <p:txBody>
          <a:bodyPr wrap="square">
            <a:normAutofit fontScale="90000"/>
          </a:bodyPr>
          <a:lstStyle/>
          <a:p>
            <a:r>
              <a:rPr lang="en-US" altLang="zh-CN">
                <a:solidFill>
                  <a:srgbClr val="808080"/>
                </a:solidFill>
              </a:rPr>
              <a:t>CÔNG NGHỆ SỬ DỤNG</a:t>
            </a:r>
            <a:endParaRPr lang="en-US" altLang="zh-CN">
              <a:solidFill>
                <a:srgbClr val="808080"/>
              </a:solidFill>
            </a:endParaRPr>
          </a:p>
        </p:txBody>
      </p:sp>
    </p:spTree>
    <p:custDataLst>
      <p:tags r:id="rId4"/>
    </p:custData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5" name="图片 14"/>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16" name="图片 15"/>
          <p:cNvPicPr/>
          <p:nvPr>
            <p:custDataLst>
              <p:tags r:id="rId5"/>
            </p:custDataLst>
          </p:nvPr>
        </p:nvPicPr>
        <p:blipFill>
          <a:blip r:embed="rId6" r:link="rId7" cstate="email"/>
          <a:stretch>
            <a:fillRect/>
          </a:stretch>
        </p:blipFill>
        <p:spPr>
          <a:xfrm>
            <a:off x="11471910" y="0"/>
            <a:ext cx="720090" cy="601754"/>
          </a:xfrm>
          <a:prstGeom prst="rect">
            <a:avLst/>
          </a:prstGeom>
        </p:spPr>
      </p:pic>
      <p:pic>
        <p:nvPicPr>
          <p:cNvPr id="100" name="Picture 99"/>
          <p:cNvPicPr/>
          <p:nvPr/>
        </p:nvPicPr>
        <p:blipFill>
          <a:blip r:embed="rId8"/>
          <a:stretch>
            <a:fillRect/>
          </a:stretch>
        </p:blipFill>
        <p:spPr>
          <a:xfrm>
            <a:off x="1761490" y="615315"/>
            <a:ext cx="3601085" cy="2940050"/>
          </a:xfrm>
          <a:prstGeom prst="rect">
            <a:avLst/>
          </a:prstGeom>
          <a:noFill/>
          <a:ln w="9525">
            <a:noFill/>
          </a:ln>
        </p:spPr>
      </p:pic>
      <p:pic>
        <p:nvPicPr>
          <p:cNvPr id="101" name="Picture 100"/>
          <p:cNvPicPr/>
          <p:nvPr/>
        </p:nvPicPr>
        <p:blipFill>
          <a:blip r:embed="rId9"/>
          <a:stretch>
            <a:fillRect/>
          </a:stretch>
        </p:blipFill>
        <p:spPr>
          <a:xfrm>
            <a:off x="7111365" y="415290"/>
            <a:ext cx="3409950" cy="3649980"/>
          </a:xfrm>
          <a:prstGeom prst="rect">
            <a:avLst/>
          </a:prstGeom>
          <a:noFill/>
          <a:ln w="9525">
            <a:noFill/>
          </a:ln>
        </p:spPr>
      </p:pic>
      <p:pic>
        <p:nvPicPr>
          <p:cNvPr id="104" name="Picture 103"/>
          <p:cNvPicPr/>
          <p:nvPr/>
        </p:nvPicPr>
        <p:blipFill>
          <a:blip r:embed="rId10"/>
          <a:stretch>
            <a:fillRect/>
          </a:stretch>
        </p:blipFill>
        <p:spPr>
          <a:xfrm>
            <a:off x="7006590" y="4185920"/>
            <a:ext cx="4806950" cy="1553210"/>
          </a:xfrm>
          <a:prstGeom prst="rect">
            <a:avLst/>
          </a:prstGeom>
          <a:noFill/>
          <a:ln w="9525">
            <a:noFill/>
          </a:ln>
        </p:spPr>
      </p:pic>
      <p:pic>
        <p:nvPicPr>
          <p:cNvPr id="107" name="Picture 106"/>
          <p:cNvPicPr/>
          <p:nvPr/>
        </p:nvPicPr>
        <p:blipFill>
          <a:blip r:embed="rId11"/>
          <a:stretch>
            <a:fillRect/>
          </a:stretch>
        </p:blipFill>
        <p:spPr>
          <a:xfrm>
            <a:off x="2207260" y="4290695"/>
            <a:ext cx="2708910" cy="1343660"/>
          </a:xfrm>
          <a:prstGeom prst="rect">
            <a:avLst/>
          </a:prstGeom>
          <a:noFill/>
          <a:ln w="9525">
            <a:noFill/>
          </a:ln>
        </p:spPr>
      </p:pic>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custDataLst>
              <p:tags r:id="rId1"/>
            </p:custDataLst>
          </p:nvPr>
        </p:nvSpPr>
        <p:spPr>
          <a:xfrm>
            <a:off x="5456236" y="2722364"/>
            <a:ext cx="1279525" cy="387985"/>
          </a:xfrm>
          <a:prstGeom prst="rect">
            <a:avLst/>
          </a:prstGeom>
          <a:noFill/>
        </p:spPr>
        <p:txBody>
          <a:bodyPr wrap="square" lIns="0" tIns="0" rIns="0"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dist" defTabSz="914400" fontAlgn="auto">
              <a:lnSpc>
                <a:spcPct val="150000"/>
              </a:lnSpc>
              <a:spcBef>
                <a:spcPts val="0"/>
              </a:spcBef>
              <a:spcAft>
                <a:spcPts val="0"/>
              </a:spcAft>
              <a:buClrTx/>
              <a:buSzTx/>
              <a:buFontTx/>
              <a:defRPr/>
            </a:pPr>
            <a:r>
              <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THREE</a:t>
            </a:r>
            <a:endParaRPr kumimoji="0" lang="en-US" altLang="id-ID" sz="1400" kern="0" spc="200" noProof="0" dirty="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7" name="TextBox 2"/>
          <p:cNvSpPr txBox="1"/>
          <p:nvPr>
            <p:custDataLst>
              <p:tags r:id="rId2"/>
            </p:custDataLst>
          </p:nvPr>
        </p:nvSpPr>
        <p:spPr>
          <a:xfrm>
            <a:off x="4803456" y="1212334"/>
            <a:ext cx="2585085" cy="1717675"/>
          </a:xfrm>
          <a:prstGeom prst="rect">
            <a:avLst/>
          </a:prstGeom>
          <a:noFill/>
        </p:spPr>
        <p:txBody>
          <a:bodyPr wrap="square" lIns="0" tIns="0" rIns="0" bIns="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defRPr/>
            </a:pPr>
            <a:r>
              <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rPr>
              <a:t>03</a:t>
            </a:r>
            <a:endParaRPr lang="en-US" altLang="zh-CN" sz="9600" kern="0" spc="200">
              <a:solidFill>
                <a:schemeClr val="accent1"/>
              </a:solidFill>
              <a:latin typeface="Arial" panose="020B0604020202020204" pitchFamily="34" charset="0"/>
              <a:ea typeface="Microsoft YaHei" panose="020B0503020204020204" pitchFamily="34" charset="-122"/>
              <a:cs typeface="Arial" panose="020B0604020202020204" pitchFamily="34" charset="0"/>
              <a:sym typeface="+mn-lt"/>
            </a:endParaRPr>
          </a:p>
        </p:txBody>
      </p:sp>
      <p:sp>
        <p:nvSpPr>
          <p:cNvPr id="3" name="标题 2"/>
          <p:cNvSpPr>
            <a:spLocks noGrp="1"/>
          </p:cNvSpPr>
          <p:nvPr>
            <p:ph type="ctrTitle" idx="14"/>
            <p:custDataLst>
              <p:tags r:id="rId3"/>
            </p:custDataLst>
          </p:nvPr>
        </p:nvSpPr>
        <p:spPr>
          <a:xfrm>
            <a:off x="3211830" y="3178175"/>
            <a:ext cx="6315710" cy="906145"/>
          </a:xfrm>
        </p:spPr>
        <p:txBody>
          <a:bodyPr wrap="square">
            <a:normAutofit/>
          </a:bodyPr>
          <a:lstStyle/>
          <a:p>
            <a:r>
              <a:rPr lang="en-US" altLang="zh-CN">
                <a:solidFill>
                  <a:srgbClr val="808080"/>
                </a:solidFill>
              </a:rPr>
              <a:t>SƠ ĐỒ USE CASE</a:t>
            </a:r>
            <a:endParaRPr lang="en-US" altLang="zh-CN">
              <a:solidFill>
                <a:srgbClr val="808080"/>
              </a:solidFill>
            </a:endParaRPr>
          </a:p>
        </p:txBody>
      </p:sp>
    </p:spTree>
    <p:custDataLst>
      <p:tags r:id="rId4"/>
    </p:custDataLst>
  </p:cSld>
  <p:clrMapOvr>
    <a:masterClrMapping/>
  </p:clrMapOvr>
  <p:transition>
    <p:dissolv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EMPLATE_THUMBS_INDEX" val="1、7、9、12、16、18、19、20、21、22、23、26、31、35、38、39"/>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4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TYPE" val="b"/>
  <p:tag name="KSO_WM_TEMPLATE_CATEGORY" val="custom"/>
  <p:tag name="KSO_WM_TEMPLATE_INDEX" val="20204449"/>
  <p:tag name="KSO_WM_UNIT_ID" val="custom20204449_1*b*2"/>
  <p:tag name="KSO_WM_UNIT_VALUE" val="9"/>
  <p:tag name="KSO_WM_UNIT_PRESET_TEXT" val="Name"/>
</p:tagLst>
</file>

<file path=ppt/tags/tag14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b*1"/>
  <p:tag name="KSO_WM_UNIT_LAYERLEVEL" val="1"/>
  <p:tag name="KSO_WM_TAG_VERSION" val="1.0"/>
  <p:tag name="KSO_WM_BEAUTIFY_FLAG" val="#wm#"/>
  <p:tag name="KSO_WM_UNIT_ISCONTENTSTITLE" val="0"/>
  <p:tag name="KSO_WM_UNIT_NOCLEAR" val="0"/>
  <p:tag name="KSO_WM_UNIT_VALUE" val="22"/>
  <p:tag name="KSO_WM_UNIT_TYPE" val="b"/>
  <p:tag name="KSO_WM_UNIT_INDEX" val="1"/>
  <p:tag name="KSO_WM_TEMPLATE_CATEGORY" val="custom"/>
  <p:tag name="KSO_WM_TEMPLATE_INDEX" val="20204449"/>
  <p:tag name="KSO_WM_UNIT_PRESET_TEXT" val="Click here to add a subtitle"/>
</p:tagLst>
</file>

<file path=ppt/tags/tag14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a*1"/>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TEMPLATE_CATEGORY" val="custom"/>
  <p:tag name="KSO_WM_TEMPLATE_INDEX" val="20204449"/>
  <p:tag name="KSO_WM_UNIT_PRESET_TEXT" val="BUSINESS"/>
</p:tagLst>
</file>

<file path=ppt/tags/tag14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b*1"/>
  <p:tag name="KSO_WM_UNIT_LAYERLEVEL" val="1"/>
  <p:tag name="KSO_WM_TAG_VERSION" val="1.0"/>
  <p:tag name="KSO_WM_BEAUTIFY_FLAG" val="#wm#"/>
  <p:tag name="KSO_WM_UNIT_ISCONTENTSTITLE" val="0"/>
  <p:tag name="KSO_WM_UNIT_NOCLEAR" val="0"/>
  <p:tag name="KSO_WM_UNIT_VALUE" val="22"/>
  <p:tag name="KSO_WM_UNIT_TYPE" val="b"/>
  <p:tag name="KSO_WM_UNIT_INDEX" val="1"/>
  <p:tag name="KSO_WM_TEMPLATE_CATEGORY" val="custom"/>
  <p:tag name="KSO_WM_TEMPLATE_INDEX" val="20204449"/>
  <p:tag name="KSO_WM_UNIT_PRESET_TEXT" val="Click here to add a subtitle"/>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TYPE" val="b"/>
  <p:tag name="KSO_WM_TEMPLATE_CATEGORY" val="custom"/>
  <p:tag name="KSO_WM_TEMPLATE_INDEX" val="20204449"/>
  <p:tag name="KSO_WM_UNIT_ID" val="custom20204449_1*b*2"/>
  <p:tag name="KSO_WM_UNIT_VALUE" val="9"/>
  <p:tag name="KSO_WM_UNIT_PRESET_TEXT" val="Name"/>
</p:tagLst>
</file>

<file path=ppt/tags/tag148.xml><?xml version="1.0" encoding="utf-8"?>
<p:tagLst xmlns:p="http://schemas.openxmlformats.org/presentationml/2006/main">
  <p:tag name="KSO_WM_TEMPLATE_THUMBS_INDEX" val="1、7、9、12、16、18、19、20、21、22、23、26、31、35、38、39"/>
  <p:tag name="KSO_WM_SLIDE_ID" val="custom2020444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49"/>
  <p:tag name="KSO_WM_SLIDE_LAYOUT" val="a_b"/>
  <p:tag name="KSO_WM_SLIDE_LAYOUT_CNT" val="1_3"/>
</p:tagLst>
</file>

<file path=ppt/tags/tag149.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i*1_4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COLOR_SCHEME_SHAPE_ID" val="10"/>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f*1_4_1"/>
  <p:tag name="KSO_WM_UNIT_PRESET_TEXT" val="Click here to add text"/>
</p:tagLst>
</file>

<file path=ppt/tags/tag151.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i*1_3_1"/>
</p:tagLst>
</file>

<file path=ppt/tags/tag152.xml><?xml version="1.0" encoding="utf-8"?>
<p:tagLst xmlns:p="http://schemas.openxmlformats.org/presentationml/2006/main">
  <p:tag name="KSO_WM_UNIT_ISCONTENTSTITLE" val="0"/>
  <p:tag name="KSO_WM_UNIT_COLOR_SCHEME_SHAPE_ID" val="12"/>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f*1_3_1"/>
  <p:tag name="KSO_WM_UNIT_PRESET_TEXT" val="Click here to add text"/>
</p:tagLst>
</file>

<file path=ppt/tags/tag15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i*1_2_1"/>
</p:tagLst>
</file>

<file path=ppt/tags/tag154.xml><?xml version="1.0" encoding="utf-8"?>
<p:tagLst xmlns:p="http://schemas.openxmlformats.org/presentationml/2006/main">
  <p:tag name="KSO_WM_UNIT_ISCONTENTSTITLE" val="0"/>
  <p:tag name="KSO_WM_UNIT_COLOR_SCHEME_SHAPE_ID" val="14"/>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f*1_2_1"/>
  <p:tag name="KSO_WM_UNIT_PRESET_TEXT" val="Click here to add text"/>
</p:tagLst>
</file>

<file path=ppt/tags/tag155.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i*1_1_1"/>
</p:tagLst>
</file>

<file path=ppt/tags/tag156.xml><?xml version="1.0" encoding="utf-8"?>
<p:tagLst xmlns:p="http://schemas.openxmlformats.org/presentationml/2006/main">
  <p:tag name="KSO_WM_UNIT_ISCONTENTSTITLE" val="0"/>
  <p:tag name="KSO_WM_UNIT_COLOR_SCHEME_SHAPE_ID" val="16"/>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f*1_1_1"/>
  <p:tag name="KSO_WM_UNIT_PRESET_TEXT" val="Click here to add text"/>
</p:tagLst>
</file>

<file path=ppt/tags/tag157.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i*1_5_1"/>
</p:tagLst>
</file>

<file path=ppt/tags/tag158.xml><?xml version="1.0" encoding="utf-8"?>
<p:tagLst xmlns:p="http://schemas.openxmlformats.org/presentationml/2006/main">
  <p:tag name="KSO_WM_UNIT_ISCONTENTSTITLE" val="0"/>
  <p:tag name="KSO_WM_UNIT_COLOR_SCHEME_SHAPE_ID" val="10"/>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f*1_5_1"/>
  <p:tag name="KSO_WM_UNIT_PRESET_TEXT" val="Click here to add text"/>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i*1_3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i*1_2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i*1_1_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i*1_4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i*1_5_1"/>
</p:tagLst>
</file>

<file path=ppt/tags/tag164.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49"/>
  <p:tag name="KSO_WM_UNIT_ID" val="custom20204449_6*a*1"/>
  <p:tag name="KSO_WM_UNIT_PRESET_TEXT" val="CONTENTS"/>
</p:tagLst>
</file>

<file path=ppt/tags/tag165.xml><?xml version="1.0" encoding="utf-8"?>
<p:tagLst xmlns:p="http://schemas.openxmlformats.org/presentationml/2006/main">
  <p:tag name="KSO_WM_SLIDE_ID" val="custom20204449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49"/>
  <p:tag name="KSO_WM_SLIDE_LAYOUT" val="a_l"/>
  <p:tag name="KSO_WM_SLIDE_LAYOUT_CNT" val="1_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16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TEMPLATE_CATEGORY" val="custom"/>
  <p:tag name="KSO_WM_TEMPLATE_INDEX" val="20204449"/>
  <p:tag name="KSO_WM_UNIT_ID" val="custom20204449_7*e*1"/>
  <p:tag name="KSO_WM_UNIT_PRESET_TEXT" val="0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TEMPLATE_CATEGORY" val="custom"/>
  <p:tag name="KSO_WM_TEMPLATE_INDEX" val="20204449"/>
  <p:tag name="KSO_WM_UNIT_ID" val="custom20204449_7*a*1"/>
  <p:tag name="KSO_WM_UNIT_PRESET_TEXT" val="Click here to add to the title"/>
</p:tagLst>
</file>

<file path=ppt/tags/tag169.xml><?xml version="1.0" encoding="utf-8"?>
<p:tagLst xmlns:p="http://schemas.openxmlformats.org/presentationml/2006/main">
  <p:tag name="KSO_WM_SLIDE_ID" val="custom202044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9"/>
  <p:tag name="KSO_WM_SLIDE_LAYOUT" val="a_b_e"/>
  <p:tag name="KSO_WM_SLIDE_LAYOUT_CNT" val="1_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172.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174.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7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178.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179.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18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TEMPLATE_CATEGORY" val="custom"/>
  <p:tag name="KSO_WM_TEMPLATE_INDEX" val="20204449"/>
  <p:tag name="KSO_WM_UNIT_ID" val="custom20204449_7*e*1"/>
  <p:tag name="KSO_WM_UNIT_PRESET_TEXT" val="0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TEMPLATE_CATEGORY" val="custom"/>
  <p:tag name="KSO_WM_TEMPLATE_INDEX" val="20204449"/>
  <p:tag name="KSO_WM_UNIT_ID" val="custom20204449_7*a*1"/>
  <p:tag name="KSO_WM_UNIT_PRESET_TEXT" val="Click here to add to the title"/>
</p:tagLst>
</file>

<file path=ppt/tags/tag185.xml><?xml version="1.0" encoding="utf-8"?>
<p:tagLst xmlns:p="http://schemas.openxmlformats.org/presentationml/2006/main">
  <p:tag name="KSO_WM_SLIDE_ID" val="custom202044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9"/>
  <p:tag name="KSO_WM_SLIDE_LAYOUT" val="a_b_e"/>
  <p:tag name="KSO_WM_SLIDE_LAYOUT_CNT" val="1_1_1"/>
</p:tagLst>
</file>

<file path=ppt/tags/tag186.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87.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49_11*i*1"/>
  <p:tag name="KSO_WM_UNIT_LAYERLEVEL" val="1"/>
  <p:tag name="KSO_WM_TAG_VERSION" val="1.0"/>
  <p:tag name="KSO_WM_BEAUTIFY_FLAG" val="#wm#"/>
</p:tagLst>
</file>

<file path=ppt/tags/tag188.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49_11*i*2"/>
  <p:tag name="KSO_WM_UNIT_LAYERLEVEL" val="1"/>
  <p:tag name="KSO_WM_TAG_VERSION" val="1.0"/>
  <p:tag name="KSO_WM_BEAUTIFY_FLAG" val="#wm#"/>
</p:tagLst>
</file>

<file path=ppt/tags/tag18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quot;NaN&quot;,&quot;top&quot;:&quot;NaN&quot;,&quot;right&quot;:&quot;NaN&quot;,&quot;bottom&quot;:&quot;NaN&quot;,&quot;leftAbs&quot;:false,&quot;topAbs&quot;:false,&quot;rightAbs&quot;:false,&quot;bottomAbs&quot;:false},{&quot;type&quot;:&quot;frame&quot;,&quot;left&quot;:&quot;NaN&quot;,&quot;top&quot;:&quot;NaN&quot;,&quot;right&quot;:&quot;NaN&quot;,&quot;bottom&quot;:&quot;NaN&quot;,&quot;leftAbs&quot;:false,&quot;topAbs&quot;:false,&quot;rightAbs&quot;:false,&quot;bottomAbs&quot;:false}]}"/>
  <p:tag name="KSO_WM_SLIDE_BACKGROUND" val="[&quot;general&quot;,&quot;frame&quot;]"/>
  <p:tag name="KSO_WM_SLIDE_RATIO" val="1.777778"/>
  <p:tag name="KSO_WM_SLIDE_ID" val="custom20204449_11"/>
  <p:tag name="KSO_WM_TEMPLATE_SUBCATEGORY" val="0"/>
  <p:tag name="KSO_WM_TEMPLATE_MASTER_TYPE" val="1"/>
  <p:tag name="KSO_WM_TEMPLATE_COLOR_TYPE" val="1"/>
  <p:tag name="KSO_WM_SLIDE_TYPE" val="text"/>
  <p:tag name="KSO_WM_SLIDE_SUBTYPE" val="diag"/>
  <p:tag name="KSO_WM_SLIDE_ITEM_CNT" val="3"/>
  <p:tag name="KSO_WM_SLIDE_INDEX" val="11"/>
  <p:tag name="KSO_WM_SLIDE_SIZE" val="863.547*331.494"/>
  <p:tag name="KSO_WM_SLIDE_POSITION" val="48.3028*160.6"/>
  <p:tag name="KSO_WM_DIAGRAM_GROUP_CODE" val="l1-2"/>
  <p:tag name="KSO_WM_SLIDE_DIAGTYPE" val="l"/>
  <p:tag name="KSO_WM_TAG_VERSION" val="1.0"/>
  <p:tag name="KSO_WM_BEAUTIFY_FLAG" val="#wm#"/>
  <p:tag name="KSO_WM_TEMPLATE_CATEGORY" val="custom"/>
  <p:tag name="KSO_WM_TEMPLATE_INDEX" val="20204449"/>
  <p:tag name="KSO_WM_SLIDE_LAYOUT" val="a_i_l"/>
  <p:tag name="KSO_WM_SLIDE_LAYOUT_CNT" val="1_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19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TEMPLATE_CATEGORY" val="custom"/>
  <p:tag name="KSO_WM_TEMPLATE_INDEX" val="20204449"/>
  <p:tag name="KSO_WM_UNIT_ID" val="custom20204449_7*e*1"/>
  <p:tag name="KSO_WM_UNIT_PRESET_TEXT" val="0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TEMPLATE_CATEGORY" val="custom"/>
  <p:tag name="KSO_WM_TEMPLATE_INDEX" val="20204449"/>
  <p:tag name="KSO_WM_UNIT_ID" val="custom20204449_7*a*1"/>
  <p:tag name="KSO_WM_UNIT_PRESET_TEXT" val="Click here to add to the title"/>
</p:tagLst>
</file>

<file path=ppt/tags/tag193.xml><?xml version="1.0" encoding="utf-8"?>
<p:tagLst xmlns:p="http://schemas.openxmlformats.org/presentationml/2006/main">
  <p:tag name="KSO_WM_SLIDE_ID" val="custom202044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9"/>
  <p:tag name="KSO_WM_SLIDE_LAYOUT" val="a_b_e"/>
  <p:tag name="KSO_WM_SLIDE_LAYOUT_CNT" val="1_1_1"/>
</p:tagLst>
</file>

<file path=ppt/tags/tag194.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2*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95.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49_12*i*1"/>
  <p:tag name="KSO_WM_UNIT_LAYERLEVEL" val="1"/>
  <p:tag name="KSO_WM_TAG_VERSION" val="1.0"/>
  <p:tag name="KSO_WM_BEAUTIFY_FLAG" val="#wm#"/>
</p:tagLst>
</file>

<file path=ppt/tags/tag196.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49_12*i*2"/>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49"/>
  <p:tag name="KSO_WM_UNIT_ID" val="custom20204449_12*a*1"/>
  <p:tag name="KSO_WM_UNIT_PRESET_TEXT" val="Click here to add the title"/>
</p:tagLst>
</file>

<file path=ppt/tags/tag19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4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31.194"/>
  <p:tag name="KSO_WM_SLIDE_POSITION" val="47.928*160.9"/>
  <p:tag name="KSO_WM_DIAGRAM_GROUP_CODE" val="l1-2"/>
  <p:tag name="KSO_WM_SLIDE_DIAGTYPE" val="l"/>
  <p:tag name="KSO_WM_TAG_VERSION" val="1.0"/>
  <p:tag name="KSO_WM_BEAUTIFY_FLAG" val="#wm#"/>
  <p:tag name="KSO_WM_TEMPLATE_CATEGORY" val="custom"/>
  <p:tag name="KSO_WM_TEMPLATE_INDEX" val="20204449"/>
  <p:tag name="KSO_WM_SLIDE_LAYOUT" val="a_i_z_l"/>
  <p:tag name="KSO_WM_SLIDE_LAYOUT_CNT" val="1_1_2_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TEMPLATE_CATEGORY" val="custom"/>
  <p:tag name="KSO_WM_TEMPLATE_INDEX" val="20204449"/>
  <p:tag name="KSO_WM_UNIT_ID" val="custom20204449_7*e*1"/>
  <p:tag name="KSO_WM_UNIT_PRESET_TEXT" val="0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TEMPLATE_CATEGORY" val="custom"/>
  <p:tag name="KSO_WM_TEMPLATE_INDEX" val="20204449"/>
  <p:tag name="KSO_WM_UNIT_ID" val="custom20204449_7*a*1"/>
  <p:tag name="KSO_WM_UNIT_PRESET_TEXT" val="Click here to add to the title"/>
</p:tagLst>
</file>

<file path=ppt/tags/tag202.xml><?xml version="1.0" encoding="utf-8"?>
<p:tagLst xmlns:p="http://schemas.openxmlformats.org/presentationml/2006/main">
  <p:tag name="KSO_WM_SLIDE_ID" val="custom202044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9"/>
  <p:tag name="KSO_WM_SLIDE_LAYOUT" val="a_b_e"/>
  <p:tag name="KSO_WM_SLIDE_LAYOUT_CNT" val="1_1_1"/>
</p:tagLst>
</file>

<file path=ppt/tags/tag203.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3*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49_13*i*1"/>
  <p:tag name="KSO_WM_UNIT_LAYERLEVEL" val="1"/>
  <p:tag name="KSO_WM_TAG_VERSION" val="1.0"/>
  <p:tag name="KSO_WM_BEAUTIFY_FLAG" val="#wm#"/>
</p:tagLst>
</file>

<file path=ppt/tags/tag205.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49_13*i*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52"/>
  <p:tag name="KSO_WM_DIAGRAM_GROUP_CODE" val="l1-2"/>
  <p:tag name="KSO_WM_UNIT_TYPE" val="l_h_f"/>
  <p:tag name="KSO_WM_UNIT_INDEX" val="1_1_1"/>
  <p:tag name="KSO_WM_UNIT_BLOCK" val="0"/>
  <p:tag name="KSO_WM_UNIT_IS_LAYOUT_DIAGRAM" val="1"/>
  <p:tag name="KSO_WM_TEMPLATE_CATEGORY" val="custom"/>
  <p:tag name="KSO_WM_TEMPLATE_INDEX" val="20204449"/>
  <p:tag name="KSO_WM_UNIT_ID" val="custom20204449_13*l_h_f*1_1_1"/>
  <p:tag name="KSO_WM_UNIT_PRESET_TEXT" val="Click here to add the text, the text is the extraction of your thought, please try to explain your point of view as succinctly as possible."/>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49"/>
  <p:tag name="KSO_WM_UNIT_ID" val="custom20204449_13*a*1"/>
  <p:tag name="KSO_WM_UNIT_PRESET_TEXT" val="Click here to add the title"/>
</p:tagLst>
</file>

<file path=ppt/tags/tag20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49_13"/>
  <p:tag name="KSO_WM_TEMPLATE_SUBCATEGORY" val="0"/>
  <p:tag name="KSO_WM_TEMPLATE_MASTER_TYPE" val="1"/>
  <p:tag name="KSO_WM_TEMPLATE_COLOR_TYPE" val="1"/>
  <p:tag name="KSO_WM_SLIDE_TYPE" val="text"/>
  <p:tag name="KSO_WM_SLIDE_SUBTYPE" val="diag"/>
  <p:tag name="KSO_WM_SLIDE_ITEM_CNT" val="5"/>
  <p:tag name="KSO_WM_SLIDE_INDEX" val="13"/>
  <p:tag name="KSO_WM_SLIDE_SIZE" val="863.542*355.794"/>
  <p:tag name="KSO_WM_SLIDE_POSITION" val="48.3083*136.3"/>
  <p:tag name="KSO_WM_DIAGRAM_GROUP_CODE" val="l1-2"/>
  <p:tag name="KSO_WM_SLIDE_DIAGTYPE" val="l"/>
  <p:tag name="KSO_WM_TAG_VERSION" val="1.0"/>
  <p:tag name="KSO_WM_BEAUTIFY_FLAG" val="#wm#"/>
  <p:tag name="KSO_WM_TEMPLATE_CATEGORY" val="custom"/>
  <p:tag name="KSO_WM_TEMPLATE_INDEX" val="20204449"/>
  <p:tag name="KSO_WM_SLIDE_LAYOUT" val="a_i_z_l"/>
  <p:tag name="KSO_WM_SLIDE_LAYOUT_CNT" val="1_1_3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7*i*1"/>
  <p:tag name="KSO_WM_UNIT_TYPE" val="i"/>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2"/>
  <p:tag name="KSO_WM_UNIT_TYPE" val="e"/>
  <p:tag name="KSO_WM_UNIT_INDEX" val="1"/>
  <p:tag name="KSO_WM_TEMPLATE_CATEGORY" val="custom"/>
  <p:tag name="KSO_WM_TEMPLATE_INDEX" val="20204449"/>
  <p:tag name="KSO_WM_UNIT_ID" val="custom20204449_7*e*1"/>
  <p:tag name="KSO_WM_UNIT_PRESET_TEXT" val="0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TEMPLATE_CATEGORY" val="custom"/>
  <p:tag name="KSO_WM_TEMPLATE_INDEX" val="20204449"/>
  <p:tag name="KSO_WM_UNIT_ID" val="custom20204449_7*a*1"/>
  <p:tag name="KSO_WM_UNIT_PRESET_TEXT" val="Click here to add to the title"/>
</p:tagLst>
</file>

<file path=ppt/tags/tag212.xml><?xml version="1.0" encoding="utf-8"?>
<p:tagLst xmlns:p="http://schemas.openxmlformats.org/presentationml/2006/main">
  <p:tag name="KSO_WM_SLIDE_ID" val="custom202044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9"/>
  <p:tag name="KSO_WM_SLIDE_LAYOUT" val="a_b_e"/>
  <p:tag name="KSO_WM_SLIDE_LAYOUT_CNT" val="1_1_1"/>
</p:tagLst>
</file>

<file path=ppt/tags/tag213.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m1-1"/>
  <p:tag name="KSO_WM_UNIT_ID" val="custom20204449_29*i*1"/>
  <p:tag name="KSO_WM_UNIT_LAYERLEVEL" val="1"/>
  <p:tag name="KSO_WM_TAG_VERSION" val="1.0"/>
  <p:tag name="KSO_WM_BEAUTIFY_FLAG" val="#wm#"/>
</p:tagLst>
</file>

<file path=ppt/tags/tag214.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m1-1"/>
  <p:tag name="KSO_WM_UNIT_ID" val="custom20204449_29*i*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29*a*1"/>
  <p:tag name="KSO_WM_DIAGRAM_GROUP_CODE" val="m1-1"/>
  <p:tag name="KSO_WM_UNIT_PRESET_TEXT" val="Click here to add the title"/>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29*m_h_i*1_2_1"/>
  <p:tag name="KSO_WM_UNIT_DIAGRAM_MODELTYPE" val="numdg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LAYERLEVEL" val="1_1"/>
  <p:tag name="KSO_WM_TAG_VERSION" val="1.0"/>
  <p:tag name="KSO_WM_BEAUTIFY_FLAG" val="#wm#"/>
  <p:tag name="KSO_WM_TEMPLATE_CATEGORY" val="custom"/>
  <p:tag name="KSO_WM_TEMPLATE_INDEX" val="20204449"/>
  <p:tag name="KSO_WM_UNIT_ID" val="custom20204449_29*m_i*1_1"/>
  <p:tag name="KSO_WM_UNIT_DIAGRAM_MODELTYPE" val="numdgm"/>
</p:tagLst>
</file>

<file path=ppt/tags/tag218.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29*m_h_f*1_1_1"/>
  <p:tag name="KSO_WM_UNIT_DIAGRAM_MODELTYPE" val="numdgm"/>
  <p:tag name="KSO_WM_UNIT_PRESET_TEXT" val="Click here to add the text, the text is the extraction of your thought"/>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29*m_h_i*1_1_1"/>
  <p:tag name="KSO_WM_UNIT_DIAGRAM_MODELTYPE" val="numdg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29*m_h_f*1_2_1"/>
  <p:tag name="KSO_WM_UNIT_DIAGRAM_MODELTYPE" val="numdgm"/>
  <p:tag name="KSO_WM_UNIT_PRESET_TEXT" val="Click here to add the text, the text is the extraction of your thought"/>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29*m_h_i*1_2_1"/>
  <p:tag name="KSO_WM_UNIT_DIAGRAM_MODELTYPE" val="numdg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29*m_h_i*1_1_1"/>
  <p:tag name="KSO_WM_UNIT_DIAGRAM_MODELTYPE" val="numdg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LAYERLEVEL" val="1_1_1"/>
  <p:tag name="KSO_WM_TAG_VERSION" val="1.0"/>
  <p:tag name="KSO_WM_BEAUTIFY_FLAG" val="#wm#"/>
  <p:tag name="KSO_WM_TEMPLATE_CATEGORY" val="custom"/>
  <p:tag name="KSO_WM_TEMPLATE_INDEX" val="20204449"/>
  <p:tag name="KSO_WM_UNIT_ID" val="custom20204449_29*m_h_i*1_2_2"/>
  <p:tag name="KSO_WM_UNIT_DIAGRAM_MODELTYPE" val="numdg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449"/>
  <p:tag name="KSO_WM_UNIT_ID" val="custom20204449_29*m_h_i*1_1_2"/>
  <p:tag name="KSO_WM_UNIT_DIAGRAM_MODELTYPE" val="numdgm"/>
</p:tagLst>
</file>

<file path=ppt/tags/tag22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29"/>
  <p:tag name="KSO_WM_TEMPLATE_SUBCATEGORY" val="0"/>
  <p:tag name="KSO_WM_TEMPLATE_MASTER_TYPE" val="1"/>
  <p:tag name="KSO_WM_TEMPLATE_COLOR_TYPE" val="1"/>
  <p:tag name="KSO_WM_SLIDE_TYPE" val="text"/>
  <p:tag name="KSO_WM_SLIDE_SUBTYPE" val="diag"/>
  <p:tag name="KSO_WM_SLIDE_ITEM_CNT" val="2"/>
  <p:tag name="KSO_WM_SLIDE_INDEX" val="29"/>
  <p:tag name="KSO_WM_SLIDE_SIZE" val="737.706*354.978"/>
  <p:tag name="KSO_WM_SLIDE_POSITION" val="111.147*129.265"/>
  <p:tag name="KSO_WM_DIAGRAM_GROUP_CODE" val="m1-1"/>
  <p:tag name="KSO_WM_SLIDE_DIAGTYPE" val="m"/>
  <p:tag name="KSO_WM_TAG_VERSION" val="1.0"/>
  <p:tag name="KSO_WM_BEAUTIFY_FLAG" val="#wm#"/>
  <p:tag name="KSO_WM_TEMPLATE_CATEGORY" val="custom"/>
  <p:tag name="KSO_WM_TEMPLATE_INDEX" val="20204449"/>
  <p:tag name="KSO_WM_SLIDE_LAYOUT" val="a_m"/>
  <p:tag name="KSO_WM_SLIDE_LAYOUT_CNT" val="1_1"/>
</p:tagLst>
</file>

<file path=ppt/tags/tag226.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m1-1"/>
  <p:tag name="KSO_WM_UNIT_ID" val="custom20204449_32*i*1"/>
  <p:tag name="KSO_WM_UNIT_LAYERLEVEL" val="1"/>
  <p:tag name="KSO_WM_TAG_VERSION" val="1.0"/>
  <p:tag name="KSO_WM_BEAUTIFY_FLAG" val="#wm#"/>
</p:tagLst>
</file>

<file path=ppt/tags/tag227.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m1-1"/>
  <p:tag name="KSO_WM_UNIT_ID" val="custom20204449_32*i*2"/>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32*a*1"/>
  <p:tag name="KSO_WM_DIAGRAM_GROUP_CODE" val="m1-1"/>
  <p:tag name="KSO_WM_UNIT_PRESET_TEXT" val="Click here to add the title"/>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LAYERLEVEL" val="1_1"/>
  <p:tag name="KSO_WM_TAG_VERSION" val="1.0"/>
  <p:tag name="KSO_WM_BEAUTIFY_FLAG" val="#wm#"/>
  <p:tag name="KSO_WM_TEMPLATE_CATEGORY" val="custom"/>
  <p:tag name="KSO_WM_TEMPLATE_INDEX" val="20204449"/>
  <p:tag name="KSO_WM_UNIT_ID" val="custom20204449_32*m_i*1_1"/>
  <p:tag name="KSO_WM_UNIT_DIAGRAM_MODELTYPE" val="numdg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f*1_1_1"/>
  <p:tag name="KSO_WM_UNIT_DIAGRAM_MODELTYPE" val="numdgm"/>
  <p:tag name="KSO_WM_UNIT_PRESET_TEXT" val="Click here to add text."/>
</p:tagLst>
</file>

<file path=ppt/tags/tag231.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f*1_2_1"/>
  <p:tag name="KSO_WM_UNIT_DIAGRAM_MODELTYPE" val="numdgm"/>
  <p:tag name="KSO_WM_UNIT_PRESET_TEXT" val="Click here to add text."/>
</p:tagLst>
</file>

<file path=ppt/tags/tag232.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f*1_3_1"/>
  <p:tag name="KSO_WM_UNIT_DIAGRAM_MODELTYPE" val="numdgm"/>
  <p:tag name="KSO_WM_UNIT_PRESET_TEXT" val="Click here to add text."/>
</p:tagLst>
</file>

<file path=ppt/tags/tag233.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f*1_5_1"/>
  <p:tag name="KSO_WM_UNIT_DIAGRAM_MODELTYPE" val="numdgm"/>
  <p:tag name="KSO_WM_UNIT_PRESET_TEXT" val="Click here to add text."/>
</p:tagLst>
</file>

<file path=ppt/tags/tag234.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f*1_4_1"/>
  <p:tag name="KSO_WM_UNIT_DIAGRAM_MODELTYPE" val="numdgm"/>
  <p:tag name="KSO_WM_UNIT_PRESET_TEXT" val="Click here to add text."/>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i*1_1_1"/>
  <p:tag name="KSO_WM_UNIT_DIAGRAM_MODELTYPE" val="numdg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i*1_2_1"/>
  <p:tag name="KSO_WM_UNIT_DIAGRAM_MODELTYPE" val="numdg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i*1_3_1"/>
  <p:tag name="KSO_WM_UNIT_DIAGRAM_MODELTYPE" val="numdg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i*1_5_1"/>
  <p:tag name="KSO_WM_UNIT_DIAGRAM_MODELTYPE" val="numdg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i*1_4_1"/>
  <p:tag name="KSO_WM_UNIT_DIAGRAM_MODELTYPE" val="numdg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i*1_1_1"/>
  <p:tag name="KSO_WM_UNIT_DIAGRAM_MODELTYPE" val="numdg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i*1_2_1"/>
  <p:tag name="KSO_WM_UNIT_DIAGRAM_MODELTYPE" val="numdg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LAYERLEVEL" val="1_1_1"/>
  <p:tag name="KSO_WM_TAG_VERSION" val="1.0"/>
  <p:tag name="KSO_WM_BEAUTIFY_FLAG" val="#wm#"/>
  <p:tag name="KSO_WM_TEMPLATE_CATEGORY" val="custom"/>
  <p:tag name="KSO_WM_TEMPLATE_INDEX" val="20204449"/>
  <p:tag name="KSO_WM_UNIT_ID" val="custom20204449_32*m_h_i*1_2_2"/>
  <p:tag name="KSO_WM_UNIT_DIAGRAM_MODELTYPE" val="numdg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i*1_3_1"/>
  <p:tag name="KSO_WM_UNIT_DIAGRAM_MODELTYPE" val="numdg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i*1_4_1"/>
  <p:tag name="KSO_WM_UNIT_DIAGRAM_MODELTYPE" val="numdg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i*1_5_1"/>
  <p:tag name="KSO_WM_UNIT_DIAGRAM_MODELTYPE" val="numdg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2"/>
  <p:tag name="KSO_WM_UNIT_LAYERLEVEL" val="1_1_1"/>
  <p:tag name="KSO_WM_TAG_VERSION" val="1.0"/>
  <p:tag name="KSO_WM_BEAUTIFY_FLAG" val="#wm#"/>
  <p:tag name="KSO_WM_TEMPLATE_CATEGORY" val="custom"/>
  <p:tag name="KSO_WM_TEMPLATE_INDEX" val="20204449"/>
  <p:tag name="KSO_WM_UNIT_ID" val="custom20204449_32*m_h_i*1_5_2"/>
  <p:tag name="KSO_WM_UNIT_DIAGRAM_MODELTYPE" val="numdg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LAYERLEVEL" val="1_1_1"/>
  <p:tag name="KSO_WM_TAG_VERSION" val="1.0"/>
  <p:tag name="KSO_WM_BEAUTIFY_FLAG" val="#wm#"/>
  <p:tag name="KSO_WM_TEMPLATE_CATEGORY" val="custom"/>
  <p:tag name="KSO_WM_TEMPLATE_INDEX" val="20204449"/>
  <p:tag name="KSO_WM_UNIT_ID" val="custom20204449_32*m_h_i*1_4_2"/>
  <p:tag name="KSO_WM_UNIT_DIAGRAM_MODELTYPE" val="numdg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LAYERLEVEL" val="1_1_1"/>
  <p:tag name="KSO_WM_TAG_VERSION" val="1.0"/>
  <p:tag name="KSO_WM_BEAUTIFY_FLAG" val="#wm#"/>
  <p:tag name="KSO_WM_TEMPLATE_CATEGORY" val="custom"/>
  <p:tag name="KSO_WM_TEMPLATE_INDEX" val="20204449"/>
  <p:tag name="KSO_WM_UNIT_ID" val="custom20204449_32*m_h_i*1_3_2"/>
  <p:tag name="KSO_WM_UNIT_DIAGRAM_MODELTYPE" val="numdg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449"/>
  <p:tag name="KSO_WM_UNIT_ID" val="custom20204449_32*m_h_i*1_1_2"/>
  <p:tag name="KSO_WM_UNIT_DIAGRAM_MODELTYPE" val="numdg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32"/>
  <p:tag name="KSO_WM_TEMPLATE_SUBCATEGORY" val="0"/>
  <p:tag name="KSO_WM_TEMPLATE_MASTER_TYPE" val="1"/>
  <p:tag name="KSO_WM_TEMPLATE_COLOR_TYPE" val="1"/>
  <p:tag name="KSO_WM_SLIDE_TYPE" val="text"/>
  <p:tag name="KSO_WM_SLIDE_SUBTYPE" val="diag"/>
  <p:tag name="KSO_WM_SLIDE_ITEM_CNT" val="5"/>
  <p:tag name="KSO_WM_SLIDE_INDEX" val="32"/>
  <p:tag name="KSO_WM_SLIDE_SIZE" val="779.519*357.233"/>
  <p:tag name="KSO_WM_SLIDE_POSITION" val="90.2405*128.138"/>
  <p:tag name="KSO_WM_DIAGRAM_GROUP_CODE" val="m1-1"/>
  <p:tag name="KSO_WM_SLIDE_DIAGTYPE" val="m"/>
  <p:tag name="KSO_WM_TAG_VERSION" val="1.0"/>
  <p:tag name="KSO_WM_BEAUTIFY_FLAG" val="#wm#"/>
  <p:tag name="KSO_WM_TEMPLATE_CATEGORY" val="custom"/>
  <p:tag name="KSO_WM_TEMPLATE_INDEX" val="20204449"/>
  <p:tag name="KSO_WM_SLIDE_LAYOUT" val="a_m"/>
  <p:tag name="KSO_WM_SLIDE_LAYOUT_CNT" val="1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49"/>
  <p:tag name="KSO_WM_UNIT_ID" val="custom20204449_39*a*1"/>
</p:tagLst>
</file>

<file path=ppt/tags/tag252.xml><?xml version="1.0" encoding="utf-8"?>
<p:tagLst xmlns:p="http://schemas.openxmlformats.org/presentationml/2006/main">
  <p:tag name="KSO_WM_SLIDE_ID" val="custom20204449_39"/>
  <p:tag name="KSO_WM_TEMPLATE_SUBCATEGORY" val="0"/>
  <p:tag name="KSO_WM_TEMPLATE_MASTER_TYPE" val="1"/>
  <p:tag name="KSO_WM_TEMPLATE_COLOR_TYPE" val="1"/>
  <p:tag name="KSO_WM_SLIDE_TYPE" val="endPage"/>
  <p:tag name="KSO_WM_SLIDE_SUBTYPE" val="pureTxt"/>
  <p:tag name="KSO_WM_SLIDE_ITEM_CNT" val="0"/>
  <p:tag name="KSO_WM_SLIDE_INDEX" val="39"/>
  <p:tag name="KSO_WM_TAG_VERSION" val="1.0"/>
  <p:tag name="KSO_WM_BEAUTIFY_FLAG" val="#wm#"/>
  <p:tag name="KSO_WM_TEMPLATE_CATEGORY" val="custom"/>
  <p:tag name="KSO_WM_TEMPLATE_INDEX" val="20204449"/>
  <p:tag name="KSO_WM_SLIDE_LAYOUT" val="a_b"/>
  <p:tag name="KSO_WM_SLIDE_LAYOUT_CNT" val="1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49"/>
  <p:tag name="KSO_WM_UNIT_ID" val="custom20204449_39*a*1"/>
</p:tagLst>
</file>

<file path=ppt/tags/tag254.xml><?xml version="1.0" encoding="utf-8"?>
<p:tagLst xmlns:p="http://schemas.openxmlformats.org/presentationml/2006/main">
  <p:tag name="KSO_WM_SLIDE_ID" val="custom20204449_39"/>
  <p:tag name="KSO_WM_TEMPLATE_SUBCATEGORY" val="0"/>
  <p:tag name="KSO_WM_TEMPLATE_MASTER_TYPE" val="1"/>
  <p:tag name="KSO_WM_TEMPLATE_COLOR_TYPE" val="1"/>
  <p:tag name="KSO_WM_SLIDE_TYPE" val="endPage"/>
  <p:tag name="KSO_WM_SLIDE_SUBTYPE" val="pureTxt"/>
  <p:tag name="KSO_WM_SLIDE_ITEM_CNT" val="0"/>
  <p:tag name="KSO_WM_SLIDE_INDEX" val="39"/>
  <p:tag name="KSO_WM_TAG_VERSION" val="1.0"/>
  <p:tag name="KSO_WM_BEAUTIFY_FLAG" val="#wm#"/>
  <p:tag name="KSO_WM_TEMPLATE_CATEGORY" val="custom"/>
  <p:tag name="KSO_WM_TEMPLATE_INDEX" val="20204449"/>
  <p:tag name="KSO_WM_SLIDE_LAYOUT" val="a_b"/>
  <p:tag name="KSO_WM_SLIDE_LAYOUT_CNT" val="1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Theme">
  <a:themeElements>
    <a:clrScheme name="4449">
      <a:dk1>
        <a:srgbClr val="000000"/>
      </a:dk1>
      <a:lt1>
        <a:srgbClr val="FFFFFF"/>
      </a:lt1>
      <a:dk2>
        <a:srgbClr val="ECE8E8"/>
      </a:dk2>
      <a:lt2>
        <a:srgbClr val="FDFCFC"/>
      </a:lt2>
      <a:accent1>
        <a:srgbClr val="BF9F9F"/>
      </a:accent1>
      <a:accent2>
        <a:srgbClr val="CEC0BC"/>
      </a:accent2>
      <a:accent3>
        <a:srgbClr val="B2AC9F"/>
      </a:accent3>
      <a:accent4>
        <a:srgbClr val="ACB29F"/>
      </a:accent4>
      <a:accent5>
        <a:srgbClr val="95AC8E"/>
      </a:accent5>
      <a:accent6>
        <a:srgbClr val="66986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1291</Words>
  <Application>WPS Presentation</Application>
  <PresentationFormat>宽屏</PresentationFormat>
  <Paragraphs>145</Paragraphs>
  <Slides>17</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Microsoft YaHei</vt:lpstr>
      <vt:lpstr>汉仪旗黑-85S</vt:lpstr>
      <vt:lpstr>Wingdings</vt:lpstr>
      <vt:lpstr>Lato Light</vt:lpstr>
      <vt:lpstr>Segoe Print</vt:lpstr>
      <vt:lpstr>Arial Unicode MS</vt:lpstr>
      <vt:lpstr>等线</vt:lpstr>
      <vt:lpstr>Office Theme</vt:lpstr>
      <vt:lpstr>MẠNG GIA SƯ</vt:lpstr>
      <vt:lpstr>PowerPoint 演示文稿</vt:lpstr>
      <vt:lpstr>GIỚI THIỆU</vt:lpstr>
      <vt:lpstr>PowerPoint 演示文稿</vt:lpstr>
      <vt:lpstr>PowerPoint 演示文稿</vt:lpstr>
      <vt:lpstr>PowerPoint 演示文稿</vt:lpstr>
      <vt:lpstr>CÔNG NGHỆ SỬ DỤNG</vt:lpstr>
      <vt:lpstr>PowerPoint 演示文稿</vt:lpstr>
      <vt:lpstr>SƠ ĐỒ USE CASE</vt:lpstr>
      <vt:lpstr>PowerPoint 演示文稿</vt:lpstr>
      <vt:lpstr>KIỂM THỬ</vt:lpstr>
      <vt:lpstr>PowerPoint 演示文稿</vt:lpstr>
      <vt:lpstr>KẾT LUẬN VÀ HƯỚNG PHÁT TRIỂN</vt:lpstr>
      <vt:lpstr>PowerPoint 演示文稿</vt:lpstr>
      <vt:lpstr>PowerPoint 演示文稿</vt:lpstr>
      <vt:lpstr>CẢM ƠN THẦY VÀ CÁC BẠN ĐÃ LẮNG NGHE</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Hen</cp:lastModifiedBy>
  <cp:revision>267</cp:revision>
  <dcterms:created xsi:type="dcterms:W3CDTF">2018-07-25T09:21:00Z</dcterms:created>
  <dcterms:modified xsi:type="dcterms:W3CDTF">2022-05-26T06:41:58Z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AF15CB311A3944E198476E2FD67608BE</vt:lpwstr>
  </property>
</Properties>
</file>