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86B7-D238-4936-8BF8-C746AE0FD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96A0C-2781-4C00-AEE4-5A4ED0A21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AF60B-924A-4FDD-B774-29D67944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F58F-7767-4C4D-AF74-0B57990C185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E7F6-4DBC-4ED5-A55F-1AB77AB5C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3B6EF-8D36-47CD-9820-CD639AF0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A410-2F73-4127-8634-8435F1C0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1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142F-4F7A-4C09-82BE-440F09B6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642BE-0B77-4F5E-A502-536C2967D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346D7-7A28-4934-A754-399F1A22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F58F-7767-4C4D-AF74-0B57990C185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A1CC1-1D75-4FF1-8D33-2EC67ECF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AD2BB-CEF4-48D3-BF07-3054FC51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A410-2F73-4127-8634-8435F1C0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5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8EC5C-4229-41DF-AA3F-88BF6E97C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78A0E-F364-4EB8-8F55-303BF4E2D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A2961-0A58-41E0-9B42-49458B52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F58F-7767-4C4D-AF74-0B57990C185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A724F-9317-451E-94E4-B3BDAB47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A1E69-E606-4384-8E95-39C79299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A410-2F73-4127-8634-8435F1C0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7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77B5-E714-43A0-8AB2-BE4E3E9B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0F478-3DB7-4BC8-9A0C-80AE0918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C5873-2DCE-4138-B1DD-2EB7C3D5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F58F-7767-4C4D-AF74-0B57990C185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2818-50F4-4DCB-864C-A93B5134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71E7C-8912-4098-B775-BF69C180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A410-2F73-4127-8634-8435F1C0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0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8DE5-DCD0-41F8-B30E-54BED2CE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B6D0C-0BFF-4BAA-ADBD-27D80A507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89B00-B127-4B8A-A3AB-CF51C725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F58F-7767-4C4D-AF74-0B57990C185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DD4C4-6494-41A8-B9E7-734A88C7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FBAE2-E978-451F-BE2F-B9B2A1ED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A410-2F73-4127-8634-8435F1C0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3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9CFD-2C05-445C-B322-95B37D75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EE81E-4C21-40A4-B60D-FE2504BEC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487AD-146D-40EF-8E43-2CBBB0BEE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C3774-ED78-4D31-8F5C-7B16C012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F58F-7767-4C4D-AF74-0B57990C185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FC44D-112A-4660-B4E5-8457BB50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D6B17-318C-49EC-92B4-F4248392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A410-2F73-4127-8634-8435F1C0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4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0173-2A89-4EB3-A963-5976C047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6EC72-1BCE-4185-A849-6ED6A67E9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31CEC-4099-4391-9832-2688DB58E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6E2C1-F23E-4274-893B-E7CBF33F9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5619A-F698-4AA4-9C53-17C8AE7F6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5F6D1A-6296-4D72-89D3-B85C9999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F58F-7767-4C4D-AF74-0B57990C185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A65EC-20E8-41AA-8133-8BBC823C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B255BA-A22E-41AB-A9E8-6EB3AB98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A410-2F73-4127-8634-8435F1C0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9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7846-1B23-48E9-8E31-0B9DC20D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6405D-5225-468C-8A36-FF82A6AA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F58F-7767-4C4D-AF74-0B57990C185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B3B1E-C23A-4D86-BA52-9E4A7F7C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A7610-D8EB-4996-887A-FFC48A05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A410-2F73-4127-8634-8435F1C0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3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C3B49-7E47-4644-8E4E-773B173D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F58F-7767-4C4D-AF74-0B57990C185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C6785-3975-491D-AFB0-8CA0ED02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8C7-558F-4D46-9F34-81DBF347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A410-2F73-4127-8634-8435F1C0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7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9199-7AE5-446C-BE16-9D2CDCC54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18025-4DFA-4224-972A-87B676D42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EE331-970C-45A4-AA1C-A3B3CC53D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9EAEF-8BA0-489B-B4E6-6CEEE222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F58F-7767-4C4D-AF74-0B57990C185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A55B0-A47F-473B-A4E2-37C22ECE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D0D81-3981-4EAD-8C21-C5C1AE45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A410-2F73-4127-8634-8435F1C0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3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1720-6772-4F0B-B82E-9C55034E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81F2C8-471F-4CF2-987A-73625C45A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D250D-C45F-41F5-8840-8C12E2FE9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10F61-CFE9-4909-B7A0-C21DFFC3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F58F-7767-4C4D-AF74-0B57990C185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0E95A-72F9-4936-BCF0-0BB770AF1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4C308-7FB3-4C3E-B447-ECCA53EF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A410-2F73-4127-8634-8435F1C0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0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ADDCA-6C14-48F9-ABDE-748B1789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89A90-0D41-4362-8186-74DE36A06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23550-DABC-4A5A-9EA8-582F203FB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6F58F-7767-4C4D-AF74-0B57990C1859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235D2-455A-40C5-82F6-A39FA8F2D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82801-2755-48A6-BCB0-CD0FB011B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FA410-2F73-4127-8634-8435F1C0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CA31-B0C3-4402-A2E5-F12041EA5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ERD for VRS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FE978-61CB-4DCA-AAAE-ED0BE85A6F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5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72FB-3704-4B08-9CB4-51F7FCCA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56D70A-BF4A-4C66-A546-FE223A783312}"/>
              </a:ext>
            </a:extLst>
          </p:cNvPr>
          <p:cNvGrpSpPr/>
          <p:nvPr/>
        </p:nvGrpSpPr>
        <p:grpSpPr>
          <a:xfrm>
            <a:off x="2993230" y="2576514"/>
            <a:ext cx="2016920" cy="2206466"/>
            <a:chOff x="4602955" y="3314702"/>
            <a:chExt cx="2016920" cy="220646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C1126F-13E7-4C5F-9817-44695671F7CA}"/>
                </a:ext>
              </a:extLst>
            </p:cNvPr>
            <p:cNvSpPr txBox="1"/>
            <p:nvPr/>
          </p:nvSpPr>
          <p:spPr>
            <a:xfrm>
              <a:off x="4602955" y="3314702"/>
              <a:ext cx="1995487" cy="369332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Voice Application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041951-DBC2-4C7D-A852-3A0A0C67C994}"/>
                </a:ext>
              </a:extLst>
            </p:cNvPr>
            <p:cNvSpPr txBox="1"/>
            <p:nvPr/>
          </p:nvSpPr>
          <p:spPr>
            <a:xfrm>
              <a:off x="4617244" y="3674508"/>
              <a:ext cx="1995487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URL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8D50E4-F30C-4402-859E-68D32876CF9D}"/>
                </a:ext>
              </a:extLst>
            </p:cNvPr>
            <p:cNvSpPr txBox="1"/>
            <p:nvPr/>
          </p:nvSpPr>
          <p:spPr>
            <a:xfrm>
              <a:off x="4624388" y="4043840"/>
              <a:ext cx="1995487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Registration Date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8491AF-4212-4997-9E10-C581B2634791}"/>
                </a:ext>
              </a:extLst>
            </p:cNvPr>
            <p:cNvSpPr txBox="1"/>
            <p:nvPr/>
          </p:nvSpPr>
          <p:spPr>
            <a:xfrm>
              <a:off x="4610100" y="4413172"/>
              <a:ext cx="2002631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Expiration Date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1B1EC8-6AE5-4AB0-9348-E5185830470B}"/>
                </a:ext>
              </a:extLst>
            </p:cNvPr>
            <p:cNvSpPr txBox="1"/>
            <p:nvPr/>
          </p:nvSpPr>
          <p:spPr>
            <a:xfrm>
              <a:off x="4610100" y="4782504"/>
              <a:ext cx="1995487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Status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9696DF-4DB8-489B-8098-49A0D9BD01E5}"/>
                </a:ext>
              </a:extLst>
            </p:cNvPr>
            <p:cNvSpPr txBox="1"/>
            <p:nvPr/>
          </p:nvSpPr>
          <p:spPr>
            <a:xfrm>
              <a:off x="4602956" y="5151836"/>
              <a:ext cx="1995487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Default wake word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FDF8483-E07B-4C8B-848E-97D193F045AD}"/>
              </a:ext>
            </a:extLst>
          </p:cNvPr>
          <p:cNvSpPr txBox="1"/>
          <p:nvPr/>
        </p:nvSpPr>
        <p:spPr>
          <a:xfrm>
            <a:off x="623888" y="2805113"/>
            <a:ext cx="1100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Entity set</a:t>
            </a:r>
          </a:p>
          <a:p>
            <a:endParaRPr lang="en-US" dirty="0"/>
          </a:p>
          <a:p>
            <a:r>
              <a:rPr lang="en-US" dirty="0"/>
              <a:t>attributes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B51CD9-A27B-451C-8424-D2F6AB943543}"/>
              </a:ext>
            </a:extLst>
          </p:cNvPr>
          <p:cNvCxnSpPr>
            <a:endCxn id="4" idx="1"/>
          </p:cNvCxnSpPr>
          <p:nvPr/>
        </p:nvCxnSpPr>
        <p:spPr>
          <a:xfrm flipV="1">
            <a:off x="1666875" y="2761180"/>
            <a:ext cx="1326355" cy="25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496E24-9C8E-48FA-A013-7E7B6D564D98}"/>
              </a:ext>
            </a:extLst>
          </p:cNvPr>
          <p:cNvCxnSpPr>
            <a:endCxn id="6" idx="1"/>
          </p:cNvCxnSpPr>
          <p:nvPr/>
        </p:nvCxnSpPr>
        <p:spPr>
          <a:xfrm flipV="1">
            <a:off x="1723997" y="3490318"/>
            <a:ext cx="1290666" cy="6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340F4C-E1C8-4EE3-9D9B-8C9B775D11DB}"/>
              </a:ext>
            </a:extLst>
          </p:cNvPr>
          <p:cNvCxnSpPr>
            <a:cxnSpLocks/>
          </p:cNvCxnSpPr>
          <p:nvPr/>
        </p:nvCxnSpPr>
        <p:spPr>
          <a:xfrm>
            <a:off x="1666875" y="3614738"/>
            <a:ext cx="1317420" cy="24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10FB9D-707B-4F8F-ACE0-38749E608DE1}"/>
              </a:ext>
            </a:extLst>
          </p:cNvPr>
          <p:cNvCxnSpPr>
            <a:endCxn id="8" idx="1"/>
          </p:cNvCxnSpPr>
          <p:nvPr/>
        </p:nvCxnSpPr>
        <p:spPr>
          <a:xfrm>
            <a:off x="1666875" y="3561437"/>
            <a:ext cx="1333500" cy="66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36C264-B730-4563-A535-DC3F6D52D2EE}"/>
              </a:ext>
            </a:extLst>
          </p:cNvPr>
          <p:cNvCxnSpPr>
            <a:endCxn id="9" idx="1"/>
          </p:cNvCxnSpPr>
          <p:nvPr/>
        </p:nvCxnSpPr>
        <p:spPr>
          <a:xfrm>
            <a:off x="1699008" y="3521086"/>
            <a:ext cx="1294223" cy="1077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5F748-3960-4FD5-9FEE-788A7C4DE65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666875" y="3120986"/>
            <a:ext cx="1340644" cy="44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676B07E-EFAE-454C-BCFB-6039714D69A3}"/>
              </a:ext>
            </a:extLst>
          </p:cNvPr>
          <p:cNvSpPr txBox="1"/>
          <p:nvPr/>
        </p:nvSpPr>
        <p:spPr>
          <a:xfrm>
            <a:off x="8637431" y="2889072"/>
            <a:ext cx="34687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URL: www.Delta_Dental.voice</a:t>
            </a:r>
          </a:p>
          <a:p>
            <a:r>
              <a:rPr lang="en-US" dirty="0">
                <a:solidFill>
                  <a:srgbClr val="FF0000"/>
                </a:solidFill>
              </a:rPr>
              <a:t>Registration date: 	2020.04.13</a:t>
            </a:r>
          </a:p>
          <a:p>
            <a:r>
              <a:rPr lang="en-US" dirty="0">
                <a:solidFill>
                  <a:srgbClr val="FF0000"/>
                </a:solidFill>
              </a:rPr>
              <a:t>Expiration date: 2024.04.13</a:t>
            </a:r>
          </a:p>
          <a:p>
            <a:r>
              <a:rPr lang="en-US" dirty="0">
                <a:solidFill>
                  <a:srgbClr val="FF0000"/>
                </a:solidFill>
              </a:rPr>
              <a:t>Status: pending</a:t>
            </a:r>
          </a:p>
          <a:p>
            <a:r>
              <a:rPr lang="en-US" dirty="0">
                <a:solidFill>
                  <a:srgbClr val="FF0000"/>
                </a:solidFill>
              </a:rPr>
              <a:t>Default wake word: Delta Dental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6B51EA-ABA3-4D4D-82AE-6EBE8E4AB7B5}"/>
              </a:ext>
            </a:extLst>
          </p:cNvPr>
          <p:cNvSpPr txBox="1"/>
          <p:nvPr/>
        </p:nvSpPr>
        <p:spPr>
          <a:xfrm>
            <a:off x="5303951" y="2843988"/>
            <a:ext cx="35309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URL: www.Delta_Airlines.voice</a:t>
            </a:r>
          </a:p>
          <a:p>
            <a:r>
              <a:rPr lang="en-US" dirty="0">
                <a:solidFill>
                  <a:srgbClr val="FF0000"/>
                </a:solidFill>
              </a:rPr>
              <a:t>Registration date: 	2020.04.13</a:t>
            </a:r>
          </a:p>
          <a:p>
            <a:r>
              <a:rPr lang="en-US" dirty="0">
                <a:solidFill>
                  <a:srgbClr val="FF0000"/>
                </a:solidFill>
              </a:rPr>
              <a:t>Expiration date: 2024.04.13</a:t>
            </a:r>
          </a:p>
          <a:p>
            <a:r>
              <a:rPr lang="en-US" dirty="0">
                <a:solidFill>
                  <a:srgbClr val="FF0000"/>
                </a:solidFill>
              </a:rPr>
              <a:t>Status: pending</a:t>
            </a:r>
          </a:p>
          <a:p>
            <a:r>
              <a:rPr lang="en-US" dirty="0">
                <a:solidFill>
                  <a:srgbClr val="FF0000"/>
                </a:solidFill>
              </a:rPr>
              <a:t>Default wake word: Delta Airlines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4852A1-8960-4D83-9871-49E5D9673ADB}"/>
              </a:ext>
            </a:extLst>
          </p:cNvPr>
          <p:cNvSpPr txBox="1"/>
          <p:nvPr/>
        </p:nvSpPr>
        <p:spPr>
          <a:xfrm>
            <a:off x="7953447" y="1718220"/>
            <a:ext cx="88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Entities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A79FCE-2B0E-41F9-B2DD-EEB9CA8E1D0C}"/>
              </a:ext>
            </a:extLst>
          </p:cNvPr>
          <p:cNvCxnSpPr>
            <a:stCxn id="33" idx="2"/>
            <a:endCxn id="32" idx="0"/>
          </p:cNvCxnSpPr>
          <p:nvPr/>
        </p:nvCxnSpPr>
        <p:spPr>
          <a:xfrm flipH="1">
            <a:off x="7069429" y="2087552"/>
            <a:ext cx="1324748" cy="75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22C211-7568-4EAB-93A5-2F13F19234C5}"/>
              </a:ext>
            </a:extLst>
          </p:cNvPr>
          <p:cNvCxnSpPr>
            <a:stCxn id="33" idx="2"/>
            <a:endCxn id="29" idx="0"/>
          </p:cNvCxnSpPr>
          <p:nvPr/>
        </p:nvCxnSpPr>
        <p:spPr>
          <a:xfrm>
            <a:off x="8394177" y="2087552"/>
            <a:ext cx="1977609" cy="80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64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9ED13-4E7B-4952-B4E8-5D9F8680ACEF}"/>
              </a:ext>
            </a:extLst>
          </p:cNvPr>
          <p:cNvSpPr txBox="1"/>
          <p:nvPr/>
        </p:nvSpPr>
        <p:spPr>
          <a:xfrm>
            <a:off x="604771" y="3770210"/>
            <a:ext cx="1995487" cy="369332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Voice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6871F-AC27-4D43-83CD-2D764FABFD0C}"/>
              </a:ext>
            </a:extLst>
          </p:cNvPr>
          <p:cNvSpPr txBox="1"/>
          <p:nvPr/>
        </p:nvSpPr>
        <p:spPr>
          <a:xfrm>
            <a:off x="611915" y="4139542"/>
            <a:ext cx="199548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URL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B7CD9-7915-46BD-8C16-8E4FB98E6047}"/>
              </a:ext>
            </a:extLst>
          </p:cNvPr>
          <p:cNvSpPr txBox="1"/>
          <p:nvPr/>
        </p:nvSpPr>
        <p:spPr>
          <a:xfrm>
            <a:off x="619059" y="4508874"/>
            <a:ext cx="199548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Registration Date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670B0-C828-4DDD-8707-E6289E00EFB5}"/>
              </a:ext>
            </a:extLst>
          </p:cNvPr>
          <p:cNvSpPr txBox="1"/>
          <p:nvPr/>
        </p:nvSpPr>
        <p:spPr>
          <a:xfrm>
            <a:off x="604771" y="4878206"/>
            <a:ext cx="20026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Expiration 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B8FE3-4DE7-4250-9338-C92BFE6B4E00}"/>
              </a:ext>
            </a:extLst>
          </p:cNvPr>
          <p:cNvSpPr txBox="1"/>
          <p:nvPr/>
        </p:nvSpPr>
        <p:spPr>
          <a:xfrm>
            <a:off x="604771" y="5247538"/>
            <a:ext cx="199548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Status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B668328-945E-4709-BA34-EAD4B8D23986}"/>
              </a:ext>
            </a:extLst>
          </p:cNvPr>
          <p:cNvGrpSpPr/>
          <p:nvPr/>
        </p:nvGrpSpPr>
        <p:grpSpPr>
          <a:xfrm>
            <a:off x="9267271" y="2109971"/>
            <a:ext cx="2002631" cy="1015663"/>
            <a:chOff x="8060950" y="2286238"/>
            <a:chExt cx="2002631" cy="10156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E1CFFB-534B-4F08-8D84-39DC1F0FAB50}"/>
                </a:ext>
              </a:extLst>
            </p:cNvPr>
            <p:cNvSpPr txBox="1"/>
            <p:nvPr/>
          </p:nvSpPr>
          <p:spPr>
            <a:xfrm>
              <a:off x="8068094" y="2286238"/>
              <a:ext cx="1995487" cy="369332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Category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85DDC0-C367-48C9-A10B-3DDD342F2F1D}"/>
                </a:ext>
              </a:extLst>
            </p:cNvPr>
            <p:cNvSpPr txBox="1"/>
            <p:nvPr/>
          </p:nvSpPr>
          <p:spPr>
            <a:xfrm>
              <a:off x="8060950" y="2655570"/>
              <a:ext cx="1995487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Standard product</a:t>
              </a:r>
            </a:p>
            <a:p>
              <a:r>
                <a:rPr lang="en-US" dirty="0"/>
                <a:t>code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2B4346-4354-47F5-8578-5B1890053458}"/>
              </a:ext>
            </a:extLst>
          </p:cNvPr>
          <p:cNvGrpSpPr/>
          <p:nvPr/>
        </p:nvGrpSpPr>
        <p:grpSpPr>
          <a:xfrm>
            <a:off x="3893277" y="2884351"/>
            <a:ext cx="1995488" cy="751584"/>
            <a:chOff x="3893277" y="2884351"/>
            <a:chExt cx="1995488" cy="75158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6C3C4B-88E6-4B0F-B0A2-AC6C09FA61A7}"/>
                </a:ext>
              </a:extLst>
            </p:cNvPr>
            <p:cNvSpPr txBox="1"/>
            <p:nvPr/>
          </p:nvSpPr>
          <p:spPr>
            <a:xfrm>
              <a:off x="3893278" y="2884351"/>
              <a:ext cx="1995487" cy="369332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Company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D4B042-C229-4AD3-9F9C-8F086201618F}"/>
                </a:ext>
              </a:extLst>
            </p:cNvPr>
            <p:cNvSpPr txBox="1"/>
            <p:nvPr/>
          </p:nvSpPr>
          <p:spPr>
            <a:xfrm>
              <a:off x="3893277" y="3266603"/>
              <a:ext cx="1995487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Company Name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BF3D04B-1247-4E77-9D7D-91ECC3909A4E}"/>
              </a:ext>
            </a:extLst>
          </p:cNvPr>
          <p:cNvSpPr txBox="1"/>
          <p:nvPr/>
        </p:nvSpPr>
        <p:spPr>
          <a:xfrm>
            <a:off x="3900423" y="4469702"/>
            <a:ext cx="1995487" cy="369332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Alternate 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36CC6C-637C-4D69-A113-11F06986D46E}"/>
              </a:ext>
            </a:extLst>
          </p:cNvPr>
          <p:cNvSpPr txBox="1"/>
          <p:nvPr/>
        </p:nvSpPr>
        <p:spPr>
          <a:xfrm>
            <a:off x="3893279" y="4839034"/>
            <a:ext cx="199548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NickName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FC15FE-E77E-4B6B-B799-7F5A3F94E21A}"/>
              </a:ext>
            </a:extLst>
          </p:cNvPr>
          <p:cNvCxnSpPr>
            <a:stCxn id="2" idx="3"/>
            <a:endCxn id="18" idx="1"/>
          </p:cNvCxnSpPr>
          <p:nvPr/>
        </p:nvCxnSpPr>
        <p:spPr>
          <a:xfrm flipV="1">
            <a:off x="2600258" y="3069017"/>
            <a:ext cx="1293020" cy="885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CB20B8B-2FED-445B-BB4C-762CEFE03487}"/>
              </a:ext>
            </a:extLst>
          </p:cNvPr>
          <p:cNvCxnSpPr>
            <a:stCxn id="2" idx="3"/>
            <a:endCxn id="20" idx="1"/>
          </p:cNvCxnSpPr>
          <p:nvPr/>
        </p:nvCxnSpPr>
        <p:spPr>
          <a:xfrm>
            <a:off x="2600258" y="3954876"/>
            <a:ext cx="1300165" cy="699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0CF606-FDEB-4F71-9F21-CB1DC2700A4C}"/>
              </a:ext>
            </a:extLst>
          </p:cNvPr>
          <p:cNvCxnSpPr/>
          <p:nvPr/>
        </p:nvCxnSpPr>
        <p:spPr>
          <a:xfrm>
            <a:off x="716404" y="2569881"/>
            <a:ext cx="190500" cy="9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1B3ED8-E462-442A-9B24-585718190334}"/>
              </a:ext>
            </a:extLst>
          </p:cNvPr>
          <p:cNvCxnSpPr>
            <a:cxnSpLocks/>
          </p:cNvCxnSpPr>
          <p:nvPr/>
        </p:nvCxnSpPr>
        <p:spPr>
          <a:xfrm flipV="1">
            <a:off x="730692" y="2617803"/>
            <a:ext cx="197644" cy="32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12FDE64-1A2C-4214-9911-37902A19A1B8}"/>
              </a:ext>
            </a:extLst>
          </p:cNvPr>
          <p:cNvGrpSpPr/>
          <p:nvPr/>
        </p:nvGrpSpPr>
        <p:grpSpPr>
          <a:xfrm>
            <a:off x="5974605" y="374587"/>
            <a:ext cx="2009775" cy="1846660"/>
            <a:chOff x="8039518" y="70246"/>
            <a:chExt cx="2009775" cy="18466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114336-B4E8-4EEB-8F37-5DA944207699}"/>
                </a:ext>
              </a:extLst>
            </p:cNvPr>
            <p:cNvSpPr txBox="1"/>
            <p:nvPr/>
          </p:nvSpPr>
          <p:spPr>
            <a:xfrm>
              <a:off x="8053806" y="70246"/>
              <a:ext cx="1995487" cy="369332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C4397B-7C39-4A4B-BA15-F85FEEED30BE}"/>
                </a:ext>
              </a:extLst>
            </p:cNvPr>
            <p:cNvSpPr txBox="1"/>
            <p:nvPr/>
          </p:nvSpPr>
          <p:spPr>
            <a:xfrm>
              <a:off x="8046662" y="439578"/>
              <a:ext cx="1995487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Street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35EF6F-629D-4E21-98D9-61C029BE6FBF}"/>
                </a:ext>
              </a:extLst>
            </p:cNvPr>
            <p:cNvSpPr txBox="1"/>
            <p:nvPr/>
          </p:nvSpPr>
          <p:spPr>
            <a:xfrm>
              <a:off x="8053806" y="808910"/>
              <a:ext cx="1995487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City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336F2E-A72A-4617-962D-0A21F4643FBC}"/>
                </a:ext>
              </a:extLst>
            </p:cNvPr>
            <p:cNvSpPr txBox="1"/>
            <p:nvPr/>
          </p:nvSpPr>
          <p:spPr>
            <a:xfrm>
              <a:off x="8039518" y="1178242"/>
              <a:ext cx="2002631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State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F75D88-2E1A-4D56-895B-0045D55A26C4}"/>
                </a:ext>
              </a:extLst>
            </p:cNvPr>
            <p:cNvSpPr txBox="1"/>
            <p:nvPr/>
          </p:nvSpPr>
          <p:spPr>
            <a:xfrm>
              <a:off x="8039518" y="1547574"/>
              <a:ext cx="1995487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ZIP</a:t>
              </a: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CAA927-62C5-4B85-A406-E5334351918C}"/>
              </a:ext>
            </a:extLst>
          </p:cNvPr>
          <p:cNvCxnSpPr>
            <a:cxnSpLocks/>
          </p:cNvCxnSpPr>
          <p:nvPr/>
        </p:nvCxnSpPr>
        <p:spPr>
          <a:xfrm flipH="1">
            <a:off x="3586096" y="4482622"/>
            <a:ext cx="321472" cy="26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2E53F27-2000-40F5-9146-911A11A99671}"/>
              </a:ext>
            </a:extLst>
          </p:cNvPr>
          <p:cNvCxnSpPr/>
          <p:nvPr/>
        </p:nvCxnSpPr>
        <p:spPr>
          <a:xfrm flipH="1" flipV="1">
            <a:off x="3586096" y="4469702"/>
            <a:ext cx="307183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7AF7619-433E-4295-ADFE-F444CCB103D3}"/>
              </a:ext>
            </a:extLst>
          </p:cNvPr>
          <p:cNvSpPr txBox="1"/>
          <p:nvPr/>
        </p:nvSpPr>
        <p:spPr>
          <a:xfrm>
            <a:off x="597627" y="5616870"/>
            <a:ext cx="199548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Default wake word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2F8ADD-0A4B-4CDE-A887-C9499A35A753}"/>
              </a:ext>
            </a:extLst>
          </p:cNvPr>
          <p:cNvSpPr txBox="1"/>
          <p:nvPr/>
        </p:nvSpPr>
        <p:spPr>
          <a:xfrm>
            <a:off x="6430922" y="2715376"/>
            <a:ext cx="16807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Company Name</a:t>
            </a:r>
          </a:p>
          <a:p>
            <a:r>
              <a:rPr lang="en-US" dirty="0">
                <a:solidFill>
                  <a:srgbClr val="FF0000"/>
                </a:solidFill>
              </a:rPr>
              <a:t>Delta Airlines</a:t>
            </a:r>
          </a:p>
          <a:p>
            <a:r>
              <a:rPr lang="en-US" dirty="0">
                <a:solidFill>
                  <a:srgbClr val="FF0000"/>
                </a:solidFill>
              </a:rPr>
              <a:t>Delta Dental</a:t>
            </a:r>
          </a:p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  <a:p>
            <a:r>
              <a:rPr lang="en-US" dirty="0">
                <a:solidFill>
                  <a:srgbClr val="FF0000"/>
                </a:solidFill>
              </a:rPr>
              <a:t>Cisco</a:t>
            </a:r>
          </a:p>
          <a:p>
            <a:r>
              <a:rPr lang="en-US" dirty="0">
                <a:solidFill>
                  <a:srgbClr val="FF0000"/>
                </a:solidFill>
              </a:rPr>
              <a:t>Sysco</a:t>
            </a:r>
          </a:p>
          <a:p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B83AFC-22A8-474F-BE96-F56B6D297C3D}"/>
              </a:ext>
            </a:extLst>
          </p:cNvPr>
          <p:cNvSpPr txBox="1"/>
          <p:nvPr/>
        </p:nvSpPr>
        <p:spPr>
          <a:xfrm>
            <a:off x="6319772" y="4839034"/>
            <a:ext cx="1414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>
                <a:solidFill>
                  <a:srgbClr val="FF0000"/>
                </a:solidFill>
              </a:rPr>
              <a:t>NickName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Delta</a:t>
            </a:r>
          </a:p>
          <a:p>
            <a:r>
              <a:rPr lang="en-US" dirty="0">
                <a:solidFill>
                  <a:srgbClr val="FF0000"/>
                </a:solidFill>
              </a:rPr>
              <a:t>Red Bulls Eye</a:t>
            </a:r>
          </a:p>
          <a:p>
            <a:r>
              <a:rPr lang="en-US" dirty="0">
                <a:solidFill>
                  <a:srgbClr val="FF0000"/>
                </a:solidFill>
              </a:rPr>
              <a:t> …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D2D8B01-4022-4E98-B38E-F12978EFEDE6}"/>
              </a:ext>
            </a:extLst>
          </p:cNvPr>
          <p:cNvCxnSpPr/>
          <p:nvPr/>
        </p:nvCxnSpPr>
        <p:spPr>
          <a:xfrm flipV="1">
            <a:off x="2614546" y="4098822"/>
            <a:ext cx="285750" cy="40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EC8BEF9-261C-47AD-809C-D2DFF7843C43}"/>
              </a:ext>
            </a:extLst>
          </p:cNvPr>
          <p:cNvCxnSpPr>
            <a:cxnSpLocks/>
          </p:cNvCxnSpPr>
          <p:nvPr/>
        </p:nvCxnSpPr>
        <p:spPr>
          <a:xfrm flipH="1" flipV="1">
            <a:off x="2585970" y="3770210"/>
            <a:ext cx="304802" cy="31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732C4AE-DAA7-43A1-888E-B0A559DF6CCF}"/>
              </a:ext>
            </a:extLst>
          </p:cNvPr>
          <p:cNvCxnSpPr>
            <a:stCxn id="18" idx="0"/>
            <a:endCxn id="8" idx="1"/>
          </p:cNvCxnSpPr>
          <p:nvPr/>
        </p:nvCxnSpPr>
        <p:spPr>
          <a:xfrm flipV="1">
            <a:off x="4891022" y="559253"/>
            <a:ext cx="1097871" cy="2325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EB68A24-4619-4DF2-8BB3-8E62559F36F6}"/>
              </a:ext>
            </a:extLst>
          </p:cNvPr>
          <p:cNvCxnSpPr>
            <a:stCxn id="18" idx="0"/>
            <a:endCxn id="13" idx="1"/>
          </p:cNvCxnSpPr>
          <p:nvPr/>
        </p:nvCxnSpPr>
        <p:spPr>
          <a:xfrm flipV="1">
            <a:off x="4891022" y="2294637"/>
            <a:ext cx="4383393" cy="589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A2FFD2A-3387-470D-8F33-F356FECF940A}"/>
              </a:ext>
            </a:extLst>
          </p:cNvPr>
          <p:cNvCxnSpPr/>
          <p:nvPr/>
        </p:nvCxnSpPr>
        <p:spPr>
          <a:xfrm flipV="1">
            <a:off x="8967989" y="2109971"/>
            <a:ext cx="306426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13643B0-C531-443B-A7F4-22AB31E689FC}"/>
              </a:ext>
            </a:extLst>
          </p:cNvPr>
          <p:cNvCxnSpPr/>
          <p:nvPr/>
        </p:nvCxnSpPr>
        <p:spPr>
          <a:xfrm>
            <a:off x="8967989" y="2294637"/>
            <a:ext cx="306426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A3F9EFD-0BC1-424C-BE4C-446E8AA2B1ED}"/>
              </a:ext>
            </a:extLst>
          </p:cNvPr>
          <p:cNvCxnSpPr>
            <a:cxnSpLocks/>
          </p:cNvCxnSpPr>
          <p:nvPr/>
        </p:nvCxnSpPr>
        <p:spPr>
          <a:xfrm flipH="1">
            <a:off x="5842715" y="374587"/>
            <a:ext cx="131890" cy="481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36D5D23-79FD-4567-9910-321EE95A8EBF}"/>
              </a:ext>
            </a:extLst>
          </p:cNvPr>
          <p:cNvCxnSpPr>
            <a:cxnSpLocks/>
          </p:cNvCxnSpPr>
          <p:nvPr/>
        </p:nvCxnSpPr>
        <p:spPr>
          <a:xfrm flipH="1">
            <a:off x="5808373" y="743919"/>
            <a:ext cx="166232" cy="139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peech Bubble: Rectangle 79">
            <a:extLst>
              <a:ext uri="{FF2B5EF4-FFF2-40B4-BE49-F238E27FC236}">
                <a16:creationId xmlns:a16="http://schemas.microsoft.com/office/drawing/2014/main" id="{AF6C1771-3636-43F5-BFE8-F812554A9592}"/>
              </a:ext>
            </a:extLst>
          </p:cNvPr>
          <p:cNvSpPr/>
          <p:nvPr/>
        </p:nvSpPr>
        <p:spPr>
          <a:xfrm>
            <a:off x="6246254" y="2715376"/>
            <a:ext cx="1888901" cy="1701164"/>
          </a:xfrm>
          <a:prstGeom prst="wedgeRectCallout">
            <a:avLst>
              <a:gd name="adj1" fmla="val -69015"/>
              <a:gd name="adj2" fmla="val -241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peech Bubble: Rectangle 80">
            <a:extLst>
              <a:ext uri="{FF2B5EF4-FFF2-40B4-BE49-F238E27FC236}">
                <a16:creationId xmlns:a16="http://schemas.microsoft.com/office/drawing/2014/main" id="{E816D451-310C-4BA0-921B-BE7934FF83FC}"/>
              </a:ext>
            </a:extLst>
          </p:cNvPr>
          <p:cNvSpPr/>
          <p:nvPr/>
        </p:nvSpPr>
        <p:spPr>
          <a:xfrm>
            <a:off x="6138267" y="4867587"/>
            <a:ext cx="1888901" cy="894778"/>
          </a:xfrm>
          <a:prstGeom prst="wedgeRectCallout">
            <a:avLst>
              <a:gd name="adj1" fmla="val -63333"/>
              <a:gd name="adj2" fmla="val -7111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9ED13-4E7B-4952-B4E8-5D9F8680ACEF}"/>
              </a:ext>
            </a:extLst>
          </p:cNvPr>
          <p:cNvSpPr txBox="1"/>
          <p:nvPr/>
        </p:nvSpPr>
        <p:spPr>
          <a:xfrm>
            <a:off x="604771" y="3770210"/>
            <a:ext cx="1995487" cy="369332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Voice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6871F-AC27-4D43-83CD-2D764FABFD0C}"/>
              </a:ext>
            </a:extLst>
          </p:cNvPr>
          <p:cNvSpPr txBox="1"/>
          <p:nvPr/>
        </p:nvSpPr>
        <p:spPr>
          <a:xfrm>
            <a:off x="611915" y="4139542"/>
            <a:ext cx="199548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URL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B7CD9-7915-46BD-8C16-8E4FB98E6047}"/>
              </a:ext>
            </a:extLst>
          </p:cNvPr>
          <p:cNvSpPr txBox="1"/>
          <p:nvPr/>
        </p:nvSpPr>
        <p:spPr>
          <a:xfrm>
            <a:off x="619059" y="4508874"/>
            <a:ext cx="199548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Registration Date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670B0-C828-4DDD-8707-E6289E00EFB5}"/>
              </a:ext>
            </a:extLst>
          </p:cNvPr>
          <p:cNvSpPr txBox="1"/>
          <p:nvPr/>
        </p:nvSpPr>
        <p:spPr>
          <a:xfrm>
            <a:off x="604771" y="4878206"/>
            <a:ext cx="20026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Expiration 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B8FE3-4DE7-4250-9338-C92BFE6B4E00}"/>
              </a:ext>
            </a:extLst>
          </p:cNvPr>
          <p:cNvSpPr txBox="1"/>
          <p:nvPr/>
        </p:nvSpPr>
        <p:spPr>
          <a:xfrm>
            <a:off x="604771" y="5247538"/>
            <a:ext cx="199548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Status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B668328-945E-4709-BA34-EAD4B8D23986}"/>
              </a:ext>
            </a:extLst>
          </p:cNvPr>
          <p:cNvGrpSpPr/>
          <p:nvPr/>
        </p:nvGrpSpPr>
        <p:grpSpPr>
          <a:xfrm>
            <a:off x="9267271" y="2109971"/>
            <a:ext cx="2002631" cy="1015663"/>
            <a:chOff x="8060950" y="2286238"/>
            <a:chExt cx="2002631" cy="10156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E1CFFB-534B-4F08-8D84-39DC1F0FAB50}"/>
                </a:ext>
              </a:extLst>
            </p:cNvPr>
            <p:cNvSpPr txBox="1"/>
            <p:nvPr/>
          </p:nvSpPr>
          <p:spPr>
            <a:xfrm>
              <a:off x="8068094" y="2286238"/>
              <a:ext cx="1995487" cy="369332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Category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85DDC0-C367-48C9-A10B-3DDD342F2F1D}"/>
                </a:ext>
              </a:extLst>
            </p:cNvPr>
            <p:cNvSpPr txBox="1"/>
            <p:nvPr/>
          </p:nvSpPr>
          <p:spPr>
            <a:xfrm>
              <a:off x="8060950" y="2655570"/>
              <a:ext cx="1995487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Standard product</a:t>
              </a:r>
            </a:p>
            <a:p>
              <a:r>
                <a:rPr lang="en-US" dirty="0"/>
                <a:t>code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2B4346-4354-47F5-8578-5B1890053458}"/>
              </a:ext>
            </a:extLst>
          </p:cNvPr>
          <p:cNvGrpSpPr/>
          <p:nvPr/>
        </p:nvGrpSpPr>
        <p:grpSpPr>
          <a:xfrm>
            <a:off x="3847228" y="3884610"/>
            <a:ext cx="1995487" cy="1015663"/>
            <a:chOff x="3847228" y="3884610"/>
            <a:chExt cx="1995487" cy="10156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6C3C4B-88E6-4B0F-B0A2-AC6C09FA61A7}"/>
                </a:ext>
              </a:extLst>
            </p:cNvPr>
            <p:cNvSpPr txBox="1"/>
            <p:nvPr/>
          </p:nvSpPr>
          <p:spPr>
            <a:xfrm>
              <a:off x="3847228" y="3884610"/>
              <a:ext cx="1995487" cy="369332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Company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D4B042-C229-4AD3-9F9C-8F086201618F}"/>
                </a:ext>
              </a:extLst>
            </p:cNvPr>
            <p:cNvSpPr txBox="1"/>
            <p:nvPr/>
          </p:nvSpPr>
          <p:spPr>
            <a:xfrm>
              <a:off x="3847228" y="4253942"/>
              <a:ext cx="1995487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Company Name</a:t>
              </a:r>
            </a:p>
            <a:p>
              <a:r>
                <a:rPr lang="en-US" dirty="0"/>
                <a:t>Name Type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FC15FE-E77E-4B6B-B799-7F5A3F94E21A}"/>
              </a:ext>
            </a:extLst>
          </p:cNvPr>
          <p:cNvCxnSpPr>
            <a:stCxn id="2" idx="3"/>
            <a:endCxn id="18" idx="1"/>
          </p:cNvCxnSpPr>
          <p:nvPr/>
        </p:nvCxnSpPr>
        <p:spPr>
          <a:xfrm>
            <a:off x="2600258" y="3954876"/>
            <a:ext cx="1246970" cy="1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0CF606-FDEB-4F71-9F21-CB1DC2700A4C}"/>
              </a:ext>
            </a:extLst>
          </p:cNvPr>
          <p:cNvCxnSpPr/>
          <p:nvPr/>
        </p:nvCxnSpPr>
        <p:spPr>
          <a:xfrm>
            <a:off x="716404" y="2569881"/>
            <a:ext cx="190500" cy="9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1B3ED8-E462-442A-9B24-585718190334}"/>
              </a:ext>
            </a:extLst>
          </p:cNvPr>
          <p:cNvCxnSpPr>
            <a:cxnSpLocks/>
          </p:cNvCxnSpPr>
          <p:nvPr/>
        </p:nvCxnSpPr>
        <p:spPr>
          <a:xfrm flipV="1">
            <a:off x="730692" y="2617803"/>
            <a:ext cx="197644" cy="32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12FDE64-1A2C-4214-9911-37902A19A1B8}"/>
              </a:ext>
            </a:extLst>
          </p:cNvPr>
          <p:cNvGrpSpPr/>
          <p:nvPr/>
        </p:nvGrpSpPr>
        <p:grpSpPr>
          <a:xfrm>
            <a:off x="5974605" y="374587"/>
            <a:ext cx="2009775" cy="1846660"/>
            <a:chOff x="8039518" y="70246"/>
            <a:chExt cx="2009775" cy="18466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114336-B4E8-4EEB-8F37-5DA944207699}"/>
                </a:ext>
              </a:extLst>
            </p:cNvPr>
            <p:cNvSpPr txBox="1"/>
            <p:nvPr/>
          </p:nvSpPr>
          <p:spPr>
            <a:xfrm>
              <a:off x="8053806" y="70246"/>
              <a:ext cx="1995487" cy="369332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C4397B-7C39-4A4B-BA15-F85FEEED30BE}"/>
                </a:ext>
              </a:extLst>
            </p:cNvPr>
            <p:cNvSpPr txBox="1"/>
            <p:nvPr/>
          </p:nvSpPr>
          <p:spPr>
            <a:xfrm>
              <a:off x="8046662" y="439578"/>
              <a:ext cx="1995487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Street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35EF6F-629D-4E21-98D9-61C029BE6FBF}"/>
                </a:ext>
              </a:extLst>
            </p:cNvPr>
            <p:cNvSpPr txBox="1"/>
            <p:nvPr/>
          </p:nvSpPr>
          <p:spPr>
            <a:xfrm>
              <a:off x="8053806" y="808910"/>
              <a:ext cx="1995487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City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336F2E-A72A-4617-962D-0A21F4643FBC}"/>
                </a:ext>
              </a:extLst>
            </p:cNvPr>
            <p:cNvSpPr txBox="1"/>
            <p:nvPr/>
          </p:nvSpPr>
          <p:spPr>
            <a:xfrm>
              <a:off x="8039518" y="1178242"/>
              <a:ext cx="2002631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State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F75D88-2E1A-4D56-895B-0045D55A26C4}"/>
                </a:ext>
              </a:extLst>
            </p:cNvPr>
            <p:cNvSpPr txBox="1"/>
            <p:nvPr/>
          </p:nvSpPr>
          <p:spPr>
            <a:xfrm>
              <a:off x="8039518" y="1547574"/>
              <a:ext cx="1995487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ZIP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7AF7619-433E-4295-ADFE-F444CCB103D3}"/>
              </a:ext>
            </a:extLst>
          </p:cNvPr>
          <p:cNvSpPr txBox="1"/>
          <p:nvPr/>
        </p:nvSpPr>
        <p:spPr>
          <a:xfrm>
            <a:off x="597627" y="5616870"/>
            <a:ext cx="199548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Default wake word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2F8ADD-0A4B-4CDE-A887-C9499A35A753}"/>
              </a:ext>
            </a:extLst>
          </p:cNvPr>
          <p:cNvSpPr txBox="1"/>
          <p:nvPr/>
        </p:nvSpPr>
        <p:spPr>
          <a:xfrm>
            <a:off x="6615372" y="3632401"/>
            <a:ext cx="31779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Company Name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u="sng" dirty="0">
                <a:solidFill>
                  <a:srgbClr val="FF0000"/>
                </a:solidFill>
              </a:rPr>
              <a:t>Name Type</a:t>
            </a:r>
          </a:p>
          <a:p>
            <a:r>
              <a:rPr lang="en-US" dirty="0">
                <a:solidFill>
                  <a:srgbClr val="FF0000"/>
                </a:solidFill>
              </a:rPr>
              <a:t>Delta Airlines	Legal Name</a:t>
            </a:r>
          </a:p>
          <a:p>
            <a:r>
              <a:rPr lang="en-US" dirty="0">
                <a:solidFill>
                  <a:srgbClr val="FF0000"/>
                </a:solidFill>
              </a:rPr>
              <a:t>Delta Dental	Legal Name</a:t>
            </a:r>
          </a:p>
          <a:p>
            <a:r>
              <a:rPr lang="en-US" dirty="0">
                <a:solidFill>
                  <a:srgbClr val="FF0000"/>
                </a:solidFill>
              </a:rPr>
              <a:t>Target		Legal Name</a:t>
            </a:r>
          </a:p>
          <a:p>
            <a:r>
              <a:rPr lang="en-US" dirty="0">
                <a:solidFill>
                  <a:srgbClr val="FF0000"/>
                </a:solidFill>
              </a:rPr>
              <a:t>Cisco		Legal Name</a:t>
            </a:r>
          </a:p>
          <a:p>
            <a:r>
              <a:rPr lang="en-US" dirty="0">
                <a:solidFill>
                  <a:srgbClr val="FF0000"/>
                </a:solidFill>
              </a:rPr>
              <a:t>Sysco		Legal Name</a:t>
            </a:r>
          </a:p>
          <a:p>
            <a:r>
              <a:rPr lang="en-US" dirty="0">
                <a:solidFill>
                  <a:srgbClr val="FF0000"/>
                </a:solidFill>
              </a:rPr>
              <a:t>Delta		</a:t>
            </a:r>
            <a:r>
              <a:rPr lang="en-US" dirty="0" err="1">
                <a:solidFill>
                  <a:srgbClr val="FF0000"/>
                </a:solidFill>
              </a:rPr>
              <a:t>NickName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Red Bulls Eye	</a:t>
            </a:r>
            <a:r>
              <a:rPr lang="en-US" dirty="0" err="1">
                <a:solidFill>
                  <a:srgbClr val="FF0000"/>
                </a:solidFill>
              </a:rPr>
              <a:t>NIckName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…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732C4AE-DAA7-43A1-888E-B0A559DF6CCF}"/>
              </a:ext>
            </a:extLst>
          </p:cNvPr>
          <p:cNvCxnSpPr>
            <a:stCxn id="18" idx="0"/>
            <a:endCxn id="8" idx="1"/>
          </p:cNvCxnSpPr>
          <p:nvPr/>
        </p:nvCxnSpPr>
        <p:spPr>
          <a:xfrm flipV="1">
            <a:off x="4844972" y="559253"/>
            <a:ext cx="1143921" cy="3325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EB68A24-4619-4DF2-8BB3-8E62559F36F6}"/>
              </a:ext>
            </a:extLst>
          </p:cNvPr>
          <p:cNvCxnSpPr>
            <a:stCxn id="18" idx="0"/>
            <a:endCxn id="13" idx="1"/>
          </p:cNvCxnSpPr>
          <p:nvPr/>
        </p:nvCxnSpPr>
        <p:spPr>
          <a:xfrm flipV="1">
            <a:off x="4844972" y="2294637"/>
            <a:ext cx="4429443" cy="1589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A2FFD2A-3387-470D-8F33-F356FECF940A}"/>
              </a:ext>
            </a:extLst>
          </p:cNvPr>
          <p:cNvCxnSpPr/>
          <p:nvPr/>
        </p:nvCxnSpPr>
        <p:spPr>
          <a:xfrm flipV="1">
            <a:off x="8967989" y="2109971"/>
            <a:ext cx="306426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13643B0-C531-443B-A7F4-22AB31E689FC}"/>
              </a:ext>
            </a:extLst>
          </p:cNvPr>
          <p:cNvCxnSpPr/>
          <p:nvPr/>
        </p:nvCxnSpPr>
        <p:spPr>
          <a:xfrm>
            <a:off x="8967989" y="2294637"/>
            <a:ext cx="306426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A3F9EFD-0BC1-424C-BE4C-446E8AA2B1ED}"/>
              </a:ext>
            </a:extLst>
          </p:cNvPr>
          <p:cNvCxnSpPr>
            <a:cxnSpLocks/>
          </p:cNvCxnSpPr>
          <p:nvPr/>
        </p:nvCxnSpPr>
        <p:spPr>
          <a:xfrm flipH="1">
            <a:off x="5842715" y="374587"/>
            <a:ext cx="131890" cy="481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36D5D23-79FD-4567-9910-321EE95A8EBF}"/>
              </a:ext>
            </a:extLst>
          </p:cNvPr>
          <p:cNvCxnSpPr>
            <a:cxnSpLocks/>
          </p:cNvCxnSpPr>
          <p:nvPr/>
        </p:nvCxnSpPr>
        <p:spPr>
          <a:xfrm flipH="1">
            <a:off x="5808373" y="743919"/>
            <a:ext cx="166232" cy="139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153120-1DAA-4B94-B412-65FF10AB81D3}"/>
              </a:ext>
            </a:extLst>
          </p:cNvPr>
          <p:cNvCxnSpPr/>
          <p:nvPr/>
        </p:nvCxnSpPr>
        <p:spPr>
          <a:xfrm>
            <a:off x="2593114" y="3770210"/>
            <a:ext cx="223066" cy="217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80EE14-6EE1-41BD-8C58-3CD4ADA67DA2}"/>
              </a:ext>
            </a:extLst>
          </p:cNvPr>
          <p:cNvCxnSpPr/>
          <p:nvPr/>
        </p:nvCxnSpPr>
        <p:spPr>
          <a:xfrm flipV="1">
            <a:off x="2614546" y="4001037"/>
            <a:ext cx="171584" cy="138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A8EBC7A-3AD8-438A-B7C5-CC7931B41990}"/>
              </a:ext>
            </a:extLst>
          </p:cNvPr>
          <p:cNvCxnSpPr>
            <a:cxnSpLocks/>
          </p:cNvCxnSpPr>
          <p:nvPr/>
        </p:nvCxnSpPr>
        <p:spPr>
          <a:xfrm flipV="1">
            <a:off x="3631842" y="3833612"/>
            <a:ext cx="215386" cy="167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81DE33C-DB68-468F-901D-2013A4151D8A}"/>
              </a:ext>
            </a:extLst>
          </p:cNvPr>
          <p:cNvCxnSpPr/>
          <p:nvPr/>
        </p:nvCxnSpPr>
        <p:spPr>
          <a:xfrm>
            <a:off x="3586096" y="4001037"/>
            <a:ext cx="261132" cy="287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DDD75FD1-8519-4A14-A25D-8CED71556F01}"/>
              </a:ext>
            </a:extLst>
          </p:cNvPr>
          <p:cNvSpPr/>
          <p:nvPr/>
        </p:nvSpPr>
        <p:spPr>
          <a:xfrm>
            <a:off x="-138217" y="188405"/>
            <a:ext cx="5114925" cy="2982104"/>
          </a:xfrm>
          <a:prstGeom prst="wedgeRectCallout">
            <a:avLst>
              <a:gd name="adj1" fmla="val 15493"/>
              <a:gd name="adj2" fmla="val 779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/>
              <a:t>URL</a:t>
            </a:r>
            <a:r>
              <a:rPr lang="en-US" dirty="0"/>
              <a:t>			</a:t>
            </a:r>
            <a:r>
              <a:rPr lang="en-US" u="sng" dirty="0"/>
              <a:t>Company</a:t>
            </a:r>
          </a:p>
          <a:p>
            <a:r>
              <a:rPr lang="en-US" dirty="0" err="1"/>
              <a:t>Delta_airlines.voice</a:t>
            </a:r>
            <a:r>
              <a:rPr lang="en-US" dirty="0"/>
              <a:t>		Delta    </a:t>
            </a:r>
          </a:p>
          <a:p>
            <a:r>
              <a:rPr lang="en-US" dirty="0" err="1"/>
              <a:t>Delta_Dental.voice</a:t>
            </a:r>
            <a:r>
              <a:rPr lang="en-US" dirty="0"/>
              <a:t>		Delta</a:t>
            </a:r>
          </a:p>
          <a:p>
            <a:r>
              <a:rPr lang="en-US" dirty="0" err="1"/>
              <a:t>Target.voice</a:t>
            </a:r>
            <a:r>
              <a:rPr lang="en-US" dirty="0"/>
              <a:t>		Target</a:t>
            </a:r>
          </a:p>
          <a:p>
            <a:r>
              <a:rPr lang="en-US" dirty="0" err="1"/>
              <a:t>Cisco.voice</a:t>
            </a:r>
            <a:r>
              <a:rPr lang="en-US" dirty="0"/>
              <a:t>		Cisco</a:t>
            </a:r>
          </a:p>
          <a:p>
            <a:r>
              <a:rPr lang="en-US" dirty="0" err="1"/>
              <a:t>Sysco.voice</a:t>
            </a:r>
            <a:r>
              <a:rPr lang="en-US" dirty="0"/>
              <a:t>		Sysco</a:t>
            </a:r>
          </a:p>
          <a:p>
            <a:r>
              <a:rPr lang="en-US" dirty="0" err="1"/>
              <a:t>Delta_airlines.voice</a:t>
            </a:r>
            <a:r>
              <a:rPr lang="en-US" dirty="0"/>
              <a:t>		Delta Airlines</a:t>
            </a:r>
          </a:p>
          <a:p>
            <a:r>
              <a:rPr lang="en-US" dirty="0" err="1"/>
              <a:t>Delta_Dental</a:t>
            </a:r>
            <a:r>
              <a:rPr lang="en-US" dirty="0"/>
              <a:t>		Delta </a:t>
            </a:r>
            <a:r>
              <a:rPr lang="en-US" dirty="0" err="1"/>
              <a:t>Dentalc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0A7DE3-59A2-4858-932E-5008642B4B10}"/>
              </a:ext>
            </a:extLst>
          </p:cNvPr>
          <p:cNvSpPr txBox="1"/>
          <p:nvPr/>
        </p:nvSpPr>
        <p:spPr>
          <a:xfrm>
            <a:off x="378684" y="123052"/>
            <a:ext cx="458152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			</a:t>
            </a:r>
            <a:r>
              <a:rPr lang="en-US" u="sng" dirty="0">
                <a:solidFill>
                  <a:srgbClr val="FF0000"/>
                </a:solidFill>
              </a:rPr>
              <a:t>Company Name</a:t>
            </a:r>
          </a:p>
          <a:p>
            <a:r>
              <a:rPr lang="en-US" dirty="0">
                <a:solidFill>
                  <a:srgbClr val="FF0000"/>
                </a:solidFill>
              </a:rPr>
              <a:t>www.Delta_Airlines.voice	Delta    </a:t>
            </a:r>
          </a:p>
          <a:p>
            <a:r>
              <a:rPr lang="en-US" dirty="0">
                <a:solidFill>
                  <a:srgbClr val="FF0000"/>
                </a:solidFill>
              </a:rPr>
              <a:t>www.Delta_Dental.voice	Delta</a:t>
            </a:r>
          </a:p>
          <a:p>
            <a:r>
              <a:rPr lang="en-US" dirty="0">
                <a:solidFill>
                  <a:srgbClr val="FF0000"/>
                </a:solidFill>
              </a:rPr>
              <a:t>www.Target.voice		Target</a:t>
            </a:r>
          </a:p>
          <a:p>
            <a:r>
              <a:rPr lang="en-US" dirty="0">
                <a:solidFill>
                  <a:srgbClr val="FF0000"/>
                </a:solidFill>
              </a:rPr>
              <a:t>www.Cisco.voice		Cisco</a:t>
            </a:r>
          </a:p>
          <a:p>
            <a:r>
              <a:rPr lang="en-US" dirty="0">
                <a:solidFill>
                  <a:srgbClr val="FF0000"/>
                </a:solidFill>
              </a:rPr>
              <a:t>www.Sysco.voice		Sysco</a:t>
            </a:r>
          </a:p>
          <a:p>
            <a:r>
              <a:rPr lang="en-US" dirty="0">
                <a:solidFill>
                  <a:srgbClr val="FF0000"/>
                </a:solidFill>
              </a:rPr>
              <a:t>www.Delta_Airlines.voice	Delta www.Airlines.voice		Delta Airlines</a:t>
            </a:r>
          </a:p>
          <a:p>
            <a:r>
              <a:rPr lang="en-US" dirty="0">
                <a:solidFill>
                  <a:srgbClr val="FF0000"/>
                </a:solidFill>
              </a:rPr>
              <a:t>www.Delta_Dental		Delta Dental</a:t>
            </a:r>
          </a:p>
          <a:p>
            <a:r>
              <a:rPr lang="en-US" dirty="0">
                <a:solidFill>
                  <a:srgbClr val="FF0000"/>
                </a:solidFill>
              </a:rPr>
              <a:t>www.Target.voice		</a:t>
            </a:r>
            <a:r>
              <a:rPr lang="en-US">
                <a:solidFill>
                  <a:srgbClr val="FF0000"/>
                </a:solidFill>
              </a:rPr>
              <a:t>Red Bulls Eye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54B82D2F-DBF4-4E5A-A889-3D0400A12245}"/>
              </a:ext>
            </a:extLst>
          </p:cNvPr>
          <p:cNvSpPr/>
          <p:nvPr/>
        </p:nvSpPr>
        <p:spPr>
          <a:xfrm>
            <a:off x="6270543" y="3632401"/>
            <a:ext cx="3799760" cy="2585323"/>
          </a:xfrm>
          <a:prstGeom prst="wedgeRectCallout">
            <a:avLst>
              <a:gd name="adj1" fmla="val -64375"/>
              <a:gd name="adj2" fmla="val -151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5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322</Words>
  <Application>Microsoft Office PowerPoint</Application>
  <PresentationFormat>Widescreen</PresentationFormat>
  <Paragraphs>94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ERD for VRS</vt:lpstr>
      <vt:lpstr>Notation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 for VRS</dc:title>
  <dc:creator>jim</dc:creator>
  <cp:lastModifiedBy>jim</cp:lastModifiedBy>
  <cp:revision>12</cp:revision>
  <dcterms:created xsi:type="dcterms:W3CDTF">2021-04-29T23:16:57Z</dcterms:created>
  <dcterms:modified xsi:type="dcterms:W3CDTF">2021-05-09T16:27:49Z</dcterms:modified>
</cp:coreProperties>
</file>