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24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577-DBAE-40C9-949C-3C6EF7B11B6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289-F385-4979-BEFB-56823F31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33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577-DBAE-40C9-949C-3C6EF7B11B6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289-F385-4979-BEFB-56823F31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11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577-DBAE-40C9-949C-3C6EF7B11B6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289-F385-4979-BEFB-56823F31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17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577-DBAE-40C9-949C-3C6EF7B11B6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289-F385-4979-BEFB-56823F31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577-DBAE-40C9-949C-3C6EF7B11B6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289-F385-4979-BEFB-56823F31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28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577-DBAE-40C9-949C-3C6EF7B11B6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289-F385-4979-BEFB-56823F31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42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577-DBAE-40C9-949C-3C6EF7B11B6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289-F385-4979-BEFB-56823F31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63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577-DBAE-40C9-949C-3C6EF7B11B6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289-F385-4979-BEFB-56823F31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31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577-DBAE-40C9-949C-3C6EF7B11B6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289-F385-4979-BEFB-56823F31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2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577-DBAE-40C9-949C-3C6EF7B11B6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289-F385-4979-BEFB-56823F31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92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577-DBAE-40C9-949C-3C6EF7B11B6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289-F385-4979-BEFB-56823F31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0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A577-DBAE-40C9-949C-3C6EF7B11B6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B289-F385-4979-BEFB-56823F31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0275" y="1381125"/>
            <a:ext cx="8496300" cy="4252913"/>
          </a:xfrm>
        </p:spPr>
        <p:txBody>
          <a:bodyPr>
            <a:noAutofit/>
          </a:bodyPr>
          <a:lstStyle/>
          <a:p>
            <a:r>
              <a:rPr lang="en-GB" sz="9600" b="1" dirty="0"/>
              <a:t>ADAPTATION AND CHANGE OVER TIME</a:t>
            </a:r>
          </a:p>
        </p:txBody>
      </p:sp>
    </p:spTree>
    <p:extLst>
      <p:ext uri="{BB962C8B-B14F-4D97-AF65-F5344CB8AC3E}">
        <p14:creationId xmlns:p14="http://schemas.microsoft.com/office/powerpoint/2010/main" val="2150050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 result for thinking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3" b="5603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726357"/>
            <a:ext cx="4558376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6000" dirty="0">
                <a:solidFill>
                  <a:srgbClr val="000000"/>
                </a:solidFill>
              </a:rPr>
              <a:t>Why do we need variation in a population?</a:t>
            </a:r>
          </a:p>
        </p:txBody>
      </p:sp>
    </p:spTree>
    <p:extLst>
      <p:ext uri="{BB962C8B-B14F-4D97-AF65-F5344CB8AC3E}">
        <p14:creationId xmlns:p14="http://schemas.microsoft.com/office/powerpoint/2010/main" val="106547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</a:t>
            </a:r>
          </a:p>
        </p:txBody>
      </p:sp>
      <p:sp>
        <p:nvSpPr>
          <p:cNvPr id="4" name="Oval 3"/>
          <p:cNvSpPr/>
          <p:nvPr/>
        </p:nvSpPr>
        <p:spPr>
          <a:xfrm>
            <a:off x="704850" y="1419225"/>
            <a:ext cx="1029600" cy="102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752725" y="3305175"/>
            <a:ext cx="1029600" cy="102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0324200" y="3114675"/>
            <a:ext cx="1029600" cy="102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-450" y="5484813"/>
            <a:ext cx="1029600" cy="102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229350" y="1554957"/>
            <a:ext cx="1029600" cy="102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458075" y="5157788"/>
            <a:ext cx="1029600" cy="102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496450" y="5484813"/>
            <a:ext cx="1029600" cy="102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9848400" y="796925"/>
            <a:ext cx="1029600" cy="102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364700" y="4456113"/>
            <a:ext cx="1029600" cy="1028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266063" y="5734051"/>
            <a:ext cx="1029600" cy="1028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059750" y="5122863"/>
            <a:ext cx="1029600" cy="1028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9809400" y="5291138"/>
            <a:ext cx="1029600" cy="1028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7374600" y="3305175"/>
            <a:ext cx="1029600" cy="1028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7146000" y="-794"/>
            <a:ext cx="1029600" cy="1028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639900" y="1252538"/>
            <a:ext cx="1029600" cy="1028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691687" y="2987675"/>
            <a:ext cx="1029600" cy="1028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387" y="2592784"/>
            <a:ext cx="7867013" cy="10437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How many circles can you pick up with a pair of tweezers in 20 seconds?</a:t>
            </a:r>
          </a:p>
          <a:p>
            <a:pPr marL="0" indent="0">
              <a:buNone/>
            </a:pPr>
            <a:endParaRPr lang="en-GB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19814" y="4590912"/>
            <a:ext cx="77310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Double what’s left, switch roles and go again!</a:t>
            </a:r>
          </a:p>
        </p:txBody>
      </p:sp>
    </p:spTree>
    <p:extLst>
      <p:ext uri="{BB962C8B-B14F-4D97-AF65-F5344CB8AC3E}">
        <p14:creationId xmlns:p14="http://schemas.microsoft.com/office/powerpoint/2010/main" val="352435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</a:t>
            </a:r>
          </a:p>
        </p:txBody>
      </p:sp>
      <p:sp>
        <p:nvSpPr>
          <p:cNvPr id="4" name="Oval 3"/>
          <p:cNvSpPr/>
          <p:nvPr/>
        </p:nvSpPr>
        <p:spPr>
          <a:xfrm>
            <a:off x="704850" y="1419225"/>
            <a:ext cx="1029600" cy="102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752725" y="3305175"/>
            <a:ext cx="1029600" cy="102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0324200" y="3114675"/>
            <a:ext cx="1029600" cy="102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-450" y="5484813"/>
            <a:ext cx="1029600" cy="102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229350" y="1554957"/>
            <a:ext cx="1029600" cy="102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458075" y="5157788"/>
            <a:ext cx="1029600" cy="102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496450" y="5484813"/>
            <a:ext cx="1029600" cy="102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9848400" y="796925"/>
            <a:ext cx="1029600" cy="1028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364700" y="4456113"/>
            <a:ext cx="1029600" cy="1028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266063" y="5734051"/>
            <a:ext cx="1029600" cy="1028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059750" y="5122863"/>
            <a:ext cx="1029600" cy="1028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9809400" y="5291138"/>
            <a:ext cx="1029600" cy="1028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7374600" y="3305175"/>
            <a:ext cx="1029600" cy="1028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7146000" y="-794"/>
            <a:ext cx="1029600" cy="1028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639900" y="1252538"/>
            <a:ext cx="1029600" cy="1028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691687" y="2987675"/>
            <a:ext cx="1029600" cy="1028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387" y="2563813"/>
            <a:ext cx="7867013" cy="10437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3600" b="1" dirty="0">
                <a:solidFill>
                  <a:schemeClr val="accent5">
                    <a:lumMod val="50000"/>
                  </a:schemeClr>
                </a:solidFill>
              </a:rPr>
              <a:t>Do you have more white or black circles left? </a:t>
            </a:r>
          </a:p>
          <a:p>
            <a:pPr marL="0" indent="0" algn="ctr">
              <a:buNone/>
            </a:pPr>
            <a:endParaRPr lang="en-GB" sz="36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3600" b="1" dirty="0">
                <a:solidFill>
                  <a:schemeClr val="accent5">
                    <a:lumMod val="50000"/>
                  </a:schemeClr>
                </a:solidFill>
              </a:rPr>
              <a:t>Why do you think this is?</a:t>
            </a:r>
          </a:p>
          <a:p>
            <a:pPr marL="0" indent="0">
              <a:buNone/>
            </a:pPr>
            <a:endParaRPr lang="en-GB" sz="36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40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artoon mot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1" b="7846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/>
              <a:t>Activity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You have 10 minutes to design 10 moths in pairs!</a:t>
            </a:r>
          </a:p>
          <a:p>
            <a:pPr algn="ctr"/>
            <a:endParaRPr lang="en-GB" sz="2400" dirty="0"/>
          </a:p>
          <a:p>
            <a:pPr marL="0" indent="0" algn="ctr">
              <a:buNone/>
            </a:pPr>
            <a:r>
              <a:rPr lang="en-GB" sz="2400" dirty="0"/>
              <a:t>Think about </a:t>
            </a:r>
            <a:r>
              <a:rPr lang="en-GB" sz="2400" b="1" i="1" dirty="0"/>
              <a:t>camouflage…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4122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artoon mot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1" b="7846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/>
              <a:t>Activity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81177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Place your moths on the background given to your table.</a:t>
            </a:r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2400" dirty="0"/>
              <a:t>Which of the moths do you think will survive? Why?</a:t>
            </a:r>
          </a:p>
        </p:txBody>
      </p:sp>
    </p:spTree>
    <p:extLst>
      <p:ext uri="{BB962C8B-B14F-4D97-AF65-F5344CB8AC3E}">
        <p14:creationId xmlns:p14="http://schemas.microsoft.com/office/powerpoint/2010/main" val="94216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artoon mot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1" b="7846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/>
              <a:t>Activity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81177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One person from your table should go and be a predator for another table. You have 10 seconds to pick up as many moths as possible with your tweezers.</a:t>
            </a:r>
          </a:p>
        </p:txBody>
      </p:sp>
    </p:spTree>
    <p:extLst>
      <p:ext uri="{BB962C8B-B14F-4D97-AF65-F5344CB8AC3E}">
        <p14:creationId xmlns:p14="http://schemas.microsoft.com/office/powerpoint/2010/main" val="340332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artoon mot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1" b="7846"/>
          <a:stretch/>
        </p:blipFill>
        <p:spPr bwMode="auto">
          <a:xfrm>
            <a:off x="0" y="-11422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/>
              <a:t>Activity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81177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Why did some moths survive?</a:t>
            </a:r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2400" dirty="0"/>
              <a:t>Some were better camouflaged and therefore better adapted.</a:t>
            </a:r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2400" dirty="0"/>
              <a:t>This is </a:t>
            </a:r>
            <a:r>
              <a:rPr lang="en-GB" sz="2400" b="1" i="1" dirty="0"/>
              <a:t>natural selection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92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artoon mot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1" b="7846"/>
          <a:stretch/>
        </p:blipFill>
        <p:spPr bwMode="auto">
          <a:xfrm>
            <a:off x="0" y="-11422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/>
              <a:t>Activity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81177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Repeat the experiment swapping backgrounds.</a:t>
            </a:r>
          </a:p>
        </p:txBody>
      </p:sp>
    </p:spTree>
    <p:extLst>
      <p:ext uri="{BB962C8B-B14F-4D97-AF65-F5344CB8AC3E}">
        <p14:creationId xmlns:p14="http://schemas.microsoft.com/office/powerpoint/2010/main" val="4616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artoon mot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1" b="7846"/>
          <a:stretch/>
        </p:blipFill>
        <p:spPr bwMode="auto">
          <a:xfrm>
            <a:off x="0" y="-11422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/>
              <a:t>Activity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81177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400" i="1" dirty="0"/>
              <a:t>Whose tactics worked best for their moths to survive?</a:t>
            </a:r>
          </a:p>
          <a:p>
            <a:pPr marL="0" indent="0" algn="ctr">
              <a:buNone/>
            </a:pPr>
            <a:endParaRPr lang="en-GB" sz="2400" i="1" dirty="0"/>
          </a:p>
          <a:p>
            <a:pPr marL="0" indent="0" algn="ctr">
              <a:buNone/>
            </a:pPr>
            <a:r>
              <a:rPr lang="en-GB" sz="2400" i="1" dirty="0"/>
              <a:t>Should they all be the same or have some </a:t>
            </a:r>
            <a:r>
              <a:rPr lang="en-GB" sz="2400" b="1" i="1" dirty="0"/>
              <a:t>variety?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391502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ADAPTATION AND CHANGE OVER TIME</vt:lpstr>
      <vt:lpstr>Starter</vt:lpstr>
      <vt:lpstr>Starter</vt:lpstr>
      <vt:lpstr>Activity</vt:lpstr>
      <vt:lpstr>Activity</vt:lpstr>
      <vt:lpstr>Activity</vt:lpstr>
      <vt:lpstr>Activity</vt:lpstr>
      <vt:lpstr>Activity</vt:lpstr>
      <vt:lpstr>Activity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ADAPTATION AND CHANGE OVER TIME</dc:title>
  <dc:creator>Nicola Spicer</dc:creator>
  <cp:lastModifiedBy>Nicola Spicer</cp:lastModifiedBy>
  <cp:revision>4</cp:revision>
  <dcterms:created xsi:type="dcterms:W3CDTF">2018-11-15T22:44:49Z</dcterms:created>
  <dcterms:modified xsi:type="dcterms:W3CDTF">2018-11-16T13:30:36Z</dcterms:modified>
</cp:coreProperties>
</file>