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embeddedFontLst>
    <p:embeddedFont>
      <p:font typeface="Roboto Black"/>
      <p:bold r:id="rId24"/>
      <p:boldItalic r:id="rId25"/>
    </p:embeddedFont>
    <p:embeddedFont>
      <p:font typeface="Roboto Thin"/>
      <p:regular r:id="rId26"/>
      <p:bold r:id="rId27"/>
      <p:italic r:id="rId28"/>
      <p:boldItalic r:id="rId29"/>
    </p:embeddedFont>
    <p:embeddedFont>
      <p:font typeface="Roboto"/>
      <p:regular r:id="rId30"/>
      <p:bold r:id="rId31"/>
      <p:italic r:id="rId32"/>
      <p:boldItalic r:id="rId33"/>
    </p:embeddedFont>
    <p:embeddedFont>
      <p:font typeface="Didact Gothic"/>
      <p:regular r:id="rId34"/>
    </p:embeddedFont>
    <p:embeddedFont>
      <p:font typeface="Roboto Mono Thin"/>
      <p:regular r:id="rId35"/>
      <p:bold r:id="rId36"/>
      <p:italic r:id="rId37"/>
      <p:boldItalic r:id="rId38"/>
    </p:embeddedFont>
    <p:embeddedFont>
      <p:font typeface="Roboto Light"/>
      <p:regular r:id="rId39"/>
      <p:bold r:id="rId40"/>
      <p:italic r:id="rId41"/>
      <p:boldItalic r:id="rId42"/>
    </p:embeddedFont>
    <p:embeddedFont>
      <p:font typeface="Bree Serif"/>
      <p:regular r:id="rId43"/>
    </p:embeddedFont>
    <p:embeddedFont>
      <p:font typeface="Roboto Mono"/>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RobotoLight-bold.fntdata"/><Relationship Id="rId20" Type="http://schemas.openxmlformats.org/officeDocument/2006/relationships/slide" Target="slides/slide16.xml"/><Relationship Id="rId42" Type="http://schemas.openxmlformats.org/officeDocument/2006/relationships/font" Target="fonts/RobotoLight-boldItalic.fntdata"/><Relationship Id="rId41" Type="http://schemas.openxmlformats.org/officeDocument/2006/relationships/font" Target="fonts/RobotoLight-italic.fntdata"/><Relationship Id="rId22" Type="http://schemas.openxmlformats.org/officeDocument/2006/relationships/slide" Target="slides/slide18.xml"/><Relationship Id="rId44" Type="http://schemas.openxmlformats.org/officeDocument/2006/relationships/font" Target="fonts/RobotoMono-regular.fntdata"/><Relationship Id="rId21" Type="http://schemas.openxmlformats.org/officeDocument/2006/relationships/slide" Target="slides/slide17.xml"/><Relationship Id="rId43" Type="http://schemas.openxmlformats.org/officeDocument/2006/relationships/font" Target="fonts/BreeSerif-regular.fntdata"/><Relationship Id="rId24" Type="http://schemas.openxmlformats.org/officeDocument/2006/relationships/font" Target="fonts/RobotoBlack-bold.fntdata"/><Relationship Id="rId46" Type="http://schemas.openxmlformats.org/officeDocument/2006/relationships/font" Target="fonts/RobotoMono-italic.fntdata"/><Relationship Id="rId23" Type="http://schemas.openxmlformats.org/officeDocument/2006/relationships/slide" Target="slides/slide19.xml"/><Relationship Id="rId45" Type="http://schemas.openxmlformats.org/officeDocument/2006/relationships/font" Target="fonts/RobotoMono-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Thin-regular.fntdata"/><Relationship Id="rId25" Type="http://schemas.openxmlformats.org/officeDocument/2006/relationships/font" Target="fonts/RobotoBlack-boldItalic.fntdata"/><Relationship Id="rId47" Type="http://schemas.openxmlformats.org/officeDocument/2006/relationships/font" Target="fonts/RobotoMono-boldItalic.fntdata"/><Relationship Id="rId28" Type="http://schemas.openxmlformats.org/officeDocument/2006/relationships/font" Target="fonts/RobotoThin-italic.fntdata"/><Relationship Id="rId27" Type="http://schemas.openxmlformats.org/officeDocument/2006/relationships/font" Target="fonts/RobotoThin-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Thin-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7.xml"/><Relationship Id="rId33" Type="http://schemas.openxmlformats.org/officeDocument/2006/relationships/font" Target="fonts/Roboto-boldItalic.fntdata"/><Relationship Id="rId10" Type="http://schemas.openxmlformats.org/officeDocument/2006/relationships/slide" Target="slides/slide6.xml"/><Relationship Id="rId32" Type="http://schemas.openxmlformats.org/officeDocument/2006/relationships/font" Target="fonts/Roboto-italic.fntdata"/><Relationship Id="rId13" Type="http://schemas.openxmlformats.org/officeDocument/2006/relationships/slide" Target="slides/slide9.xml"/><Relationship Id="rId35" Type="http://schemas.openxmlformats.org/officeDocument/2006/relationships/font" Target="fonts/RobotoMonoThin-regular.fntdata"/><Relationship Id="rId12" Type="http://schemas.openxmlformats.org/officeDocument/2006/relationships/slide" Target="slides/slide8.xml"/><Relationship Id="rId34" Type="http://schemas.openxmlformats.org/officeDocument/2006/relationships/font" Target="fonts/DidactGothic-regular.fntdata"/><Relationship Id="rId15" Type="http://schemas.openxmlformats.org/officeDocument/2006/relationships/slide" Target="slides/slide11.xml"/><Relationship Id="rId37" Type="http://schemas.openxmlformats.org/officeDocument/2006/relationships/font" Target="fonts/RobotoMonoThin-italic.fntdata"/><Relationship Id="rId14" Type="http://schemas.openxmlformats.org/officeDocument/2006/relationships/slide" Target="slides/slide10.xml"/><Relationship Id="rId36" Type="http://schemas.openxmlformats.org/officeDocument/2006/relationships/font" Target="fonts/RobotoMonoThin-bold.fntdata"/><Relationship Id="rId17" Type="http://schemas.openxmlformats.org/officeDocument/2006/relationships/slide" Target="slides/slide13.xml"/><Relationship Id="rId39" Type="http://schemas.openxmlformats.org/officeDocument/2006/relationships/font" Target="fonts/RobotoLight-regular.fntdata"/><Relationship Id="rId16" Type="http://schemas.openxmlformats.org/officeDocument/2006/relationships/slide" Target="slides/slide12.xml"/><Relationship Id="rId38" Type="http://schemas.openxmlformats.org/officeDocument/2006/relationships/font" Target="fonts/RobotoMonoThin-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5dc4e38d75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5dc4e38d75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21296e0e27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21296e0e27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21296e0e27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21296e0e2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21296e0e27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221296e0e27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5bb3dc62f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5bb3dc62f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5bb3dc62fd_0_6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5bb3dc62fd_0_6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21296e0e27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21296e0e27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21296e0e27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21296e0e27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21296e0e27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21296e0e27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21296e0e27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21296e0e27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5d5c1b5eee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5d5c1b5eee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5ba3f769e1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5ba3f769e1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5c99e1ede3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5c99e1ede3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5dc4e38d7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5dc4e38d7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21296e0e27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21296e0e27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5d564c3ce1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5d564c3ce1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5dc4e38d7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5dc4e38d7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21296e0e27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21296e0e27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21296e0e27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21296e0e27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TITLE" type="title">
  <p:cSld name="TITLE">
    <p:bg>
      <p:bgPr>
        <a:gradFill>
          <a:gsLst>
            <a:gs pos="0">
              <a:srgbClr val="052643"/>
            </a:gs>
            <a:gs pos="100000">
              <a:srgbClr val="041523"/>
            </a:gs>
          </a:gsLst>
          <a:path path="circle">
            <a:fillToRect b="50%" l="50%" r="50%" t="50%"/>
          </a:path>
          <a:tileRect/>
        </a:gra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5237375" y="3670025"/>
            <a:ext cx="3129600" cy="606600"/>
          </a:xfrm>
          <a:prstGeom prst="rect">
            <a:avLst/>
          </a:prstGeom>
        </p:spPr>
        <p:txBody>
          <a:bodyPr anchorCtr="0" anchor="b" bIns="91425" lIns="91425" spcFirstLastPara="1" rIns="91425" wrap="square" tIns="91425">
            <a:noAutofit/>
          </a:bodyPr>
          <a:lstStyle>
            <a:lvl1pPr lvl="0" algn="r">
              <a:spcBef>
                <a:spcPts val="0"/>
              </a:spcBef>
              <a:spcAft>
                <a:spcPts val="0"/>
              </a:spcAft>
              <a:buClr>
                <a:srgbClr val="48FFD5"/>
              </a:buClr>
              <a:buSzPts val="3000"/>
              <a:buFont typeface="Roboto Black"/>
              <a:buNone/>
              <a:defRPr b="0" sz="300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p:txBody>
      </p:sp>
      <p:sp>
        <p:nvSpPr>
          <p:cNvPr id="10" name="Google Shape;10;p2"/>
          <p:cNvSpPr txBox="1"/>
          <p:nvPr>
            <p:ph idx="1" type="subTitle"/>
          </p:nvPr>
        </p:nvSpPr>
        <p:spPr>
          <a:xfrm>
            <a:off x="5237375" y="4181150"/>
            <a:ext cx="3129600" cy="6066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
  <p:cSld name="TITLE_1_1_1_1_1">
    <p:bg>
      <p:bgPr>
        <a:gradFill>
          <a:gsLst>
            <a:gs pos="0">
              <a:srgbClr val="052643"/>
            </a:gs>
            <a:gs pos="100000">
              <a:srgbClr val="041523"/>
            </a:gs>
          </a:gsLst>
          <a:path path="circle">
            <a:fillToRect b="50%" l="50%" r="50%" t="50%"/>
          </a:path>
          <a:tileRect/>
        </a:gradFill>
      </p:bgPr>
    </p:bg>
    <p:spTree>
      <p:nvGrpSpPr>
        <p:cNvPr id="66" name="Shape 66"/>
        <p:cNvGrpSpPr/>
        <p:nvPr/>
      </p:nvGrpSpPr>
      <p:grpSpPr>
        <a:xfrm>
          <a:off x="0" y="0"/>
          <a:ext cx="0" cy="0"/>
          <a:chOff x="0" y="0"/>
          <a:chExt cx="0" cy="0"/>
        </a:xfrm>
      </p:grpSpPr>
      <p:sp>
        <p:nvSpPr>
          <p:cNvPr id="67" name="Google Shape;67;p11"/>
          <p:cNvSpPr txBox="1"/>
          <p:nvPr>
            <p:ph idx="1" type="subTitle"/>
          </p:nvPr>
        </p:nvSpPr>
        <p:spPr>
          <a:xfrm>
            <a:off x="3874944" y="3523425"/>
            <a:ext cx="13941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E3E9ED"/>
              </a:buClr>
              <a:buSzPts val="900"/>
              <a:buNone/>
              <a:defRPr sz="900">
                <a:solidFill>
                  <a:srgbClr val="E3E9ED"/>
                </a:solidFill>
              </a:defRPr>
            </a:lvl1pPr>
            <a:lvl2pPr lvl="1" rtl="0" algn="ctr">
              <a:lnSpc>
                <a:spcPct val="100000"/>
              </a:lnSpc>
              <a:spcBef>
                <a:spcPts val="0"/>
              </a:spcBef>
              <a:spcAft>
                <a:spcPts val="0"/>
              </a:spcAft>
              <a:buClr>
                <a:srgbClr val="E3E9ED"/>
              </a:buClr>
              <a:buSzPts val="900"/>
              <a:buNone/>
              <a:defRPr sz="900">
                <a:solidFill>
                  <a:srgbClr val="E3E9ED"/>
                </a:solidFill>
              </a:defRPr>
            </a:lvl2pPr>
            <a:lvl3pPr lvl="2" rtl="0" algn="ctr">
              <a:lnSpc>
                <a:spcPct val="100000"/>
              </a:lnSpc>
              <a:spcBef>
                <a:spcPts val="0"/>
              </a:spcBef>
              <a:spcAft>
                <a:spcPts val="0"/>
              </a:spcAft>
              <a:buClr>
                <a:srgbClr val="E3E9ED"/>
              </a:buClr>
              <a:buSzPts val="900"/>
              <a:buNone/>
              <a:defRPr sz="900">
                <a:solidFill>
                  <a:srgbClr val="E3E9ED"/>
                </a:solidFill>
              </a:defRPr>
            </a:lvl3pPr>
            <a:lvl4pPr lvl="3" rtl="0" algn="ctr">
              <a:lnSpc>
                <a:spcPct val="100000"/>
              </a:lnSpc>
              <a:spcBef>
                <a:spcPts val="0"/>
              </a:spcBef>
              <a:spcAft>
                <a:spcPts val="0"/>
              </a:spcAft>
              <a:buClr>
                <a:srgbClr val="E3E9ED"/>
              </a:buClr>
              <a:buSzPts val="900"/>
              <a:buNone/>
              <a:defRPr sz="900">
                <a:solidFill>
                  <a:srgbClr val="E3E9ED"/>
                </a:solidFill>
              </a:defRPr>
            </a:lvl4pPr>
            <a:lvl5pPr lvl="4" rtl="0" algn="ctr">
              <a:lnSpc>
                <a:spcPct val="100000"/>
              </a:lnSpc>
              <a:spcBef>
                <a:spcPts val="0"/>
              </a:spcBef>
              <a:spcAft>
                <a:spcPts val="0"/>
              </a:spcAft>
              <a:buClr>
                <a:srgbClr val="E3E9ED"/>
              </a:buClr>
              <a:buSzPts val="900"/>
              <a:buNone/>
              <a:defRPr sz="900">
                <a:solidFill>
                  <a:srgbClr val="E3E9ED"/>
                </a:solidFill>
              </a:defRPr>
            </a:lvl5pPr>
            <a:lvl6pPr lvl="5" rtl="0" algn="ctr">
              <a:lnSpc>
                <a:spcPct val="100000"/>
              </a:lnSpc>
              <a:spcBef>
                <a:spcPts val="0"/>
              </a:spcBef>
              <a:spcAft>
                <a:spcPts val="0"/>
              </a:spcAft>
              <a:buClr>
                <a:srgbClr val="E3E9ED"/>
              </a:buClr>
              <a:buSzPts val="900"/>
              <a:buNone/>
              <a:defRPr sz="900">
                <a:solidFill>
                  <a:srgbClr val="E3E9ED"/>
                </a:solidFill>
              </a:defRPr>
            </a:lvl6pPr>
            <a:lvl7pPr lvl="6" rtl="0" algn="ctr">
              <a:lnSpc>
                <a:spcPct val="100000"/>
              </a:lnSpc>
              <a:spcBef>
                <a:spcPts val="0"/>
              </a:spcBef>
              <a:spcAft>
                <a:spcPts val="0"/>
              </a:spcAft>
              <a:buClr>
                <a:srgbClr val="E3E9ED"/>
              </a:buClr>
              <a:buSzPts val="900"/>
              <a:buNone/>
              <a:defRPr sz="900">
                <a:solidFill>
                  <a:srgbClr val="E3E9ED"/>
                </a:solidFill>
              </a:defRPr>
            </a:lvl7pPr>
            <a:lvl8pPr lvl="7" rtl="0" algn="ctr">
              <a:lnSpc>
                <a:spcPct val="100000"/>
              </a:lnSpc>
              <a:spcBef>
                <a:spcPts val="0"/>
              </a:spcBef>
              <a:spcAft>
                <a:spcPts val="0"/>
              </a:spcAft>
              <a:buClr>
                <a:srgbClr val="E3E9ED"/>
              </a:buClr>
              <a:buSzPts val="900"/>
              <a:buNone/>
              <a:defRPr sz="900">
                <a:solidFill>
                  <a:srgbClr val="E3E9ED"/>
                </a:solidFill>
              </a:defRPr>
            </a:lvl8pPr>
            <a:lvl9pPr lvl="8" rtl="0" algn="ctr">
              <a:lnSpc>
                <a:spcPct val="100000"/>
              </a:lnSpc>
              <a:spcBef>
                <a:spcPts val="0"/>
              </a:spcBef>
              <a:spcAft>
                <a:spcPts val="0"/>
              </a:spcAft>
              <a:buClr>
                <a:srgbClr val="E3E9ED"/>
              </a:buClr>
              <a:buSzPts val="900"/>
              <a:buNone/>
              <a:defRPr sz="900">
                <a:solidFill>
                  <a:srgbClr val="E3E9ED"/>
                </a:solidFill>
              </a:defRPr>
            </a:lvl9pPr>
          </a:lstStyle>
          <a:p/>
        </p:txBody>
      </p:sp>
      <p:sp>
        <p:nvSpPr>
          <p:cNvPr id="68" name="Google Shape;68;p11"/>
          <p:cNvSpPr txBox="1"/>
          <p:nvPr>
            <p:ph idx="2" type="subTitle"/>
          </p:nvPr>
        </p:nvSpPr>
        <p:spPr>
          <a:xfrm>
            <a:off x="6042106" y="3192125"/>
            <a:ext cx="13941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E3E9ED"/>
              </a:buClr>
              <a:buSzPts val="900"/>
              <a:buNone/>
              <a:defRPr sz="900">
                <a:solidFill>
                  <a:srgbClr val="E3E9ED"/>
                </a:solidFill>
              </a:defRPr>
            </a:lvl1pPr>
            <a:lvl2pPr lvl="1" rtl="0" algn="ctr">
              <a:lnSpc>
                <a:spcPct val="100000"/>
              </a:lnSpc>
              <a:spcBef>
                <a:spcPts val="0"/>
              </a:spcBef>
              <a:spcAft>
                <a:spcPts val="0"/>
              </a:spcAft>
              <a:buClr>
                <a:srgbClr val="E3E9ED"/>
              </a:buClr>
              <a:buSzPts val="900"/>
              <a:buNone/>
              <a:defRPr sz="900">
                <a:solidFill>
                  <a:srgbClr val="E3E9ED"/>
                </a:solidFill>
              </a:defRPr>
            </a:lvl2pPr>
            <a:lvl3pPr lvl="2" rtl="0" algn="ctr">
              <a:lnSpc>
                <a:spcPct val="100000"/>
              </a:lnSpc>
              <a:spcBef>
                <a:spcPts val="0"/>
              </a:spcBef>
              <a:spcAft>
                <a:spcPts val="0"/>
              </a:spcAft>
              <a:buClr>
                <a:srgbClr val="E3E9ED"/>
              </a:buClr>
              <a:buSzPts val="900"/>
              <a:buNone/>
              <a:defRPr sz="900">
                <a:solidFill>
                  <a:srgbClr val="E3E9ED"/>
                </a:solidFill>
              </a:defRPr>
            </a:lvl3pPr>
            <a:lvl4pPr lvl="3" rtl="0" algn="ctr">
              <a:lnSpc>
                <a:spcPct val="100000"/>
              </a:lnSpc>
              <a:spcBef>
                <a:spcPts val="0"/>
              </a:spcBef>
              <a:spcAft>
                <a:spcPts val="0"/>
              </a:spcAft>
              <a:buClr>
                <a:srgbClr val="E3E9ED"/>
              </a:buClr>
              <a:buSzPts val="900"/>
              <a:buNone/>
              <a:defRPr sz="900">
                <a:solidFill>
                  <a:srgbClr val="E3E9ED"/>
                </a:solidFill>
              </a:defRPr>
            </a:lvl4pPr>
            <a:lvl5pPr lvl="4" rtl="0" algn="ctr">
              <a:lnSpc>
                <a:spcPct val="100000"/>
              </a:lnSpc>
              <a:spcBef>
                <a:spcPts val="0"/>
              </a:spcBef>
              <a:spcAft>
                <a:spcPts val="0"/>
              </a:spcAft>
              <a:buClr>
                <a:srgbClr val="E3E9ED"/>
              </a:buClr>
              <a:buSzPts val="900"/>
              <a:buNone/>
              <a:defRPr sz="900">
                <a:solidFill>
                  <a:srgbClr val="E3E9ED"/>
                </a:solidFill>
              </a:defRPr>
            </a:lvl5pPr>
            <a:lvl6pPr lvl="5" rtl="0" algn="ctr">
              <a:lnSpc>
                <a:spcPct val="100000"/>
              </a:lnSpc>
              <a:spcBef>
                <a:spcPts val="0"/>
              </a:spcBef>
              <a:spcAft>
                <a:spcPts val="0"/>
              </a:spcAft>
              <a:buClr>
                <a:srgbClr val="E3E9ED"/>
              </a:buClr>
              <a:buSzPts val="900"/>
              <a:buNone/>
              <a:defRPr sz="900">
                <a:solidFill>
                  <a:srgbClr val="E3E9ED"/>
                </a:solidFill>
              </a:defRPr>
            </a:lvl6pPr>
            <a:lvl7pPr lvl="6" rtl="0" algn="ctr">
              <a:lnSpc>
                <a:spcPct val="100000"/>
              </a:lnSpc>
              <a:spcBef>
                <a:spcPts val="0"/>
              </a:spcBef>
              <a:spcAft>
                <a:spcPts val="0"/>
              </a:spcAft>
              <a:buClr>
                <a:srgbClr val="E3E9ED"/>
              </a:buClr>
              <a:buSzPts val="900"/>
              <a:buNone/>
              <a:defRPr sz="900">
                <a:solidFill>
                  <a:srgbClr val="E3E9ED"/>
                </a:solidFill>
              </a:defRPr>
            </a:lvl7pPr>
            <a:lvl8pPr lvl="7" rtl="0" algn="ctr">
              <a:lnSpc>
                <a:spcPct val="100000"/>
              </a:lnSpc>
              <a:spcBef>
                <a:spcPts val="0"/>
              </a:spcBef>
              <a:spcAft>
                <a:spcPts val="0"/>
              </a:spcAft>
              <a:buClr>
                <a:srgbClr val="E3E9ED"/>
              </a:buClr>
              <a:buSzPts val="900"/>
              <a:buNone/>
              <a:defRPr sz="900">
                <a:solidFill>
                  <a:srgbClr val="E3E9ED"/>
                </a:solidFill>
              </a:defRPr>
            </a:lvl8pPr>
            <a:lvl9pPr lvl="8" rtl="0" algn="ctr">
              <a:lnSpc>
                <a:spcPct val="100000"/>
              </a:lnSpc>
              <a:spcBef>
                <a:spcPts val="0"/>
              </a:spcBef>
              <a:spcAft>
                <a:spcPts val="0"/>
              </a:spcAft>
              <a:buClr>
                <a:srgbClr val="E3E9ED"/>
              </a:buClr>
              <a:buSzPts val="900"/>
              <a:buNone/>
              <a:defRPr sz="900">
                <a:solidFill>
                  <a:srgbClr val="E3E9ED"/>
                </a:solidFill>
              </a:defRPr>
            </a:lvl9pPr>
          </a:lstStyle>
          <a:p/>
        </p:txBody>
      </p:sp>
      <p:sp>
        <p:nvSpPr>
          <p:cNvPr id="69" name="Google Shape;69;p11"/>
          <p:cNvSpPr txBox="1"/>
          <p:nvPr>
            <p:ph idx="3" type="subTitle"/>
          </p:nvPr>
        </p:nvSpPr>
        <p:spPr>
          <a:xfrm>
            <a:off x="1707794" y="3891050"/>
            <a:ext cx="13941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E3E9ED"/>
              </a:buClr>
              <a:buSzPts val="900"/>
              <a:buNone/>
              <a:defRPr sz="900">
                <a:solidFill>
                  <a:srgbClr val="E3E9ED"/>
                </a:solidFill>
              </a:defRPr>
            </a:lvl1pPr>
            <a:lvl2pPr lvl="1" rtl="0" algn="ctr">
              <a:lnSpc>
                <a:spcPct val="100000"/>
              </a:lnSpc>
              <a:spcBef>
                <a:spcPts val="0"/>
              </a:spcBef>
              <a:spcAft>
                <a:spcPts val="0"/>
              </a:spcAft>
              <a:buClr>
                <a:srgbClr val="E3E9ED"/>
              </a:buClr>
              <a:buSzPts val="900"/>
              <a:buNone/>
              <a:defRPr sz="900">
                <a:solidFill>
                  <a:srgbClr val="E3E9ED"/>
                </a:solidFill>
              </a:defRPr>
            </a:lvl2pPr>
            <a:lvl3pPr lvl="2" rtl="0" algn="ctr">
              <a:lnSpc>
                <a:spcPct val="100000"/>
              </a:lnSpc>
              <a:spcBef>
                <a:spcPts val="0"/>
              </a:spcBef>
              <a:spcAft>
                <a:spcPts val="0"/>
              </a:spcAft>
              <a:buClr>
                <a:srgbClr val="E3E9ED"/>
              </a:buClr>
              <a:buSzPts val="900"/>
              <a:buNone/>
              <a:defRPr sz="900">
                <a:solidFill>
                  <a:srgbClr val="E3E9ED"/>
                </a:solidFill>
              </a:defRPr>
            </a:lvl3pPr>
            <a:lvl4pPr lvl="3" rtl="0" algn="ctr">
              <a:lnSpc>
                <a:spcPct val="100000"/>
              </a:lnSpc>
              <a:spcBef>
                <a:spcPts val="0"/>
              </a:spcBef>
              <a:spcAft>
                <a:spcPts val="0"/>
              </a:spcAft>
              <a:buClr>
                <a:srgbClr val="E3E9ED"/>
              </a:buClr>
              <a:buSzPts val="900"/>
              <a:buNone/>
              <a:defRPr sz="900">
                <a:solidFill>
                  <a:srgbClr val="E3E9ED"/>
                </a:solidFill>
              </a:defRPr>
            </a:lvl4pPr>
            <a:lvl5pPr lvl="4" rtl="0" algn="ctr">
              <a:lnSpc>
                <a:spcPct val="100000"/>
              </a:lnSpc>
              <a:spcBef>
                <a:spcPts val="0"/>
              </a:spcBef>
              <a:spcAft>
                <a:spcPts val="0"/>
              </a:spcAft>
              <a:buClr>
                <a:srgbClr val="E3E9ED"/>
              </a:buClr>
              <a:buSzPts val="900"/>
              <a:buNone/>
              <a:defRPr sz="900">
                <a:solidFill>
                  <a:srgbClr val="E3E9ED"/>
                </a:solidFill>
              </a:defRPr>
            </a:lvl5pPr>
            <a:lvl6pPr lvl="5" rtl="0" algn="ctr">
              <a:lnSpc>
                <a:spcPct val="100000"/>
              </a:lnSpc>
              <a:spcBef>
                <a:spcPts val="0"/>
              </a:spcBef>
              <a:spcAft>
                <a:spcPts val="0"/>
              </a:spcAft>
              <a:buClr>
                <a:srgbClr val="E3E9ED"/>
              </a:buClr>
              <a:buSzPts val="900"/>
              <a:buNone/>
              <a:defRPr sz="900">
                <a:solidFill>
                  <a:srgbClr val="E3E9ED"/>
                </a:solidFill>
              </a:defRPr>
            </a:lvl6pPr>
            <a:lvl7pPr lvl="6" rtl="0" algn="ctr">
              <a:lnSpc>
                <a:spcPct val="100000"/>
              </a:lnSpc>
              <a:spcBef>
                <a:spcPts val="0"/>
              </a:spcBef>
              <a:spcAft>
                <a:spcPts val="0"/>
              </a:spcAft>
              <a:buClr>
                <a:srgbClr val="E3E9ED"/>
              </a:buClr>
              <a:buSzPts val="900"/>
              <a:buNone/>
              <a:defRPr sz="900">
                <a:solidFill>
                  <a:srgbClr val="E3E9ED"/>
                </a:solidFill>
              </a:defRPr>
            </a:lvl7pPr>
            <a:lvl8pPr lvl="7" rtl="0" algn="ctr">
              <a:lnSpc>
                <a:spcPct val="100000"/>
              </a:lnSpc>
              <a:spcBef>
                <a:spcPts val="0"/>
              </a:spcBef>
              <a:spcAft>
                <a:spcPts val="0"/>
              </a:spcAft>
              <a:buClr>
                <a:srgbClr val="E3E9ED"/>
              </a:buClr>
              <a:buSzPts val="900"/>
              <a:buNone/>
              <a:defRPr sz="900">
                <a:solidFill>
                  <a:srgbClr val="E3E9ED"/>
                </a:solidFill>
              </a:defRPr>
            </a:lvl8pPr>
            <a:lvl9pPr lvl="8" rtl="0" algn="ctr">
              <a:lnSpc>
                <a:spcPct val="100000"/>
              </a:lnSpc>
              <a:spcBef>
                <a:spcPts val="0"/>
              </a:spcBef>
              <a:spcAft>
                <a:spcPts val="0"/>
              </a:spcAft>
              <a:buClr>
                <a:srgbClr val="E3E9ED"/>
              </a:buClr>
              <a:buSzPts val="900"/>
              <a:buNone/>
              <a:defRPr sz="900">
                <a:solidFill>
                  <a:srgbClr val="E3E9ED"/>
                </a:solidFill>
              </a:defRPr>
            </a:lvl9pPr>
          </a:lstStyle>
          <a:p/>
        </p:txBody>
      </p:sp>
      <p:sp>
        <p:nvSpPr>
          <p:cNvPr id="70" name="Google Shape;70;p11"/>
          <p:cNvSpPr txBox="1"/>
          <p:nvPr>
            <p:ph type="ctrTitle"/>
          </p:nvPr>
        </p:nvSpPr>
        <p:spPr>
          <a:xfrm>
            <a:off x="3533994" y="3422225"/>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1pPr>
            <a:lvl2pPr lvl="1"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2pPr>
            <a:lvl3pPr lvl="2"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3pPr>
            <a:lvl4pPr lvl="3"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4pPr>
            <a:lvl5pPr lvl="4"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5pPr>
            <a:lvl6pPr lvl="5"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6pPr>
            <a:lvl7pPr lvl="6"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7pPr>
            <a:lvl8pPr lvl="7"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8pPr>
            <a:lvl9pPr lvl="8"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9pPr>
          </a:lstStyle>
          <a:p/>
        </p:txBody>
      </p:sp>
      <p:sp>
        <p:nvSpPr>
          <p:cNvPr id="71" name="Google Shape;71;p11"/>
          <p:cNvSpPr txBox="1"/>
          <p:nvPr>
            <p:ph idx="4" type="ctrTitle"/>
          </p:nvPr>
        </p:nvSpPr>
        <p:spPr>
          <a:xfrm>
            <a:off x="5701156" y="3096475"/>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1pPr>
            <a:lvl2pPr lvl="1"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2pPr>
            <a:lvl3pPr lvl="2"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3pPr>
            <a:lvl4pPr lvl="3"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4pPr>
            <a:lvl5pPr lvl="4"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5pPr>
            <a:lvl6pPr lvl="5"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6pPr>
            <a:lvl7pPr lvl="6"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7pPr>
            <a:lvl8pPr lvl="7"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8pPr>
            <a:lvl9pPr lvl="8"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9pPr>
          </a:lstStyle>
          <a:p/>
        </p:txBody>
      </p:sp>
      <p:sp>
        <p:nvSpPr>
          <p:cNvPr id="72" name="Google Shape;72;p11"/>
          <p:cNvSpPr txBox="1"/>
          <p:nvPr>
            <p:ph idx="5" type="ctrTitle"/>
          </p:nvPr>
        </p:nvSpPr>
        <p:spPr>
          <a:xfrm>
            <a:off x="1366844" y="3789650"/>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1pPr>
            <a:lvl2pPr lvl="1"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2pPr>
            <a:lvl3pPr lvl="2"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3pPr>
            <a:lvl4pPr lvl="3"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4pPr>
            <a:lvl5pPr lvl="4"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5pPr>
            <a:lvl6pPr lvl="5"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6pPr>
            <a:lvl7pPr lvl="6"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7pPr>
            <a:lvl8pPr lvl="7"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8pPr>
            <a:lvl9pPr lvl="8"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9pPr>
          </a:lstStyle>
          <a:p/>
        </p:txBody>
      </p:sp>
      <p:sp>
        <p:nvSpPr>
          <p:cNvPr id="73" name="Google Shape;73;p11"/>
          <p:cNvSpPr txBox="1"/>
          <p:nvPr>
            <p:ph idx="6" type="ctrTitle"/>
          </p:nvPr>
        </p:nvSpPr>
        <p:spPr>
          <a:xfrm>
            <a:off x="311700" y="644550"/>
            <a:ext cx="8520600" cy="606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5200"/>
              <a:buNone/>
              <a:defRPr sz="5200">
                <a:solidFill>
                  <a:srgbClr val="FFFFFF"/>
                </a:solidFill>
              </a:defRPr>
            </a:lvl2pPr>
            <a:lvl3pPr lvl="2" rtl="0" algn="ctr">
              <a:spcBef>
                <a:spcPts val="0"/>
              </a:spcBef>
              <a:spcAft>
                <a:spcPts val="0"/>
              </a:spcAft>
              <a:buClr>
                <a:srgbClr val="FFFFFF"/>
              </a:buClr>
              <a:buSzPts val="5200"/>
              <a:buNone/>
              <a:defRPr sz="5200">
                <a:solidFill>
                  <a:srgbClr val="FFFFFF"/>
                </a:solidFill>
              </a:defRPr>
            </a:lvl3pPr>
            <a:lvl4pPr lvl="3" rtl="0" algn="ctr">
              <a:spcBef>
                <a:spcPts val="0"/>
              </a:spcBef>
              <a:spcAft>
                <a:spcPts val="0"/>
              </a:spcAft>
              <a:buClr>
                <a:srgbClr val="FFFFFF"/>
              </a:buClr>
              <a:buSzPts val="5200"/>
              <a:buNone/>
              <a:defRPr sz="5200">
                <a:solidFill>
                  <a:srgbClr val="FFFFFF"/>
                </a:solidFill>
              </a:defRPr>
            </a:lvl4pPr>
            <a:lvl5pPr lvl="4" rtl="0" algn="ctr">
              <a:spcBef>
                <a:spcPts val="0"/>
              </a:spcBef>
              <a:spcAft>
                <a:spcPts val="0"/>
              </a:spcAft>
              <a:buClr>
                <a:srgbClr val="FFFFFF"/>
              </a:buClr>
              <a:buSzPts val="5200"/>
              <a:buNone/>
              <a:defRPr sz="5200">
                <a:solidFill>
                  <a:srgbClr val="FFFFFF"/>
                </a:solidFill>
              </a:defRPr>
            </a:lvl5pPr>
            <a:lvl6pPr lvl="5" rtl="0" algn="ctr">
              <a:spcBef>
                <a:spcPts val="0"/>
              </a:spcBef>
              <a:spcAft>
                <a:spcPts val="0"/>
              </a:spcAft>
              <a:buClr>
                <a:srgbClr val="FFFFFF"/>
              </a:buClr>
              <a:buSzPts val="5200"/>
              <a:buNone/>
              <a:defRPr sz="5200">
                <a:solidFill>
                  <a:srgbClr val="FFFFFF"/>
                </a:solidFill>
              </a:defRPr>
            </a:lvl6pPr>
            <a:lvl7pPr lvl="6" rtl="0" algn="ctr">
              <a:spcBef>
                <a:spcPts val="0"/>
              </a:spcBef>
              <a:spcAft>
                <a:spcPts val="0"/>
              </a:spcAft>
              <a:buClr>
                <a:srgbClr val="FFFFFF"/>
              </a:buClr>
              <a:buSzPts val="5200"/>
              <a:buNone/>
              <a:defRPr sz="5200">
                <a:solidFill>
                  <a:srgbClr val="FFFFFF"/>
                </a:solidFill>
              </a:defRPr>
            </a:lvl7pPr>
            <a:lvl8pPr lvl="7" rtl="0" algn="ctr">
              <a:spcBef>
                <a:spcPts val="0"/>
              </a:spcBef>
              <a:spcAft>
                <a:spcPts val="0"/>
              </a:spcAft>
              <a:buClr>
                <a:srgbClr val="FFFFFF"/>
              </a:buClr>
              <a:buSzPts val="5200"/>
              <a:buNone/>
              <a:defRPr sz="5200">
                <a:solidFill>
                  <a:srgbClr val="FFFFFF"/>
                </a:solidFill>
              </a:defRPr>
            </a:lvl8pPr>
            <a:lvl9pPr lvl="8" rtl="0" algn="ctr">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GRAPHIC">
  <p:cSld name="TITLE_1_1_1_2">
    <p:bg>
      <p:bgPr>
        <a:gradFill>
          <a:gsLst>
            <a:gs pos="0">
              <a:srgbClr val="052643"/>
            </a:gs>
            <a:gs pos="100000">
              <a:srgbClr val="041523"/>
            </a:gs>
          </a:gsLst>
          <a:path path="circle">
            <a:fillToRect b="50%" l="50%" r="50%" t="50%"/>
          </a:path>
          <a:tileRect/>
        </a:gradFill>
      </p:bgPr>
    </p:bg>
    <p:spTree>
      <p:nvGrpSpPr>
        <p:cNvPr id="74" name="Shape 74"/>
        <p:cNvGrpSpPr/>
        <p:nvPr/>
      </p:nvGrpSpPr>
      <p:grpSpPr>
        <a:xfrm>
          <a:off x="0" y="0"/>
          <a:ext cx="0" cy="0"/>
          <a:chOff x="0" y="0"/>
          <a:chExt cx="0" cy="0"/>
        </a:xfrm>
      </p:grpSpPr>
      <p:sp>
        <p:nvSpPr>
          <p:cNvPr id="75" name="Google Shape;75;p12"/>
          <p:cNvSpPr txBox="1"/>
          <p:nvPr>
            <p:ph type="ctrTitle"/>
          </p:nvPr>
        </p:nvSpPr>
        <p:spPr>
          <a:xfrm>
            <a:off x="5822506" y="2519563"/>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9pPr>
          </a:lstStyle>
          <a:p/>
        </p:txBody>
      </p:sp>
      <p:sp>
        <p:nvSpPr>
          <p:cNvPr id="76" name="Google Shape;76;p12"/>
          <p:cNvSpPr txBox="1"/>
          <p:nvPr>
            <p:ph idx="2" type="ctrTitle"/>
          </p:nvPr>
        </p:nvSpPr>
        <p:spPr>
          <a:xfrm>
            <a:off x="5822506" y="3943413"/>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9pPr>
          </a:lstStyle>
          <a:p/>
        </p:txBody>
      </p:sp>
      <p:sp>
        <p:nvSpPr>
          <p:cNvPr id="77" name="Google Shape;77;p12"/>
          <p:cNvSpPr txBox="1"/>
          <p:nvPr>
            <p:ph idx="3" type="ctrTitle"/>
          </p:nvPr>
        </p:nvSpPr>
        <p:spPr>
          <a:xfrm>
            <a:off x="5822506" y="3231488"/>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9pPr>
          </a:lstStyle>
          <a:p/>
        </p:txBody>
      </p:sp>
      <p:sp>
        <p:nvSpPr>
          <p:cNvPr id="78" name="Google Shape;78;p12"/>
          <p:cNvSpPr txBox="1"/>
          <p:nvPr>
            <p:ph hasCustomPrompt="1" idx="4" type="title"/>
          </p:nvPr>
        </p:nvSpPr>
        <p:spPr>
          <a:xfrm>
            <a:off x="5822506" y="1971825"/>
            <a:ext cx="11769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a:r>
              <a:t>xx%</a:t>
            </a:r>
          </a:p>
        </p:txBody>
      </p:sp>
      <p:sp>
        <p:nvSpPr>
          <p:cNvPr id="79" name="Google Shape;79;p12"/>
          <p:cNvSpPr txBox="1"/>
          <p:nvPr>
            <p:ph hasCustomPrompt="1" idx="5" type="title"/>
          </p:nvPr>
        </p:nvSpPr>
        <p:spPr>
          <a:xfrm>
            <a:off x="5822506" y="2712375"/>
            <a:ext cx="11769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a:r>
              <a:t>xx%</a:t>
            </a:r>
          </a:p>
        </p:txBody>
      </p:sp>
      <p:sp>
        <p:nvSpPr>
          <p:cNvPr id="80" name="Google Shape;80;p12"/>
          <p:cNvSpPr txBox="1"/>
          <p:nvPr>
            <p:ph hasCustomPrompt="1" idx="6" type="title"/>
          </p:nvPr>
        </p:nvSpPr>
        <p:spPr>
          <a:xfrm>
            <a:off x="5822506" y="3442200"/>
            <a:ext cx="11769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a:r>
              <a:t>xx%</a:t>
            </a:r>
          </a:p>
        </p:txBody>
      </p:sp>
      <p:sp>
        <p:nvSpPr>
          <p:cNvPr id="81" name="Google Shape;81;p12"/>
          <p:cNvSpPr txBox="1"/>
          <p:nvPr>
            <p:ph idx="7" type="ctrTitle"/>
          </p:nvPr>
        </p:nvSpPr>
        <p:spPr>
          <a:xfrm>
            <a:off x="311700" y="644550"/>
            <a:ext cx="8520600" cy="606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5200"/>
              <a:buNone/>
              <a:defRPr sz="5200">
                <a:solidFill>
                  <a:srgbClr val="FFFFFF"/>
                </a:solidFill>
              </a:defRPr>
            </a:lvl2pPr>
            <a:lvl3pPr lvl="2" rtl="0" algn="ctr">
              <a:spcBef>
                <a:spcPts val="0"/>
              </a:spcBef>
              <a:spcAft>
                <a:spcPts val="0"/>
              </a:spcAft>
              <a:buClr>
                <a:srgbClr val="FFFFFF"/>
              </a:buClr>
              <a:buSzPts val="5200"/>
              <a:buNone/>
              <a:defRPr sz="5200">
                <a:solidFill>
                  <a:srgbClr val="FFFFFF"/>
                </a:solidFill>
              </a:defRPr>
            </a:lvl3pPr>
            <a:lvl4pPr lvl="3" rtl="0" algn="ctr">
              <a:spcBef>
                <a:spcPts val="0"/>
              </a:spcBef>
              <a:spcAft>
                <a:spcPts val="0"/>
              </a:spcAft>
              <a:buClr>
                <a:srgbClr val="FFFFFF"/>
              </a:buClr>
              <a:buSzPts val="5200"/>
              <a:buNone/>
              <a:defRPr sz="5200">
                <a:solidFill>
                  <a:srgbClr val="FFFFFF"/>
                </a:solidFill>
              </a:defRPr>
            </a:lvl4pPr>
            <a:lvl5pPr lvl="4" rtl="0" algn="ctr">
              <a:spcBef>
                <a:spcPts val="0"/>
              </a:spcBef>
              <a:spcAft>
                <a:spcPts val="0"/>
              </a:spcAft>
              <a:buClr>
                <a:srgbClr val="FFFFFF"/>
              </a:buClr>
              <a:buSzPts val="5200"/>
              <a:buNone/>
              <a:defRPr sz="5200">
                <a:solidFill>
                  <a:srgbClr val="FFFFFF"/>
                </a:solidFill>
              </a:defRPr>
            </a:lvl5pPr>
            <a:lvl6pPr lvl="5" rtl="0" algn="ctr">
              <a:spcBef>
                <a:spcPts val="0"/>
              </a:spcBef>
              <a:spcAft>
                <a:spcPts val="0"/>
              </a:spcAft>
              <a:buClr>
                <a:srgbClr val="FFFFFF"/>
              </a:buClr>
              <a:buSzPts val="5200"/>
              <a:buNone/>
              <a:defRPr sz="5200">
                <a:solidFill>
                  <a:srgbClr val="FFFFFF"/>
                </a:solidFill>
              </a:defRPr>
            </a:lvl6pPr>
            <a:lvl7pPr lvl="6" rtl="0" algn="ctr">
              <a:spcBef>
                <a:spcPts val="0"/>
              </a:spcBef>
              <a:spcAft>
                <a:spcPts val="0"/>
              </a:spcAft>
              <a:buClr>
                <a:srgbClr val="FFFFFF"/>
              </a:buClr>
              <a:buSzPts val="5200"/>
              <a:buNone/>
              <a:defRPr sz="5200">
                <a:solidFill>
                  <a:srgbClr val="FFFFFF"/>
                </a:solidFill>
              </a:defRPr>
            </a:lvl7pPr>
            <a:lvl8pPr lvl="7" rtl="0" algn="ctr">
              <a:spcBef>
                <a:spcPts val="0"/>
              </a:spcBef>
              <a:spcAft>
                <a:spcPts val="0"/>
              </a:spcAft>
              <a:buClr>
                <a:srgbClr val="FFFFFF"/>
              </a:buClr>
              <a:buSzPts val="5200"/>
              <a:buNone/>
              <a:defRPr sz="5200">
                <a:solidFill>
                  <a:srgbClr val="FFFFFF"/>
                </a:solidFill>
              </a:defRPr>
            </a:lvl8pPr>
            <a:lvl9pPr lvl="8" rtl="0" algn="ctr">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2">
  <p:cSld name="TITLE_1_1_1_2_2">
    <p:bg>
      <p:bgPr>
        <a:gradFill>
          <a:gsLst>
            <a:gs pos="0">
              <a:srgbClr val="052643"/>
            </a:gs>
            <a:gs pos="100000">
              <a:srgbClr val="041523"/>
            </a:gs>
          </a:gsLst>
          <a:path path="circle">
            <a:fillToRect b="50%" l="50%" r="50%" t="50%"/>
          </a:path>
          <a:tileRect/>
        </a:gradFill>
      </p:bgPr>
    </p:bg>
    <p:spTree>
      <p:nvGrpSpPr>
        <p:cNvPr id="82" name="Shape 82"/>
        <p:cNvGrpSpPr/>
        <p:nvPr/>
      </p:nvGrpSpPr>
      <p:grpSpPr>
        <a:xfrm>
          <a:off x="0" y="0"/>
          <a:ext cx="0" cy="0"/>
          <a:chOff x="0" y="0"/>
          <a:chExt cx="0" cy="0"/>
        </a:xfrm>
      </p:grpSpPr>
      <p:sp>
        <p:nvSpPr>
          <p:cNvPr id="83" name="Google Shape;83;p13"/>
          <p:cNvSpPr txBox="1"/>
          <p:nvPr>
            <p:ph type="ctrTitle"/>
          </p:nvPr>
        </p:nvSpPr>
        <p:spPr>
          <a:xfrm>
            <a:off x="311700" y="644550"/>
            <a:ext cx="8520600" cy="606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5200"/>
              <a:buNone/>
              <a:defRPr sz="5200">
                <a:solidFill>
                  <a:srgbClr val="FFFFFF"/>
                </a:solidFill>
              </a:defRPr>
            </a:lvl2pPr>
            <a:lvl3pPr lvl="2" rtl="0" algn="ctr">
              <a:spcBef>
                <a:spcPts val="0"/>
              </a:spcBef>
              <a:spcAft>
                <a:spcPts val="0"/>
              </a:spcAft>
              <a:buClr>
                <a:srgbClr val="FFFFFF"/>
              </a:buClr>
              <a:buSzPts val="5200"/>
              <a:buNone/>
              <a:defRPr sz="5200">
                <a:solidFill>
                  <a:srgbClr val="FFFFFF"/>
                </a:solidFill>
              </a:defRPr>
            </a:lvl3pPr>
            <a:lvl4pPr lvl="3" rtl="0" algn="ctr">
              <a:spcBef>
                <a:spcPts val="0"/>
              </a:spcBef>
              <a:spcAft>
                <a:spcPts val="0"/>
              </a:spcAft>
              <a:buClr>
                <a:srgbClr val="FFFFFF"/>
              </a:buClr>
              <a:buSzPts val="5200"/>
              <a:buNone/>
              <a:defRPr sz="5200">
                <a:solidFill>
                  <a:srgbClr val="FFFFFF"/>
                </a:solidFill>
              </a:defRPr>
            </a:lvl4pPr>
            <a:lvl5pPr lvl="4" rtl="0" algn="ctr">
              <a:spcBef>
                <a:spcPts val="0"/>
              </a:spcBef>
              <a:spcAft>
                <a:spcPts val="0"/>
              </a:spcAft>
              <a:buClr>
                <a:srgbClr val="FFFFFF"/>
              </a:buClr>
              <a:buSzPts val="5200"/>
              <a:buNone/>
              <a:defRPr sz="5200">
                <a:solidFill>
                  <a:srgbClr val="FFFFFF"/>
                </a:solidFill>
              </a:defRPr>
            </a:lvl5pPr>
            <a:lvl6pPr lvl="5" rtl="0" algn="ctr">
              <a:spcBef>
                <a:spcPts val="0"/>
              </a:spcBef>
              <a:spcAft>
                <a:spcPts val="0"/>
              </a:spcAft>
              <a:buClr>
                <a:srgbClr val="FFFFFF"/>
              </a:buClr>
              <a:buSzPts val="5200"/>
              <a:buNone/>
              <a:defRPr sz="5200">
                <a:solidFill>
                  <a:srgbClr val="FFFFFF"/>
                </a:solidFill>
              </a:defRPr>
            </a:lvl6pPr>
            <a:lvl7pPr lvl="6" rtl="0" algn="ctr">
              <a:spcBef>
                <a:spcPts val="0"/>
              </a:spcBef>
              <a:spcAft>
                <a:spcPts val="0"/>
              </a:spcAft>
              <a:buClr>
                <a:srgbClr val="FFFFFF"/>
              </a:buClr>
              <a:buSzPts val="5200"/>
              <a:buNone/>
              <a:defRPr sz="5200">
                <a:solidFill>
                  <a:srgbClr val="FFFFFF"/>
                </a:solidFill>
              </a:defRPr>
            </a:lvl7pPr>
            <a:lvl8pPr lvl="7" rtl="0" algn="ctr">
              <a:spcBef>
                <a:spcPts val="0"/>
              </a:spcBef>
              <a:spcAft>
                <a:spcPts val="0"/>
              </a:spcAft>
              <a:buClr>
                <a:srgbClr val="FFFFFF"/>
              </a:buClr>
              <a:buSzPts val="5200"/>
              <a:buNone/>
              <a:defRPr sz="5200">
                <a:solidFill>
                  <a:srgbClr val="FFFFFF"/>
                </a:solidFill>
              </a:defRPr>
            </a:lvl8pPr>
            <a:lvl9pPr lvl="8" rtl="0" algn="ctr">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1_1_1_2_2_1_1">
    <p:bg>
      <p:bgPr>
        <a:gradFill>
          <a:gsLst>
            <a:gs pos="0">
              <a:srgbClr val="052643"/>
            </a:gs>
            <a:gs pos="100000">
              <a:srgbClr val="041523"/>
            </a:gs>
          </a:gsLst>
          <a:path path="circle">
            <a:fillToRect b="50%" l="50%" r="50%" t="50%"/>
          </a:path>
          <a:tileRect/>
        </a:gradFill>
      </p:bgPr>
    </p:bg>
    <p:spTree>
      <p:nvGrpSpPr>
        <p:cNvPr id="84" name="Shape 84"/>
        <p:cNvGrpSpPr/>
        <p:nvPr/>
      </p:nvGrpSpPr>
      <p:grpSpPr>
        <a:xfrm>
          <a:off x="0" y="0"/>
          <a:ext cx="0" cy="0"/>
          <a:chOff x="0" y="0"/>
          <a:chExt cx="0" cy="0"/>
        </a:xfrm>
      </p:grpSpPr>
      <p:sp>
        <p:nvSpPr>
          <p:cNvPr id="85" name="Google Shape;85;p14"/>
          <p:cNvSpPr/>
          <p:nvPr/>
        </p:nvSpPr>
        <p:spPr>
          <a:xfrm>
            <a:off x="3681325" y="543450"/>
            <a:ext cx="5803500" cy="4056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EFFC1"/>
              </a:solidFill>
            </a:endParaRPr>
          </a:p>
        </p:txBody>
      </p:sp>
      <p:sp>
        <p:nvSpPr>
          <p:cNvPr id="86" name="Google Shape;86;p14"/>
          <p:cNvSpPr txBox="1"/>
          <p:nvPr>
            <p:ph type="ctrTitle"/>
          </p:nvPr>
        </p:nvSpPr>
        <p:spPr>
          <a:xfrm>
            <a:off x="3986575" y="1429225"/>
            <a:ext cx="35781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E2A47"/>
              </a:buClr>
              <a:buSzPts val="3000"/>
              <a:buFont typeface="Roboto Black"/>
              <a:buNone/>
              <a:defRPr b="0" sz="3000">
                <a:solidFill>
                  <a:srgbClr val="0E2A47"/>
                </a:solidFill>
                <a:latin typeface="Roboto Black"/>
                <a:ea typeface="Roboto Black"/>
                <a:cs typeface="Roboto Black"/>
                <a:sym typeface="Roboto Black"/>
              </a:defRPr>
            </a:lvl1pPr>
            <a:lvl2pPr lvl="1" rtl="0" algn="ctr">
              <a:spcBef>
                <a:spcPts val="0"/>
              </a:spcBef>
              <a:spcAft>
                <a:spcPts val="0"/>
              </a:spcAft>
              <a:buClr>
                <a:srgbClr val="0E2A47"/>
              </a:buClr>
              <a:buSzPts val="5200"/>
              <a:buNone/>
              <a:defRPr sz="5200">
                <a:solidFill>
                  <a:srgbClr val="0E2A47"/>
                </a:solidFill>
              </a:defRPr>
            </a:lvl2pPr>
            <a:lvl3pPr lvl="2" rtl="0" algn="ctr">
              <a:spcBef>
                <a:spcPts val="0"/>
              </a:spcBef>
              <a:spcAft>
                <a:spcPts val="0"/>
              </a:spcAft>
              <a:buClr>
                <a:srgbClr val="0E2A47"/>
              </a:buClr>
              <a:buSzPts val="5200"/>
              <a:buNone/>
              <a:defRPr sz="5200">
                <a:solidFill>
                  <a:srgbClr val="0E2A47"/>
                </a:solidFill>
              </a:defRPr>
            </a:lvl3pPr>
            <a:lvl4pPr lvl="3" rtl="0" algn="ctr">
              <a:spcBef>
                <a:spcPts val="0"/>
              </a:spcBef>
              <a:spcAft>
                <a:spcPts val="0"/>
              </a:spcAft>
              <a:buClr>
                <a:srgbClr val="0E2A47"/>
              </a:buClr>
              <a:buSzPts val="5200"/>
              <a:buNone/>
              <a:defRPr sz="5200">
                <a:solidFill>
                  <a:srgbClr val="0E2A47"/>
                </a:solidFill>
              </a:defRPr>
            </a:lvl4pPr>
            <a:lvl5pPr lvl="4" rtl="0" algn="ctr">
              <a:spcBef>
                <a:spcPts val="0"/>
              </a:spcBef>
              <a:spcAft>
                <a:spcPts val="0"/>
              </a:spcAft>
              <a:buClr>
                <a:srgbClr val="0E2A47"/>
              </a:buClr>
              <a:buSzPts val="5200"/>
              <a:buNone/>
              <a:defRPr sz="5200">
                <a:solidFill>
                  <a:srgbClr val="0E2A47"/>
                </a:solidFill>
              </a:defRPr>
            </a:lvl5pPr>
            <a:lvl6pPr lvl="5" rtl="0" algn="ctr">
              <a:spcBef>
                <a:spcPts val="0"/>
              </a:spcBef>
              <a:spcAft>
                <a:spcPts val="0"/>
              </a:spcAft>
              <a:buClr>
                <a:srgbClr val="0E2A47"/>
              </a:buClr>
              <a:buSzPts val="5200"/>
              <a:buNone/>
              <a:defRPr sz="5200">
                <a:solidFill>
                  <a:srgbClr val="0E2A47"/>
                </a:solidFill>
              </a:defRPr>
            </a:lvl6pPr>
            <a:lvl7pPr lvl="6" rtl="0" algn="ctr">
              <a:spcBef>
                <a:spcPts val="0"/>
              </a:spcBef>
              <a:spcAft>
                <a:spcPts val="0"/>
              </a:spcAft>
              <a:buClr>
                <a:srgbClr val="0E2A47"/>
              </a:buClr>
              <a:buSzPts val="5200"/>
              <a:buNone/>
              <a:defRPr sz="5200">
                <a:solidFill>
                  <a:srgbClr val="0E2A47"/>
                </a:solidFill>
              </a:defRPr>
            </a:lvl7pPr>
            <a:lvl8pPr lvl="7" rtl="0" algn="ctr">
              <a:spcBef>
                <a:spcPts val="0"/>
              </a:spcBef>
              <a:spcAft>
                <a:spcPts val="0"/>
              </a:spcAft>
              <a:buClr>
                <a:srgbClr val="0E2A47"/>
              </a:buClr>
              <a:buSzPts val="5200"/>
              <a:buNone/>
              <a:defRPr sz="5200">
                <a:solidFill>
                  <a:srgbClr val="0E2A47"/>
                </a:solidFill>
              </a:defRPr>
            </a:lvl8pPr>
            <a:lvl9pPr lvl="8" rtl="0" algn="ctr">
              <a:spcBef>
                <a:spcPts val="0"/>
              </a:spcBef>
              <a:spcAft>
                <a:spcPts val="0"/>
              </a:spcAft>
              <a:buClr>
                <a:srgbClr val="0E2A47"/>
              </a:buClr>
              <a:buSzPts val="5200"/>
              <a:buNone/>
              <a:defRPr sz="5200">
                <a:solidFill>
                  <a:srgbClr val="0E2A47"/>
                </a:solidFill>
              </a:defRPr>
            </a:lvl9pPr>
          </a:lstStyle>
          <a:p/>
        </p:txBody>
      </p:sp>
      <p:sp>
        <p:nvSpPr>
          <p:cNvPr id="87" name="Google Shape;87;p14"/>
          <p:cNvSpPr txBox="1"/>
          <p:nvPr>
            <p:ph idx="1" type="subTitle"/>
          </p:nvPr>
        </p:nvSpPr>
        <p:spPr>
          <a:xfrm>
            <a:off x="3986575" y="2421700"/>
            <a:ext cx="4470900" cy="187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REDITS">
  <p:cSld name="TITLE_1_1_2_1_1">
    <p:bg>
      <p:bgPr>
        <a:gradFill>
          <a:gsLst>
            <a:gs pos="0">
              <a:srgbClr val="052643"/>
            </a:gs>
            <a:gs pos="100000">
              <a:srgbClr val="041523"/>
            </a:gs>
          </a:gsLst>
          <a:path path="circle">
            <a:fillToRect b="50%" l="50%" r="50%" t="50%"/>
          </a:path>
          <a:tileRect/>
        </a:gradFill>
      </p:bgPr>
    </p:bg>
    <p:spTree>
      <p:nvGrpSpPr>
        <p:cNvPr id="88" name="Shape 88"/>
        <p:cNvGrpSpPr/>
        <p:nvPr/>
      </p:nvGrpSpPr>
      <p:grpSpPr>
        <a:xfrm>
          <a:off x="0" y="0"/>
          <a:ext cx="0" cy="0"/>
          <a:chOff x="0" y="0"/>
          <a:chExt cx="0" cy="0"/>
        </a:xfrm>
      </p:grpSpPr>
      <p:sp>
        <p:nvSpPr>
          <p:cNvPr id="89" name="Google Shape;89;p15"/>
          <p:cNvSpPr/>
          <p:nvPr/>
        </p:nvSpPr>
        <p:spPr>
          <a:xfrm>
            <a:off x="-349375" y="1621200"/>
            <a:ext cx="6832200" cy="2937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5"/>
          <p:cNvSpPr txBox="1"/>
          <p:nvPr>
            <p:ph idx="1" type="body"/>
          </p:nvPr>
        </p:nvSpPr>
        <p:spPr>
          <a:xfrm>
            <a:off x="810000" y="2169000"/>
            <a:ext cx="8520600" cy="3416400"/>
          </a:xfrm>
          <a:prstGeom prst="rect">
            <a:avLst/>
          </a:prstGeom>
        </p:spPr>
        <p:txBody>
          <a:bodyPr anchorCtr="0" anchor="t" bIns="91425" lIns="91425" spcFirstLastPara="1" rIns="91425" wrap="square" tIns="91425">
            <a:noAutofit/>
          </a:bodyPr>
          <a:lstStyle>
            <a:lvl1pPr indent="-292100" lvl="0" marL="457200" rtl="0">
              <a:lnSpc>
                <a:spcPct val="115000"/>
              </a:lnSpc>
              <a:spcBef>
                <a:spcPts val="0"/>
              </a:spcBef>
              <a:spcAft>
                <a:spcPts val="0"/>
              </a:spcAft>
              <a:buClr>
                <a:srgbClr val="161234"/>
              </a:buClr>
              <a:buSzPts val="1000"/>
              <a:buChar char="●"/>
              <a:defRPr sz="1000">
                <a:solidFill>
                  <a:srgbClr val="161234"/>
                </a:solidFill>
              </a:defRPr>
            </a:lvl1pPr>
            <a:lvl2pPr indent="-292100" lvl="1" marL="914400" rtl="0">
              <a:lnSpc>
                <a:spcPct val="115000"/>
              </a:lnSpc>
              <a:spcBef>
                <a:spcPts val="1600"/>
              </a:spcBef>
              <a:spcAft>
                <a:spcPts val="0"/>
              </a:spcAft>
              <a:buClr>
                <a:srgbClr val="161234"/>
              </a:buClr>
              <a:buSzPts val="1000"/>
              <a:buChar char="○"/>
              <a:defRPr sz="1000">
                <a:solidFill>
                  <a:srgbClr val="161234"/>
                </a:solidFill>
              </a:defRPr>
            </a:lvl2pPr>
            <a:lvl3pPr indent="-292100" lvl="2" marL="1371600" rtl="0">
              <a:lnSpc>
                <a:spcPct val="115000"/>
              </a:lnSpc>
              <a:spcBef>
                <a:spcPts val="1600"/>
              </a:spcBef>
              <a:spcAft>
                <a:spcPts val="0"/>
              </a:spcAft>
              <a:buClr>
                <a:srgbClr val="161234"/>
              </a:buClr>
              <a:buSzPts val="1000"/>
              <a:buChar char="■"/>
              <a:defRPr sz="1000">
                <a:solidFill>
                  <a:srgbClr val="161234"/>
                </a:solidFill>
              </a:defRPr>
            </a:lvl3pPr>
            <a:lvl4pPr indent="-292100" lvl="3" marL="1828800" rtl="0">
              <a:lnSpc>
                <a:spcPct val="115000"/>
              </a:lnSpc>
              <a:spcBef>
                <a:spcPts val="1600"/>
              </a:spcBef>
              <a:spcAft>
                <a:spcPts val="0"/>
              </a:spcAft>
              <a:buClr>
                <a:srgbClr val="161234"/>
              </a:buClr>
              <a:buSzPts val="1000"/>
              <a:buChar char="●"/>
              <a:defRPr sz="1000">
                <a:solidFill>
                  <a:srgbClr val="161234"/>
                </a:solidFill>
              </a:defRPr>
            </a:lvl4pPr>
            <a:lvl5pPr indent="-292100" lvl="4" marL="2286000" rtl="0">
              <a:lnSpc>
                <a:spcPct val="115000"/>
              </a:lnSpc>
              <a:spcBef>
                <a:spcPts val="1600"/>
              </a:spcBef>
              <a:spcAft>
                <a:spcPts val="0"/>
              </a:spcAft>
              <a:buClr>
                <a:srgbClr val="161234"/>
              </a:buClr>
              <a:buSzPts val="1000"/>
              <a:buChar char="○"/>
              <a:defRPr sz="1000">
                <a:solidFill>
                  <a:srgbClr val="161234"/>
                </a:solidFill>
              </a:defRPr>
            </a:lvl5pPr>
            <a:lvl6pPr indent="-292100" lvl="5" marL="2743200" rtl="0">
              <a:lnSpc>
                <a:spcPct val="115000"/>
              </a:lnSpc>
              <a:spcBef>
                <a:spcPts val="1600"/>
              </a:spcBef>
              <a:spcAft>
                <a:spcPts val="0"/>
              </a:spcAft>
              <a:buClr>
                <a:srgbClr val="161234"/>
              </a:buClr>
              <a:buSzPts val="1000"/>
              <a:buChar char="■"/>
              <a:defRPr sz="1000">
                <a:solidFill>
                  <a:srgbClr val="161234"/>
                </a:solidFill>
              </a:defRPr>
            </a:lvl6pPr>
            <a:lvl7pPr indent="-292100" lvl="6" marL="3200400" rtl="0">
              <a:lnSpc>
                <a:spcPct val="115000"/>
              </a:lnSpc>
              <a:spcBef>
                <a:spcPts val="1600"/>
              </a:spcBef>
              <a:spcAft>
                <a:spcPts val="0"/>
              </a:spcAft>
              <a:buClr>
                <a:srgbClr val="161234"/>
              </a:buClr>
              <a:buSzPts val="1000"/>
              <a:buChar char="●"/>
              <a:defRPr sz="1000">
                <a:solidFill>
                  <a:srgbClr val="161234"/>
                </a:solidFill>
              </a:defRPr>
            </a:lvl7pPr>
            <a:lvl8pPr indent="-292100" lvl="7" marL="3657600" rtl="0">
              <a:lnSpc>
                <a:spcPct val="115000"/>
              </a:lnSpc>
              <a:spcBef>
                <a:spcPts val="1600"/>
              </a:spcBef>
              <a:spcAft>
                <a:spcPts val="0"/>
              </a:spcAft>
              <a:buClr>
                <a:srgbClr val="161234"/>
              </a:buClr>
              <a:buSzPts val="1000"/>
              <a:buChar char="○"/>
              <a:defRPr sz="1000">
                <a:solidFill>
                  <a:srgbClr val="161234"/>
                </a:solidFill>
              </a:defRPr>
            </a:lvl8pPr>
            <a:lvl9pPr indent="-292100" lvl="8" marL="4114800" rtl="0">
              <a:lnSpc>
                <a:spcPct val="115000"/>
              </a:lnSpc>
              <a:spcBef>
                <a:spcPts val="1600"/>
              </a:spcBef>
              <a:spcAft>
                <a:spcPts val="1600"/>
              </a:spcAft>
              <a:buClr>
                <a:srgbClr val="161234"/>
              </a:buClr>
              <a:buSzPts val="1000"/>
              <a:buChar char="■"/>
              <a:defRPr sz="1000">
                <a:solidFill>
                  <a:srgbClr val="161234"/>
                </a:solidFill>
              </a:defRPr>
            </a:lvl9pPr>
          </a:lstStyle>
          <a:p/>
        </p:txBody>
      </p:sp>
      <p:sp>
        <p:nvSpPr>
          <p:cNvPr id="91" name="Google Shape;91;p15"/>
          <p:cNvSpPr txBox="1"/>
          <p:nvPr>
            <p:ph type="ctrTitle"/>
          </p:nvPr>
        </p:nvSpPr>
        <p:spPr>
          <a:xfrm>
            <a:off x="892325" y="644550"/>
            <a:ext cx="79401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5200"/>
              <a:buNone/>
              <a:defRPr sz="5200">
                <a:solidFill>
                  <a:srgbClr val="FFFFFF"/>
                </a:solidFill>
              </a:defRPr>
            </a:lvl2pPr>
            <a:lvl3pPr lvl="2" rtl="0">
              <a:spcBef>
                <a:spcPts val="0"/>
              </a:spcBef>
              <a:spcAft>
                <a:spcPts val="0"/>
              </a:spcAft>
              <a:buClr>
                <a:srgbClr val="FFFFFF"/>
              </a:buClr>
              <a:buSzPts val="5200"/>
              <a:buNone/>
              <a:defRPr sz="5200">
                <a:solidFill>
                  <a:srgbClr val="FFFFFF"/>
                </a:solidFill>
              </a:defRPr>
            </a:lvl3pPr>
            <a:lvl4pPr lvl="3" rtl="0">
              <a:spcBef>
                <a:spcPts val="0"/>
              </a:spcBef>
              <a:spcAft>
                <a:spcPts val="0"/>
              </a:spcAft>
              <a:buClr>
                <a:srgbClr val="FFFFFF"/>
              </a:buClr>
              <a:buSzPts val="5200"/>
              <a:buNone/>
              <a:defRPr sz="5200">
                <a:solidFill>
                  <a:srgbClr val="FFFFFF"/>
                </a:solidFill>
              </a:defRPr>
            </a:lvl4pPr>
            <a:lvl5pPr lvl="4" rtl="0">
              <a:spcBef>
                <a:spcPts val="0"/>
              </a:spcBef>
              <a:spcAft>
                <a:spcPts val="0"/>
              </a:spcAft>
              <a:buClr>
                <a:srgbClr val="FFFFFF"/>
              </a:buClr>
              <a:buSzPts val="5200"/>
              <a:buNone/>
              <a:defRPr sz="5200">
                <a:solidFill>
                  <a:srgbClr val="FFFFFF"/>
                </a:solidFill>
              </a:defRPr>
            </a:lvl5pPr>
            <a:lvl6pPr lvl="5" rtl="0">
              <a:spcBef>
                <a:spcPts val="0"/>
              </a:spcBef>
              <a:spcAft>
                <a:spcPts val="0"/>
              </a:spcAft>
              <a:buClr>
                <a:srgbClr val="FFFFFF"/>
              </a:buClr>
              <a:buSzPts val="5200"/>
              <a:buNone/>
              <a:defRPr sz="5200">
                <a:solidFill>
                  <a:srgbClr val="FFFFFF"/>
                </a:solidFill>
              </a:defRPr>
            </a:lvl6pPr>
            <a:lvl7pPr lvl="6" rtl="0">
              <a:spcBef>
                <a:spcPts val="0"/>
              </a:spcBef>
              <a:spcAft>
                <a:spcPts val="0"/>
              </a:spcAft>
              <a:buClr>
                <a:srgbClr val="FFFFFF"/>
              </a:buClr>
              <a:buSzPts val="5200"/>
              <a:buNone/>
              <a:defRPr sz="5200">
                <a:solidFill>
                  <a:srgbClr val="FFFFFF"/>
                </a:solidFill>
              </a:defRPr>
            </a:lvl7pPr>
            <a:lvl8pPr lvl="7" rtl="0">
              <a:spcBef>
                <a:spcPts val="0"/>
              </a:spcBef>
              <a:spcAft>
                <a:spcPts val="0"/>
              </a:spcAft>
              <a:buClr>
                <a:srgbClr val="FFFFFF"/>
              </a:buClr>
              <a:buSzPts val="5200"/>
              <a:buNone/>
              <a:defRPr sz="5200">
                <a:solidFill>
                  <a:srgbClr val="FFFFFF"/>
                </a:solidFill>
              </a:defRPr>
            </a:lvl8pPr>
            <a:lvl9pPr lvl="8" rtl="0">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SOURCES">
  <p:cSld name="TITLE_1_1_2_1_1_1">
    <p:bg>
      <p:bgPr>
        <a:solidFill>
          <a:schemeClr val="accent1"/>
        </a:solidFill>
      </p:bgPr>
    </p:bg>
    <p:spTree>
      <p:nvGrpSpPr>
        <p:cNvPr id="92" name="Shape 92"/>
        <p:cNvGrpSpPr/>
        <p:nvPr/>
      </p:nvGrpSpPr>
      <p:grpSpPr>
        <a:xfrm>
          <a:off x="0" y="0"/>
          <a:ext cx="0" cy="0"/>
          <a:chOff x="0" y="0"/>
          <a:chExt cx="0" cy="0"/>
        </a:xfrm>
      </p:grpSpPr>
      <p:sp>
        <p:nvSpPr>
          <p:cNvPr id="93" name="Google Shape;93;p16"/>
          <p:cNvSpPr/>
          <p:nvPr/>
        </p:nvSpPr>
        <p:spPr>
          <a:xfrm>
            <a:off x="-349375" y="1287500"/>
            <a:ext cx="6832200" cy="3607200"/>
          </a:xfrm>
          <a:prstGeom prst="rect">
            <a:avLst/>
          </a:prstGeom>
          <a:gradFill>
            <a:gsLst>
              <a:gs pos="0">
                <a:srgbClr val="052643"/>
              </a:gs>
              <a:gs pos="100000">
                <a:srgbClr val="04152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6"/>
          <p:cNvSpPr txBox="1"/>
          <p:nvPr>
            <p:ph idx="1" type="body"/>
          </p:nvPr>
        </p:nvSpPr>
        <p:spPr>
          <a:xfrm>
            <a:off x="810000" y="1478150"/>
            <a:ext cx="8520600" cy="3416400"/>
          </a:xfrm>
          <a:prstGeom prst="rect">
            <a:avLst/>
          </a:prstGeom>
        </p:spPr>
        <p:txBody>
          <a:bodyPr anchorCtr="0" anchor="t" bIns="91425" lIns="91425" spcFirstLastPara="1" rIns="91425" wrap="square" tIns="91425">
            <a:noAutofit/>
          </a:bodyPr>
          <a:lstStyle>
            <a:lvl1pPr indent="-279400" lvl="0" marL="457200" rtl="0">
              <a:lnSpc>
                <a:spcPct val="115000"/>
              </a:lnSpc>
              <a:spcBef>
                <a:spcPts val="0"/>
              </a:spcBef>
              <a:spcAft>
                <a:spcPts val="0"/>
              </a:spcAft>
              <a:buClr>
                <a:srgbClr val="1EFFC1"/>
              </a:buClr>
              <a:buSzPts val="800"/>
              <a:buChar char="●"/>
              <a:defRPr sz="800">
                <a:solidFill>
                  <a:srgbClr val="1EFFC1"/>
                </a:solidFill>
              </a:defRPr>
            </a:lvl1pPr>
            <a:lvl2pPr indent="-279400" lvl="1" marL="914400" rtl="0">
              <a:lnSpc>
                <a:spcPct val="115000"/>
              </a:lnSpc>
              <a:spcBef>
                <a:spcPts val="1600"/>
              </a:spcBef>
              <a:spcAft>
                <a:spcPts val="0"/>
              </a:spcAft>
              <a:buClr>
                <a:srgbClr val="1EFFC1"/>
              </a:buClr>
              <a:buSzPts val="800"/>
              <a:buChar char="○"/>
              <a:defRPr sz="800">
                <a:solidFill>
                  <a:srgbClr val="1EFFC1"/>
                </a:solidFill>
              </a:defRPr>
            </a:lvl2pPr>
            <a:lvl3pPr indent="-279400" lvl="2" marL="1371600" rtl="0">
              <a:lnSpc>
                <a:spcPct val="115000"/>
              </a:lnSpc>
              <a:spcBef>
                <a:spcPts val="1600"/>
              </a:spcBef>
              <a:spcAft>
                <a:spcPts val="0"/>
              </a:spcAft>
              <a:buClr>
                <a:srgbClr val="1EFFC1"/>
              </a:buClr>
              <a:buSzPts val="800"/>
              <a:buChar char="■"/>
              <a:defRPr sz="800">
                <a:solidFill>
                  <a:srgbClr val="1EFFC1"/>
                </a:solidFill>
              </a:defRPr>
            </a:lvl3pPr>
            <a:lvl4pPr indent="-279400" lvl="3" marL="1828800" rtl="0">
              <a:lnSpc>
                <a:spcPct val="115000"/>
              </a:lnSpc>
              <a:spcBef>
                <a:spcPts val="1600"/>
              </a:spcBef>
              <a:spcAft>
                <a:spcPts val="0"/>
              </a:spcAft>
              <a:buClr>
                <a:srgbClr val="1EFFC1"/>
              </a:buClr>
              <a:buSzPts val="800"/>
              <a:buChar char="●"/>
              <a:defRPr sz="800">
                <a:solidFill>
                  <a:srgbClr val="1EFFC1"/>
                </a:solidFill>
              </a:defRPr>
            </a:lvl4pPr>
            <a:lvl5pPr indent="-279400" lvl="4" marL="2286000" rtl="0">
              <a:lnSpc>
                <a:spcPct val="115000"/>
              </a:lnSpc>
              <a:spcBef>
                <a:spcPts val="1600"/>
              </a:spcBef>
              <a:spcAft>
                <a:spcPts val="0"/>
              </a:spcAft>
              <a:buClr>
                <a:srgbClr val="1EFFC1"/>
              </a:buClr>
              <a:buSzPts val="800"/>
              <a:buChar char="○"/>
              <a:defRPr sz="800">
                <a:solidFill>
                  <a:srgbClr val="1EFFC1"/>
                </a:solidFill>
              </a:defRPr>
            </a:lvl5pPr>
            <a:lvl6pPr indent="-279400" lvl="5" marL="2743200" rtl="0">
              <a:lnSpc>
                <a:spcPct val="115000"/>
              </a:lnSpc>
              <a:spcBef>
                <a:spcPts val="1600"/>
              </a:spcBef>
              <a:spcAft>
                <a:spcPts val="0"/>
              </a:spcAft>
              <a:buClr>
                <a:srgbClr val="1EFFC1"/>
              </a:buClr>
              <a:buSzPts val="800"/>
              <a:buChar char="■"/>
              <a:defRPr sz="800">
                <a:solidFill>
                  <a:srgbClr val="1EFFC1"/>
                </a:solidFill>
              </a:defRPr>
            </a:lvl6pPr>
            <a:lvl7pPr indent="-279400" lvl="6" marL="3200400" rtl="0">
              <a:lnSpc>
                <a:spcPct val="115000"/>
              </a:lnSpc>
              <a:spcBef>
                <a:spcPts val="1600"/>
              </a:spcBef>
              <a:spcAft>
                <a:spcPts val="0"/>
              </a:spcAft>
              <a:buClr>
                <a:srgbClr val="1EFFC1"/>
              </a:buClr>
              <a:buSzPts val="800"/>
              <a:buChar char="●"/>
              <a:defRPr sz="800">
                <a:solidFill>
                  <a:srgbClr val="1EFFC1"/>
                </a:solidFill>
              </a:defRPr>
            </a:lvl7pPr>
            <a:lvl8pPr indent="-279400" lvl="7" marL="3657600" rtl="0">
              <a:lnSpc>
                <a:spcPct val="115000"/>
              </a:lnSpc>
              <a:spcBef>
                <a:spcPts val="1600"/>
              </a:spcBef>
              <a:spcAft>
                <a:spcPts val="0"/>
              </a:spcAft>
              <a:buClr>
                <a:srgbClr val="1EFFC1"/>
              </a:buClr>
              <a:buSzPts val="800"/>
              <a:buChar char="○"/>
              <a:defRPr sz="800">
                <a:solidFill>
                  <a:srgbClr val="1EFFC1"/>
                </a:solidFill>
              </a:defRPr>
            </a:lvl8pPr>
            <a:lvl9pPr indent="-279400" lvl="8" marL="4114800" rtl="0">
              <a:lnSpc>
                <a:spcPct val="115000"/>
              </a:lnSpc>
              <a:spcBef>
                <a:spcPts val="1600"/>
              </a:spcBef>
              <a:spcAft>
                <a:spcPts val="1600"/>
              </a:spcAft>
              <a:buClr>
                <a:srgbClr val="1EFFC1"/>
              </a:buClr>
              <a:buSzPts val="800"/>
              <a:buChar char="■"/>
              <a:defRPr sz="800">
                <a:solidFill>
                  <a:srgbClr val="1EFFC1"/>
                </a:solidFill>
              </a:defRPr>
            </a:lvl9pPr>
          </a:lstStyle>
          <a:p/>
        </p:txBody>
      </p:sp>
      <p:sp>
        <p:nvSpPr>
          <p:cNvPr id="95" name="Google Shape;95;p16"/>
          <p:cNvSpPr txBox="1"/>
          <p:nvPr>
            <p:ph type="ctrTitle"/>
          </p:nvPr>
        </p:nvSpPr>
        <p:spPr>
          <a:xfrm>
            <a:off x="892325" y="644550"/>
            <a:ext cx="79401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161234"/>
              </a:buClr>
              <a:buSzPts val="3000"/>
              <a:buFont typeface="Roboto Black"/>
              <a:buNone/>
              <a:defRPr b="0" sz="3000">
                <a:solidFill>
                  <a:srgbClr val="161234"/>
                </a:solidFill>
                <a:latin typeface="Roboto Black"/>
                <a:ea typeface="Roboto Black"/>
                <a:cs typeface="Roboto Black"/>
                <a:sym typeface="Roboto Black"/>
              </a:defRPr>
            </a:lvl1pPr>
            <a:lvl2pPr lvl="1" rtl="0">
              <a:spcBef>
                <a:spcPts val="0"/>
              </a:spcBef>
              <a:spcAft>
                <a:spcPts val="0"/>
              </a:spcAft>
              <a:buClr>
                <a:srgbClr val="161234"/>
              </a:buClr>
              <a:buSzPts val="5200"/>
              <a:buNone/>
              <a:defRPr sz="5200">
                <a:solidFill>
                  <a:srgbClr val="161234"/>
                </a:solidFill>
              </a:defRPr>
            </a:lvl2pPr>
            <a:lvl3pPr lvl="2" rtl="0">
              <a:spcBef>
                <a:spcPts val="0"/>
              </a:spcBef>
              <a:spcAft>
                <a:spcPts val="0"/>
              </a:spcAft>
              <a:buClr>
                <a:srgbClr val="161234"/>
              </a:buClr>
              <a:buSzPts val="5200"/>
              <a:buNone/>
              <a:defRPr sz="5200">
                <a:solidFill>
                  <a:srgbClr val="161234"/>
                </a:solidFill>
              </a:defRPr>
            </a:lvl3pPr>
            <a:lvl4pPr lvl="3" rtl="0">
              <a:spcBef>
                <a:spcPts val="0"/>
              </a:spcBef>
              <a:spcAft>
                <a:spcPts val="0"/>
              </a:spcAft>
              <a:buClr>
                <a:srgbClr val="161234"/>
              </a:buClr>
              <a:buSzPts val="5200"/>
              <a:buNone/>
              <a:defRPr sz="5200">
                <a:solidFill>
                  <a:srgbClr val="161234"/>
                </a:solidFill>
              </a:defRPr>
            </a:lvl4pPr>
            <a:lvl5pPr lvl="4" rtl="0">
              <a:spcBef>
                <a:spcPts val="0"/>
              </a:spcBef>
              <a:spcAft>
                <a:spcPts val="0"/>
              </a:spcAft>
              <a:buClr>
                <a:srgbClr val="161234"/>
              </a:buClr>
              <a:buSzPts val="5200"/>
              <a:buNone/>
              <a:defRPr sz="5200">
                <a:solidFill>
                  <a:srgbClr val="161234"/>
                </a:solidFill>
              </a:defRPr>
            </a:lvl5pPr>
            <a:lvl6pPr lvl="5" rtl="0">
              <a:spcBef>
                <a:spcPts val="0"/>
              </a:spcBef>
              <a:spcAft>
                <a:spcPts val="0"/>
              </a:spcAft>
              <a:buClr>
                <a:srgbClr val="161234"/>
              </a:buClr>
              <a:buSzPts val="5200"/>
              <a:buNone/>
              <a:defRPr sz="5200">
                <a:solidFill>
                  <a:srgbClr val="161234"/>
                </a:solidFill>
              </a:defRPr>
            </a:lvl6pPr>
            <a:lvl7pPr lvl="6" rtl="0">
              <a:spcBef>
                <a:spcPts val="0"/>
              </a:spcBef>
              <a:spcAft>
                <a:spcPts val="0"/>
              </a:spcAft>
              <a:buClr>
                <a:srgbClr val="161234"/>
              </a:buClr>
              <a:buSzPts val="5200"/>
              <a:buNone/>
              <a:defRPr sz="5200">
                <a:solidFill>
                  <a:srgbClr val="161234"/>
                </a:solidFill>
              </a:defRPr>
            </a:lvl7pPr>
            <a:lvl8pPr lvl="7" rtl="0">
              <a:spcBef>
                <a:spcPts val="0"/>
              </a:spcBef>
              <a:spcAft>
                <a:spcPts val="0"/>
              </a:spcAft>
              <a:buClr>
                <a:srgbClr val="161234"/>
              </a:buClr>
              <a:buSzPts val="5200"/>
              <a:buNone/>
              <a:defRPr sz="5200">
                <a:solidFill>
                  <a:srgbClr val="161234"/>
                </a:solidFill>
              </a:defRPr>
            </a:lvl8pPr>
            <a:lvl9pPr lvl="8" rtl="0">
              <a:spcBef>
                <a:spcPts val="0"/>
              </a:spcBef>
              <a:spcAft>
                <a:spcPts val="0"/>
              </a:spcAft>
              <a:buClr>
                <a:srgbClr val="161234"/>
              </a:buClr>
              <a:buSzPts val="5200"/>
              <a:buNone/>
              <a:defRPr sz="5200">
                <a:solidFill>
                  <a:srgbClr val="161234"/>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bg>
      <p:bgPr>
        <a:solidFill>
          <a:srgbClr val="FFFFFF"/>
        </a:solidFill>
      </p:bgPr>
    </p:bg>
    <p:spTree>
      <p:nvGrpSpPr>
        <p:cNvPr id="96" name="Shape 9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TITLE_1">
    <p:bg>
      <p:bgPr>
        <a:gradFill>
          <a:gsLst>
            <a:gs pos="0">
              <a:srgbClr val="052643"/>
            </a:gs>
            <a:gs pos="100000">
              <a:srgbClr val="041523"/>
            </a:gs>
          </a:gsLst>
          <a:path path="circle">
            <a:fillToRect b="50%" l="50%" r="50%" t="50%"/>
          </a:path>
          <a:tileRect/>
        </a:gradFill>
      </p:bgPr>
    </p:bg>
    <p:spTree>
      <p:nvGrpSpPr>
        <p:cNvPr id="11" name="Shape 11"/>
        <p:cNvGrpSpPr/>
        <p:nvPr/>
      </p:nvGrpSpPr>
      <p:grpSpPr>
        <a:xfrm>
          <a:off x="0" y="0"/>
          <a:ext cx="0" cy="0"/>
          <a:chOff x="0" y="0"/>
          <a:chExt cx="0" cy="0"/>
        </a:xfrm>
      </p:grpSpPr>
      <p:sp>
        <p:nvSpPr>
          <p:cNvPr id="12" name="Google Shape;12;p3"/>
          <p:cNvSpPr txBox="1"/>
          <p:nvPr>
            <p:ph type="ctrTitle"/>
          </p:nvPr>
        </p:nvSpPr>
        <p:spPr>
          <a:xfrm>
            <a:off x="311700" y="644550"/>
            <a:ext cx="8520600" cy="606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5200"/>
              <a:buNone/>
              <a:defRPr sz="5200">
                <a:solidFill>
                  <a:srgbClr val="FFFFFF"/>
                </a:solidFill>
              </a:defRPr>
            </a:lvl2pPr>
            <a:lvl3pPr lvl="2" rtl="0" algn="ctr">
              <a:spcBef>
                <a:spcPts val="0"/>
              </a:spcBef>
              <a:spcAft>
                <a:spcPts val="0"/>
              </a:spcAft>
              <a:buClr>
                <a:srgbClr val="FFFFFF"/>
              </a:buClr>
              <a:buSzPts val="5200"/>
              <a:buNone/>
              <a:defRPr sz="5200">
                <a:solidFill>
                  <a:srgbClr val="FFFFFF"/>
                </a:solidFill>
              </a:defRPr>
            </a:lvl3pPr>
            <a:lvl4pPr lvl="3" rtl="0" algn="ctr">
              <a:spcBef>
                <a:spcPts val="0"/>
              </a:spcBef>
              <a:spcAft>
                <a:spcPts val="0"/>
              </a:spcAft>
              <a:buClr>
                <a:srgbClr val="FFFFFF"/>
              </a:buClr>
              <a:buSzPts val="5200"/>
              <a:buNone/>
              <a:defRPr sz="5200">
                <a:solidFill>
                  <a:srgbClr val="FFFFFF"/>
                </a:solidFill>
              </a:defRPr>
            </a:lvl4pPr>
            <a:lvl5pPr lvl="4" rtl="0" algn="ctr">
              <a:spcBef>
                <a:spcPts val="0"/>
              </a:spcBef>
              <a:spcAft>
                <a:spcPts val="0"/>
              </a:spcAft>
              <a:buClr>
                <a:srgbClr val="FFFFFF"/>
              </a:buClr>
              <a:buSzPts val="5200"/>
              <a:buNone/>
              <a:defRPr sz="5200">
                <a:solidFill>
                  <a:srgbClr val="FFFFFF"/>
                </a:solidFill>
              </a:defRPr>
            </a:lvl5pPr>
            <a:lvl6pPr lvl="5" rtl="0" algn="ctr">
              <a:spcBef>
                <a:spcPts val="0"/>
              </a:spcBef>
              <a:spcAft>
                <a:spcPts val="0"/>
              </a:spcAft>
              <a:buClr>
                <a:srgbClr val="FFFFFF"/>
              </a:buClr>
              <a:buSzPts val="5200"/>
              <a:buNone/>
              <a:defRPr sz="5200">
                <a:solidFill>
                  <a:srgbClr val="FFFFFF"/>
                </a:solidFill>
              </a:defRPr>
            </a:lvl6pPr>
            <a:lvl7pPr lvl="6" rtl="0" algn="ctr">
              <a:spcBef>
                <a:spcPts val="0"/>
              </a:spcBef>
              <a:spcAft>
                <a:spcPts val="0"/>
              </a:spcAft>
              <a:buClr>
                <a:srgbClr val="FFFFFF"/>
              </a:buClr>
              <a:buSzPts val="5200"/>
              <a:buNone/>
              <a:defRPr sz="5200">
                <a:solidFill>
                  <a:srgbClr val="FFFFFF"/>
                </a:solidFill>
              </a:defRPr>
            </a:lvl7pPr>
            <a:lvl8pPr lvl="7" rtl="0" algn="ctr">
              <a:spcBef>
                <a:spcPts val="0"/>
              </a:spcBef>
              <a:spcAft>
                <a:spcPts val="0"/>
              </a:spcAft>
              <a:buClr>
                <a:srgbClr val="FFFFFF"/>
              </a:buClr>
              <a:buSzPts val="5200"/>
              <a:buNone/>
              <a:defRPr sz="5200">
                <a:solidFill>
                  <a:srgbClr val="FFFFFF"/>
                </a:solidFill>
              </a:defRPr>
            </a:lvl8pPr>
            <a:lvl9pPr lvl="8" rtl="0" algn="ctr">
              <a:spcBef>
                <a:spcPts val="0"/>
              </a:spcBef>
              <a:spcAft>
                <a:spcPts val="0"/>
              </a:spcAft>
              <a:buClr>
                <a:srgbClr val="FFFFFF"/>
              </a:buClr>
              <a:buSzPts val="5200"/>
              <a:buNone/>
              <a:defRPr sz="5200">
                <a:solidFill>
                  <a:srgbClr val="FFFFFF"/>
                </a:solidFill>
              </a:defRPr>
            </a:lvl9pPr>
          </a:lstStyle>
          <a:p/>
        </p:txBody>
      </p:sp>
      <p:sp>
        <p:nvSpPr>
          <p:cNvPr id="13" name="Google Shape;13;p3"/>
          <p:cNvSpPr txBox="1"/>
          <p:nvPr>
            <p:ph idx="1" type="subTitle"/>
          </p:nvPr>
        </p:nvSpPr>
        <p:spPr>
          <a:xfrm>
            <a:off x="6411225" y="2121900"/>
            <a:ext cx="1889400" cy="502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rtl="0" algn="ctr">
              <a:lnSpc>
                <a:spcPct val="100000"/>
              </a:lnSpc>
              <a:spcBef>
                <a:spcPts val="0"/>
              </a:spcBef>
              <a:spcAft>
                <a:spcPts val="0"/>
              </a:spcAft>
              <a:buClr>
                <a:srgbClr val="48FFD5"/>
              </a:buClr>
              <a:buSzPts val="900"/>
              <a:buNone/>
              <a:defRPr sz="900">
                <a:solidFill>
                  <a:srgbClr val="48FFD5"/>
                </a:solidFill>
              </a:defRPr>
            </a:lvl2pPr>
            <a:lvl3pPr lvl="2" rtl="0" algn="ctr">
              <a:lnSpc>
                <a:spcPct val="100000"/>
              </a:lnSpc>
              <a:spcBef>
                <a:spcPts val="0"/>
              </a:spcBef>
              <a:spcAft>
                <a:spcPts val="0"/>
              </a:spcAft>
              <a:buClr>
                <a:srgbClr val="48FFD5"/>
              </a:buClr>
              <a:buSzPts val="900"/>
              <a:buNone/>
              <a:defRPr sz="900">
                <a:solidFill>
                  <a:srgbClr val="48FFD5"/>
                </a:solidFill>
              </a:defRPr>
            </a:lvl3pPr>
            <a:lvl4pPr lvl="3" rtl="0" algn="ctr">
              <a:lnSpc>
                <a:spcPct val="100000"/>
              </a:lnSpc>
              <a:spcBef>
                <a:spcPts val="0"/>
              </a:spcBef>
              <a:spcAft>
                <a:spcPts val="0"/>
              </a:spcAft>
              <a:buClr>
                <a:srgbClr val="48FFD5"/>
              </a:buClr>
              <a:buSzPts val="900"/>
              <a:buNone/>
              <a:defRPr sz="900">
                <a:solidFill>
                  <a:srgbClr val="48FFD5"/>
                </a:solidFill>
              </a:defRPr>
            </a:lvl4pPr>
            <a:lvl5pPr lvl="4" rtl="0" algn="ctr">
              <a:lnSpc>
                <a:spcPct val="100000"/>
              </a:lnSpc>
              <a:spcBef>
                <a:spcPts val="0"/>
              </a:spcBef>
              <a:spcAft>
                <a:spcPts val="0"/>
              </a:spcAft>
              <a:buClr>
                <a:srgbClr val="48FFD5"/>
              </a:buClr>
              <a:buSzPts val="900"/>
              <a:buNone/>
              <a:defRPr sz="900">
                <a:solidFill>
                  <a:srgbClr val="48FFD5"/>
                </a:solidFill>
              </a:defRPr>
            </a:lvl5pPr>
            <a:lvl6pPr lvl="5" rtl="0" algn="ctr">
              <a:lnSpc>
                <a:spcPct val="100000"/>
              </a:lnSpc>
              <a:spcBef>
                <a:spcPts val="0"/>
              </a:spcBef>
              <a:spcAft>
                <a:spcPts val="0"/>
              </a:spcAft>
              <a:buClr>
                <a:srgbClr val="48FFD5"/>
              </a:buClr>
              <a:buSzPts val="900"/>
              <a:buNone/>
              <a:defRPr sz="900">
                <a:solidFill>
                  <a:srgbClr val="48FFD5"/>
                </a:solidFill>
              </a:defRPr>
            </a:lvl6pPr>
            <a:lvl7pPr lvl="6" rtl="0" algn="ctr">
              <a:lnSpc>
                <a:spcPct val="100000"/>
              </a:lnSpc>
              <a:spcBef>
                <a:spcPts val="0"/>
              </a:spcBef>
              <a:spcAft>
                <a:spcPts val="0"/>
              </a:spcAft>
              <a:buClr>
                <a:srgbClr val="48FFD5"/>
              </a:buClr>
              <a:buSzPts val="900"/>
              <a:buNone/>
              <a:defRPr sz="900">
                <a:solidFill>
                  <a:srgbClr val="48FFD5"/>
                </a:solidFill>
              </a:defRPr>
            </a:lvl7pPr>
            <a:lvl8pPr lvl="7" rtl="0" algn="ctr">
              <a:lnSpc>
                <a:spcPct val="100000"/>
              </a:lnSpc>
              <a:spcBef>
                <a:spcPts val="0"/>
              </a:spcBef>
              <a:spcAft>
                <a:spcPts val="0"/>
              </a:spcAft>
              <a:buClr>
                <a:srgbClr val="48FFD5"/>
              </a:buClr>
              <a:buSzPts val="900"/>
              <a:buNone/>
              <a:defRPr sz="900">
                <a:solidFill>
                  <a:srgbClr val="48FFD5"/>
                </a:solidFill>
              </a:defRPr>
            </a:lvl8pPr>
            <a:lvl9pPr lvl="8" rtl="0" algn="ctr">
              <a:lnSpc>
                <a:spcPct val="100000"/>
              </a:lnSpc>
              <a:spcBef>
                <a:spcPts val="0"/>
              </a:spcBef>
              <a:spcAft>
                <a:spcPts val="0"/>
              </a:spcAft>
              <a:buClr>
                <a:srgbClr val="48FFD5"/>
              </a:buClr>
              <a:buSzPts val="900"/>
              <a:buNone/>
              <a:defRPr sz="900">
                <a:solidFill>
                  <a:srgbClr val="48FFD5"/>
                </a:solidFill>
              </a:defRPr>
            </a:lvl9pPr>
          </a:lstStyle>
          <a:p/>
        </p:txBody>
      </p:sp>
      <p:sp>
        <p:nvSpPr>
          <p:cNvPr id="14" name="Google Shape;14;p3"/>
          <p:cNvSpPr txBox="1"/>
          <p:nvPr>
            <p:ph hasCustomPrompt="1" idx="2" type="title"/>
          </p:nvPr>
        </p:nvSpPr>
        <p:spPr>
          <a:xfrm>
            <a:off x="5167125" y="1901250"/>
            <a:ext cx="1176900" cy="6066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a:r>
              <a:t>xx%</a:t>
            </a:r>
          </a:p>
        </p:txBody>
      </p:sp>
      <p:sp>
        <p:nvSpPr>
          <p:cNvPr id="15" name="Google Shape;15;p3"/>
          <p:cNvSpPr txBox="1"/>
          <p:nvPr>
            <p:ph idx="3" type="subTitle"/>
          </p:nvPr>
        </p:nvSpPr>
        <p:spPr>
          <a:xfrm>
            <a:off x="6411225" y="3046600"/>
            <a:ext cx="1889400" cy="502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rtl="0" algn="ctr">
              <a:lnSpc>
                <a:spcPct val="100000"/>
              </a:lnSpc>
              <a:spcBef>
                <a:spcPts val="0"/>
              </a:spcBef>
              <a:spcAft>
                <a:spcPts val="0"/>
              </a:spcAft>
              <a:buClr>
                <a:srgbClr val="48FFD5"/>
              </a:buClr>
              <a:buSzPts val="900"/>
              <a:buNone/>
              <a:defRPr sz="900">
                <a:solidFill>
                  <a:srgbClr val="48FFD5"/>
                </a:solidFill>
              </a:defRPr>
            </a:lvl2pPr>
            <a:lvl3pPr lvl="2" rtl="0" algn="ctr">
              <a:lnSpc>
                <a:spcPct val="100000"/>
              </a:lnSpc>
              <a:spcBef>
                <a:spcPts val="0"/>
              </a:spcBef>
              <a:spcAft>
                <a:spcPts val="0"/>
              </a:spcAft>
              <a:buClr>
                <a:srgbClr val="48FFD5"/>
              </a:buClr>
              <a:buSzPts val="900"/>
              <a:buNone/>
              <a:defRPr sz="900">
                <a:solidFill>
                  <a:srgbClr val="48FFD5"/>
                </a:solidFill>
              </a:defRPr>
            </a:lvl3pPr>
            <a:lvl4pPr lvl="3" rtl="0" algn="ctr">
              <a:lnSpc>
                <a:spcPct val="100000"/>
              </a:lnSpc>
              <a:spcBef>
                <a:spcPts val="0"/>
              </a:spcBef>
              <a:spcAft>
                <a:spcPts val="0"/>
              </a:spcAft>
              <a:buClr>
                <a:srgbClr val="48FFD5"/>
              </a:buClr>
              <a:buSzPts val="900"/>
              <a:buNone/>
              <a:defRPr sz="900">
                <a:solidFill>
                  <a:srgbClr val="48FFD5"/>
                </a:solidFill>
              </a:defRPr>
            </a:lvl4pPr>
            <a:lvl5pPr lvl="4" rtl="0" algn="ctr">
              <a:lnSpc>
                <a:spcPct val="100000"/>
              </a:lnSpc>
              <a:spcBef>
                <a:spcPts val="0"/>
              </a:spcBef>
              <a:spcAft>
                <a:spcPts val="0"/>
              </a:spcAft>
              <a:buClr>
                <a:srgbClr val="48FFD5"/>
              </a:buClr>
              <a:buSzPts val="900"/>
              <a:buNone/>
              <a:defRPr sz="900">
                <a:solidFill>
                  <a:srgbClr val="48FFD5"/>
                </a:solidFill>
              </a:defRPr>
            </a:lvl5pPr>
            <a:lvl6pPr lvl="5" rtl="0" algn="ctr">
              <a:lnSpc>
                <a:spcPct val="100000"/>
              </a:lnSpc>
              <a:spcBef>
                <a:spcPts val="0"/>
              </a:spcBef>
              <a:spcAft>
                <a:spcPts val="0"/>
              </a:spcAft>
              <a:buClr>
                <a:srgbClr val="48FFD5"/>
              </a:buClr>
              <a:buSzPts val="900"/>
              <a:buNone/>
              <a:defRPr sz="900">
                <a:solidFill>
                  <a:srgbClr val="48FFD5"/>
                </a:solidFill>
              </a:defRPr>
            </a:lvl6pPr>
            <a:lvl7pPr lvl="6" rtl="0" algn="ctr">
              <a:lnSpc>
                <a:spcPct val="100000"/>
              </a:lnSpc>
              <a:spcBef>
                <a:spcPts val="0"/>
              </a:spcBef>
              <a:spcAft>
                <a:spcPts val="0"/>
              </a:spcAft>
              <a:buClr>
                <a:srgbClr val="48FFD5"/>
              </a:buClr>
              <a:buSzPts val="900"/>
              <a:buNone/>
              <a:defRPr sz="900">
                <a:solidFill>
                  <a:srgbClr val="48FFD5"/>
                </a:solidFill>
              </a:defRPr>
            </a:lvl7pPr>
            <a:lvl8pPr lvl="7" rtl="0" algn="ctr">
              <a:lnSpc>
                <a:spcPct val="100000"/>
              </a:lnSpc>
              <a:spcBef>
                <a:spcPts val="0"/>
              </a:spcBef>
              <a:spcAft>
                <a:spcPts val="0"/>
              </a:spcAft>
              <a:buClr>
                <a:srgbClr val="48FFD5"/>
              </a:buClr>
              <a:buSzPts val="900"/>
              <a:buNone/>
              <a:defRPr sz="900">
                <a:solidFill>
                  <a:srgbClr val="48FFD5"/>
                </a:solidFill>
              </a:defRPr>
            </a:lvl8pPr>
            <a:lvl9pPr lvl="8" rtl="0" algn="ctr">
              <a:lnSpc>
                <a:spcPct val="100000"/>
              </a:lnSpc>
              <a:spcBef>
                <a:spcPts val="0"/>
              </a:spcBef>
              <a:spcAft>
                <a:spcPts val="0"/>
              </a:spcAft>
              <a:buClr>
                <a:srgbClr val="48FFD5"/>
              </a:buClr>
              <a:buSzPts val="900"/>
              <a:buNone/>
              <a:defRPr sz="900">
                <a:solidFill>
                  <a:srgbClr val="48FFD5"/>
                </a:solidFill>
              </a:defRPr>
            </a:lvl9pPr>
          </a:lstStyle>
          <a:p/>
        </p:txBody>
      </p:sp>
      <p:sp>
        <p:nvSpPr>
          <p:cNvPr id="16" name="Google Shape;16;p3"/>
          <p:cNvSpPr txBox="1"/>
          <p:nvPr>
            <p:ph hasCustomPrompt="1" idx="4" type="title"/>
          </p:nvPr>
        </p:nvSpPr>
        <p:spPr>
          <a:xfrm>
            <a:off x="5167125" y="2797975"/>
            <a:ext cx="1176900" cy="6066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a:r>
              <a:t>xx%</a:t>
            </a:r>
          </a:p>
        </p:txBody>
      </p:sp>
      <p:sp>
        <p:nvSpPr>
          <p:cNvPr id="17" name="Google Shape;17;p3"/>
          <p:cNvSpPr txBox="1"/>
          <p:nvPr>
            <p:ph idx="5" type="subTitle"/>
          </p:nvPr>
        </p:nvSpPr>
        <p:spPr>
          <a:xfrm>
            <a:off x="6411225" y="3935450"/>
            <a:ext cx="1889400" cy="502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rtl="0" algn="ctr">
              <a:lnSpc>
                <a:spcPct val="100000"/>
              </a:lnSpc>
              <a:spcBef>
                <a:spcPts val="0"/>
              </a:spcBef>
              <a:spcAft>
                <a:spcPts val="0"/>
              </a:spcAft>
              <a:buClr>
                <a:srgbClr val="48FFD5"/>
              </a:buClr>
              <a:buSzPts val="900"/>
              <a:buNone/>
              <a:defRPr sz="900">
                <a:solidFill>
                  <a:srgbClr val="48FFD5"/>
                </a:solidFill>
              </a:defRPr>
            </a:lvl2pPr>
            <a:lvl3pPr lvl="2" rtl="0" algn="ctr">
              <a:lnSpc>
                <a:spcPct val="100000"/>
              </a:lnSpc>
              <a:spcBef>
                <a:spcPts val="0"/>
              </a:spcBef>
              <a:spcAft>
                <a:spcPts val="0"/>
              </a:spcAft>
              <a:buClr>
                <a:srgbClr val="48FFD5"/>
              </a:buClr>
              <a:buSzPts val="900"/>
              <a:buNone/>
              <a:defRPr sz="900">
                <a:solidFill>
                  <a:srgbClr val="48FFD5"/>
                </a:solidFill>
              </a:defRPr>
            </a:lvl3pPr>
            <a:lvl4pPr lvl="3" rtl="0" algn="ctr">
              <a:lnSpc>
                <a:spcPct val="100000"/>
              </a:lnSpc>
              <a:spcBef>
                <a:spcPts val="0"/>
              </a:spcBef>
              <a:spcAft>
                <a:spcPts val="0"/>
              </a:spcAft>
              <a:buClr>
                <a:srgbClr val="48FFD5"/>
              </a:buClr>
              <a:buSzPts val="900"/>
              <a:buNone/>
              <a:defRPr sz="900">
                <a:solidFill>
                  <a:srgbClr val="48FFD5"/>
                </a:solidFill>
              </a:defRPr>
            </a:lvl4pPr>
            <a:lvl5pPr lvl="4" rtl="0" algn="ctr">
              <a:lnSpc>
                <a:spcPct val="100000"/>
              </a:lnSpc>
              <a:spcBef>
                <a:spcPts val="0"/>
              </a:spcBef>
              <a:spcAft>
                <a:spcPts val="0"/>
              </a:spcAft>
              <a:buClr>
                <a:srgbClr val="48FFD5"/>
              </a:buClr>
              <a:buSzPts val="900"/>
              <a:buNone/>
              <a:defRPr sz="900">
                <a:solidFill>
                  <a:srgbClr val="48FFD5"/>
                </a:solidFill>
              </a:defRPr>
            </a:lvl5pPr>
            <a:lvl6pPr lvl="5" rtl="0" algn="ctr">
              <a:lnSpc>
                <a:spcPct val="100000"/>
              </a:lnSpc>
              <a:spcBef>
                <a:spcPts val="0"/>
              </a:spcBef>
              <a:spcAft>
                <a:spcPts val="0"/>
              </a:spcAft>
              <a:buClr>
                <a:srgbClr val="48FFD5"/>
              </a:buClr>
              <a:buSzPts val="900"/>
              <a:buNone/>
              <a:defRPr sz="900">
                <a:solidFill>
                  <a:srgbClr val="48FFD5"/>
                </a:solidFill>
              </a:defRPr>
            </a:lvl6pPr>
            <a:lvl7pPr lvl="6" rtl="0" algn="ctr">
              <a:lnSpc>
                <a:spcPct val="100000"/>
              </a:lnSpc>
              <a:spcBef>
                <a:spcPts val="0"/>
              </a:spcBef>
              <a:spcAft>
                <a:spcPts val="0"/>
              </a:spcAft>
              <a:buClr>
                <a:srgbClr val="48FFD5"/>
              </a:buClr>
              <a:buSzPts val="900"/>
              <a:buNone/>
              <a:defRPr sz="900">
                <a:solidFill>
                  <a:srgbClr val="48FFD5"/>
                </a:solidFill>
              </a:defRPr>
            </a:lvl7pPr>
            <a:lvl8pPr lvl="7" rtl="0" algn="ctr">
              <a:lnSpc>
                <a:spcPct val="100000"/>
              </a:lnSpc>
              <a:spcBef>
                <a:spcPts val="0"/>
              </a:spcBef>
              <a:spcAft>
                <a:spcPts val="0"/>
              </a:spcAft>
              <a:buClr>
                <a:srgbClr val="48FFD5"/>
              </a:buClr>
              <a:buSzPts val="900"/>
              <a:buNone/>
              <a:defRPr sz="900">
                <a:solidFill>
                  <a:srgbClr val="48FFD5"/>
                </a:solidFill>
              </a:defRPr>
            </a:lvl8pPr>
            <a:lvl9pPr lvl="8" rtl="0" algn="ctr">
              <a:lnSpc>
                <a:spcPct val="100000"/>
              </a:lnSpc>
              <a:spcBef>
                <a:spcPts val="0"/>
              </a:spcBef>
              <a:spcAft>
                <a:spcPts val="0"/>
              </a:spcAft>
              <a:buClr>
                <a:srgbClr val="48FFD5"/>
              </a:buClr>
              <a:buSzPts val="900"/>
              <a:buNone/>
              <a:defRPr sz="900">
                <a:solidFill>
                  <a:srgbClr val="48FFD5"/>
                </a:solidFill>
              </a:defRPr>
            </a:lvl9pPr>
          </a:lstStyle>
          <a:p/>
        </p:txBody>
      </p:sp>
      <p:sp>
        <p:nvSpPr>
          <p:cNvPr id="18" name="Google Shape;18;p3"/>
          <p:cNvSpPr txBox="1"/>
          <p:nvPr>
            <p:ph hasCustomPrompt="1" idx="6" type="title"/>
          </p:nvPr>
        </p:nvSpPr>
        <p:spPr>
          <a:xfrm>
            <a:off x="5167125" y="3694700"/>
            <a:ext cx="1176900" cy="6066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a:r>
              <a:t>xx%</a:t>
            </a:r>
          </a:p>
        </p:txBody>
      </p:sp>
      <p:sp>
        <p:nvSpPr>
          <p:cNvPr id="19" name="Google Shape;19;p3"/>
          <p:cNvSpPr txBox="1"/>
          <p:nvPr>
            <p:ph idx="7" type="subTitle"/>
          </p:nvPr>
        </p:nvSpPr>
        <p:spPr>
          <a:xfrm>
            <a:off x="725750" y="2121900"/>
            <a:ext cx="2010000" cy="5025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48FFD5"/>
              </a:buClr>
              <a:buSzPts val="900"/>
              <a:buNone/>
              <a:defRPr sz="900">
                <a:solidFill>
                  <a:srgbClr val="48FFD5"/>
                </a:solidFill>
              </a:defRPr>
            </a:lvl1pPr>
            <a:lvl2pPr lvl="1" rtl="0" algn="r">
              <a:lnSpc>
                <a:spcPct val="100000"/>
              </a:lnSpc>
              <a:spcBef>
                <a:spcPts val="0"/>
              </a:spcBef>
              <a:spcAft>
                <a:spcPts val="0"/>
              </a:spcAft>
              <a:buClr>
                <a:srgbClr val="48FFD5"/>
              </a:buClr>
              <a:buSzPts val="900"/>
              <a:buNone/>
              <a:defRPr sz="900">
                <a:solidFill>
                  <a:srgbClr val="48FFD5"/>
                </a:solidFill>
              </a:defRPr>
            </a:lvl2pPr>
            <a:lvl3pPr lvl="2" rtl="0" algn="r">
              <a:lnSpc>
                <a:spcPct val="100000"/>
              </a:lnSpc>
              <a:spcBef>
                <a:spcPts val="0"/>
              </a:spcBef>
              <a:spcAft>
                <a:spcPts val="0"/>
              </a:spcAft>
              <a:buClr>
                <a:srgbClr val="48FFD5"/>
              </a:buClr>
              <a:buSzPts val="900"/>
              <a:buNone/>
              <a:defRPr sz="900">
                <a:solidFill>
                  <a:srgbClr val="48FFD5"/>
                </a:solidFill>
              </a:defRPr>
            </a:lvl3pPr>
            <a:lvl4pPr lvl="3" rtl="0" algn="r">
              <a:lnSpc>
                <a:spcPct val="100000"/>
              </a:lnSpc>
              <a:spcBef>
                <a:spcPts val="0"/>
              </a:spcBef>
              <a:spcAft>
                <a:spcPts val="0"/>
              </a:spcAft>
              <a:buClr>
                <a:srgbClr val="48FFD5"/>
              </a:buClr>
              <a:buSzPts val="900"/>
              <a:buNone/>
              <a:defRPr sz="900">
                <a:solidFill>
                  <a:srgbClr val="48FFD5"/>
                </a:solidFill>
              </a:defRPr>
            </a:lvl4pPr>
            <a:lvl5pPr lvl="4" rtl="0" algn="r">
              <a:lnSpc>
                <a:spcPct val="100000"/>
              </a:lnSpc>
              <a:spcBef>
                <a:spcPts val="0"/>
              </a:spcBef>
              <a:spcAft>
                <a:spcPts val="0"/>
              </a:spcAft>
              <a:buClr>
                <a:srgbClr val="48FFD5"/>
              </a:buClr>
              <a:buSzPts val="900"/>
              <a:buNone/>
              <a:defRPr sz="900">
                <a:solidFill>
                  <a:srgbClr val="48FFD5"/>
                </a:solidFill>
              </a:defRPr>
            </a:lvl5pPr>
            <a:lvl6pPr lvl="5" rtl="0" algn="r">
              <a:lnSpc>
                <a:spcPct val="100000"/>
              </a:lnSpc>
              <a:spcBef>
                <a:spcPts val="0"/>
              </a:spcBef>
              <a:spcAft>
                <a:spcPts val="0"/>
              </a:spcAft>
              <a:buClr>
                <a:srgbClr val="48FFD5"/>
              </a:buClr>
              <a:buSzPts val="900"/>
              <a:buNone/>
              <a:defRPr sz="900">
                <a:solidFill>
                  <a:srgbClr val="48FFD5"/>
                </a:solidFill>
              </a:defRPr>
            </a:lvl6pPr>
            <a:lvl7pPr lvl="6" rtl="0" algn="r">
              <a:lnSpc>
                <a:spcPct val="100000"/>
              </a:lnSpc>
              <a:spcBef>
                <a:spcPts val="0"/>
              </a:spcBef>
              <a:spcAft>
                <a:spcPts val="0"/>
              </a:spcAft>
              <a:buClr>
                <a:srgbClr val="48FFD5"/>
              </a:buClr>
              <a:buSzPts val="900"/>
              <a:buNone/>
              <a:defRPr sz="900">
                <a:solidFill>
                  <a:srgbClr val="48FFD5"/>
                </a:solidFill>
              </a:defRPr>
            </a:lvl7pPr>
            <a:lvl8pPr lvl="7" rtl="0" algn="r">
              <a:lnSpc>
                <a:spcPct val="100000"/>
              </a:lnSpc>
              <a:spcBef>
                <a:spcPts val="0"/>
              </a:spcBef>
              <a:spcAft>
                <a:spcPts val="0"/>
              </a:spcAft>
              <a:buClr>
                <a:srgbClr val="48FFD5"/>
              </a:buClr>
              <a:buSzPts val="900"/>
              <a:buNone/>
              <a:defRPr sz="900">
                <a:solidFill>
                  <a:srgbClr val="48FFD5"/>
                </a:solidFill>
              </a:defRPr>
            </a:lvl8pPr>
            <a:lvl9pPr lvl="8" rtl="0" algn="r">
              <a:lnSpc>
                <a:spcPct val="100000"/>
              </a:lnSpc>
              <a:spcBef>
                <a:spcPts val="0"/>
              </a:spcBef>
              <a:spcAft>
                <a:spcPts val="0"/>
              </a:spcAft>
              <a:buClr>
                <a:srgbClr val="48FFD5"/>
              </a:buClr>
              <a:buSzPts val="900"/>
              <a:buNone/>
              <a:defRPr sz="900">
                <a:solidFill>
                  <a:srgbClr val="48FFD5"/>
                </a:solidFill>
              </a:defRPr>
            </a:lvl9pPr>
          </a:lstStyle>
          <a:p/>
        </p:txBody>
      </p:sp>
      <p:sp>
        <p:nvSpPr>
          <p:cNvPr id="20" name="Google Shape;20;p3"/>
          <p:cNvSpPr txBox="1"/>
          <p:nvPr>
            <p:ph hasCustomPrompt="1" idx="8" type="title"/>
          </p:nvPr>
        </p:nvSpPr>
        <p:spPr>
          <a:xfrm>
            <a:off x="2827575" y="1901250"/>
            <a:ext cx="11769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a:r>
              <a:t>xx%</a:t>
            </a:r>
          </a:p>
        </p:txBody>
      </p:sp>
      <p:sp>
        <p:nvSpPr>
          <p:cNvPr id="21" name="Google Shape;21;p3"/>
          <p:cNvSpPr txBox="1"/>
          <p:nvPr>
            <p:ph idx="9" type="subTitle"/>
          </p:nvPr>
        </p:nvSpPr>
        <p:spPr>
          <a:xfrm>
            <a:off x="725750" y="3046600"/>
            <a:ext cx="2010000" cy="5025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48FFD5"/>
              </a:buClr>
              <a:buSzPts val="900"/>
              <a:buNone/>
              <a:defRPr sz="900">
                <a:solidFill>
                  <a:srgbClr val="48FFD5"/>
                </a:solidFill>
              </a:defRPr>
            </a:lvl1pPr>
            <a:lvl2pPr lvl="1" rtl="0" algn="r">
              <a:lnSpc>
                <a:spcPct val="100000"/>
              </a:lnSpc>
              <a:spcBef>
                <a:spcPts val="0"/>
              </a:spcBef>
              <a:spcAft>
                <a:spcPts val="0"/>
              </a:spcAft>
              <a:buClr>
                <a:srgbClr val="48FFD5"/>
              </a:buClr>
              <a:buSzPts val="900"/>
              <a:buNone/>
              <a:defRPr sz="900">
                <a:solidFill>
                  <a:srgbClr val="48FFD5"/>
                </a:solidFill>
              </a:defRPr>
            </a:lvl2pPr>
            <a:lvl3pPr lvl="2" rtl="0" algn="r">
              <a:lnSpc>
                <a:spcPct val="100000"/>
              </a:lnSpc>
              <a:spcBef>
                <a:spcPts val="0"/>
              </a:spcBef>
              <a:spcAft>
                <a:spcPts val="0"/>
              </a:spcAft>
              <a:buClr>
                <a:srgbClr val="48FFD5"/>
              </a:buClr>
              <a:buSzPts val="900"/>
              <a:buNone/>
              <a:defRPr sz="900">
                <a:solidFill>
                  <a:srgbClr val="48FFD5"/>
                </a:solidFill>
              </a:defRPr>
            </a:lvl3pPr>
            <a:lvl4pPr lvl="3" rtl="0" algn="r">
              <a:lnSpc>
                <a:spcPct val="100000"/>
              </a:lnSpc>
              <a:spcBef>
                <a:spcPts val="0"/>
              </a:spcBef>
              <a:spcAft>
                <a:spcPts val="0"/>
              </a:spcAft>
              <a:buClr>
                <a:srgbClr val="48FFD5"/>
              </a:buClr>
              <a:buSzPts val="900"/>
              <a:buNone/>
              <a:defRPr sz="900">
                <a:solidFill>
                  <a:srgbClr val="48FFD5"/>
                </a:solidFill>
              </a:defRPr>
            </a:lvl4pPr>
            <a:lvl5pPr lvl="4" rtl="0" algn="r">
              <a:lnSpc>
                <a:spcPct val="100000"/>
              </a:lnSpc>
              <a:spcBef>
                <a:spcPts val="0"/>
              </a:spcBef>
              <a:spcAft>
                <a:spcPts val="0"/>
              </a:spcAft>
              <a:buClr>
                <a:srgbClr val="48FFD5"/>
              </a:buClr>
              <a:buSzPts val="900"/>
              <a:buNone/>
              <a:defRPr sz="900">
                <a:solidFill>
                  <a:srgbClr val="48FFD5"/>
                </a:solidFill>
              </a:defRPr>
            </a:lvl5pPr>
            <a:lvl6pPr lvl="5" rtl="0" algn="r">
              <a:lnSpc>
                <a:spcPct val="100000"/>
              </a:lnSpc>
              <a:spcBef>
                <a:spcPts val="0"/>
              </a:spcBef>
              <a:spcAft>
                <a:spcPts val="0"/>
              </a:spcAft>
              <a:buClr>
                <a:srgbClr val="48FFD5"/>
              </a:buClr>
              <a:buSzPts val="900"/>
              <a:buNone/>
              <a:defRPr sz="900">
                <a:solidFill>
                  <a:srgbClr val="48FFD5"/>
                </a:solidFill>
              </a:defRPr>
            </a:lvl6pPr>
            <a:lvl7pPr lvl="6" rtl="0" algn="r">
              <a:lnSpc>
                <a:spcPct val="100000"/>
              </a:lnSpc>
              <a:spcBef>
                <a:spcPts val="0"/>
              </a:spcBef>
              <a:spcAft>
                <a:spcPts val="0"/>
              </a:spcAft>
              <a:buClr>
                <a:srgbClr val="48FFD5"/>
              </a:buClr>
              <a:buSzPts val="900"/>
              <a:buNone/>
              <a:defRPr sz="900">
                <a:solidFill>
                  <a:srgbClr val="48FFD5"/>
                </a:solidFill>
              </a:defRPr>
            </a:lvl7pPr>
            <a:lvl8pPr lvl="7" rtl="0" algn="r">
              <a:lnSpc>
                <a:spcPct val="100000"/>
              </a:lnSpc>
              <a:spcBef>
                <a:spcPts val="0"/>
              </a:spcBef>
              <a:spcAft>
                <a:spcPts val="0"/>
              </a:spcAft>
              <a:buClr>
                <a:srgbClr val="48FFD5"/>
              </a:buClr>
              <a:buSzPts val="900"/>
              <a:buNone/>
              <a:defRPr sz="900">
                <a:solidFill>
                  <a:srgbClr val="48FFD5"/>
                </a:solidFill>
              </a:defRPr>
            </a:lvl8pPr>
            <a:lvl9pPr lvl="8" rtl="0" algn="r">
              <a:lnSpc>
                <a:spcPct val="100000"/>
              </a:lnSpc>
              <a:spcBef>
                <a:spcPts val="0"/>
              </a:spcBef>
              <a:spcAft>
                <a:spcPts val="0"/>
              </a:spcAft>
              <a:buClr>
                <a:srgbClr val="48FFD5"/>
              </a:buClr>
              <a:buSzPts val="900"/>
              <a:buNone/>
              <a:defRPr sz="900">
                <a:solidFill>
                  <a:srgbClr val="48FFD5"/>
                </a:solidFill>
              </a:defRPr>
            </a:lvl9pPr>
          </a:lstStyle>
          <a:p/>
        </p:txBody>
      </p:sp>
      <p:sp>
        <p:nvSpPr>
          <p:cNvPr id="22" name="Google Shape;22;p3"/>
          <p:cNvSpPr txBox="1"/>
          <p:nvPr>
            <p:ph hasCustomPrompt="1" idx="13" type="title"/>
          </p:nvPr>
        </p:nvSpPr>
        <p:spPr>
          <a:xfrm>
            <a:off x="2827575" y="2797975"/>
            <a:ext cx="11769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a:r>
              <a:t>xx%</a:t>
            </a:r>
          </a:p>
        </p:txBody>
      </p:sp>
      <p:sp>
        <p:nvSpPr>
          <p:cNvPr id="23" name="Google Shape;23;p3"/>
          <p:cNvSpPr txBox="1"/>
          <p:nvPr>
            <p:ph idx="14" type="subTitle"/>
          </p:nvPr>
        </p:nvSpPr>
        <p:spPr>
          <a:xfrm>
            <a:off x="725750" y="3935450"/>
            <a:ext cx="2010000" cy="5025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48FFD5"/>
              </a:buClr>
              <a:buSzPts val="900"/>
              <a:buNone/>
              <a:defRPr sz="900">
                <a:solidFill>
                  <a:srgbClr val="48FFD5"/>
                </a:solidFill>
              </a:defRPr>
            </a:lvl1pPr>
            <a:lvl2pPr lvl="1" rtl="0" algn="r">
              <a:lnSpc>
                <a:spcPct val="100000"/>
              </a:lnSpc>
              <a:spcBef>
                <a:spcPts val="0"/>
              </a:spcBef>
              <a:spcAft>
                <a:spcPts val="0"/>
              </a:spcAft>
              <a:buClr>
                <a:srgbClr val="48FFD5"/>
              </a:buClr>
              <a:buSzPts val="900"/>
              <a:buNone/>
              <a:defRPr sz="900">
                <a:solidFill>
                  <a:srgbClr val="48FFD5"/>
                </a:solidFill>
              </a:defRPr>
            </a:lvl2pPr>
            <a:lvl3pPr lvl="2" rtl="0" algn="r">
              <a:lnSpc>
                <a:spcPct val="100000"/>
              </a:lnSpc>
              <a:spcBef>
                <a:spcPts val="0"/>
              </a:spcBef>
              <a:spcAft>
                <a:spcPts val="0"/>
              </a:spcAft>
              <a:buClr>
                <a:srgbClr val="48FFD5"/>
              </a:buClr>
              <a:buSzPts val="900"/>
              <a:buNone/>
              <a:defRPr sz="900">
                <a:solidFill>
                  <a:srgbClr val="48FFD5"/>
                </a:solidFill>
              </a:defRPr>
            </a:lvl3pPr>
            <a:lvl4pPr lvl="3" rtl="0" algn="r">
              <a:lnSpc>
                <a:spcPct val="100000"/>
              </a:lnSpc>
              <a:spcBef>
                <a:spcPts val="0"/>
              </a:spcBef>
              <a:spcAft>
                <a:spcPts val="0"/>
              </a:spcAft>
              <a:buClr>
                <a:srgbClr val="48FFD5"/>
              </a:buClr>
              <a:buSzPts val="900"/>
              <a:buNone/>
              <a:defRPr sz="900">
                <a:solidFill>
                  <a:srgbClr val="48FFD5"/>
                </a:solidFill>
              </a:defRPr>
            </a:lvl4pPr>
            <a:lvl5pPr lvl="4" rtl="0" algn="r">
              <a:lnSpc>
                <a:spcPct val="100000"/>
              </a:lnSpc>
              <a:spcBef>
                <a:spcPts val="0"/>
              </a:spcBef>
              <a:spcAft>
                <a:spcPts val="0"/>
              </a:spcAft>
              <a:buClr>
                <a:srgbClr val="48FFD5"/>
              </a:buClr>
              <a:buSzPts val="900"/>
              <a:buNone/>
              <a:defRPr sz="900">
                <a:solidFill>
                  <a:srgbClr val="48FFD5"/>
                </a:solidFill>
              </a:defRPr>
            </a:lvl5pPr>
            <a:lvl6pPr lvl="5" rtl="0" algn="r">
              <a:lnSpc>
                <a:spcPct val="100000"/>
              </a:lnSpc>
              <a:spcBef>
                <a:spcPts val="0"/>
              </a:spcBef>
              <a:spcAft>
                <a:spcPts val="0"/>
              </a:spcAft>
              <a:buClr>
                <a:srgbClr val="48FFD5"/>
              </a:buClr>
              <a:buSzPts val="900"/>
              <a:buNone/>
              <a:defRPr sz="900">
                <a:solidFill>
                  <a:srgbClr val="48FFD5"/>
                </a:solidFill>
              </a:defRPr>
            </a:lvl6pPr>
            <a:lvl7pPr lvl="6" rtl="0" algn="r">
              <a:lnSpc>
                <a:spcPct val="100000"/>
              </a:lnSpc>
              <a:spcBef>
                <a:spcPts val="0"/>
              </a:spcBef>
              <a:spcAft>
                <a:spcPts val="0"/>
              </a:spcAft>
              <a:buClr>
                <a:srgbClr val="48FFD5"/>
              </a:buClr>
              <a:buSzPts val="900"/>
              <a:buNone/>
              <a:defRPr sz="900">
                <a:solidFill>
                  <a:srgbClr val="48FFD5"/>
                </a:solidFill>
              </a:defRPr>
            </a:lvl7pPr>
            <a:lvl8pPr lvl="7" rtl="0" algn="r">
              <a:lnSpc>
                <a:spcPct val="100000"/>
              </a:lnSpc>
              <a:spcBef>
                <a:spcPts val="0"/>
              </a:spcBef>
              <a:spcAft>
                <a:spcPts val="0"/>
              </a:spcAft>
              <a:buClr>
                <a:srgbClr val="48FFD5"/>
              </a:buClr>
              <a:buSzPts val="900"/>
              <a:buNone/>
              <a:defRPr sz="900">
                <a:solidFill>
                  <a:srgbClr val="48FFD5"/>
                </a:solidFill>
              </a:defRPr>
            </a:lvl8pPr>
            <a:lvl9pPr lvl="8" rtl="0" algn="r">
              <a:lnSpc>
                <a:spcPct val="100000"/>
              </a:lnSpc>
              <a:spcBef>
                <a:spcPts val="0"/>
              </a:spcBef>
              <a:spcAft>
                <a:spcPts val="0"/>
              </a:spcAft>
              <a:buClr>
                <a:srgbClr val="48FFD5"/>
              </a:buClr>
              <a:buSzPts val="900"/>
              <a:buNone/>
              <a:defRPr sz="900">
                <a:solidFill>
                  <a:srgbClr val="48FFD5"/>
                </a:solidFill>
              </a:defRPr>
            </a:lvl9pPr>
          </a:lstStyle>
          <a:p/>
        </p:txBody>
      </p:sp>
      <p:sp>
        <p:nvSpPr>
          <p:cNvPr id="24" name="Google Shape;24;p3"/>
          <p:cNvSpPr txBox="1"/>
          <p:nvPr>
            <p:ph hasCustomPrompt="1" idx="15" type="title"/>
          </p:nvPr>
        </p:nvSpPr>
        <p:spPr>
          <a:xfrm>
            <a:off x="2827575" y="3694700"/>
            <a:ext cx="11769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a:r>
              <a:t>xx%</a:t>
            </a:r>
          </a:p>
        </p:txBody>
      </p:sp>
      <p:sp>
        <p:nvSpPr>
          <p:cNvPr id="25" name="Google Shape;25;p3"/>
          <p:cNvSpPr txBox="1"/>
          <p:nvPr>
            <p:ph idx="16" type="ctrTitle"/>
          </p:nvPr>
        </p:nvSpPr>
        <p:spPr>
          <a:xfrm>
            <a:off x="643488" y="2050763"/>
            <a:ext cx="2076000" cy="1962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26" name="Google Shape;26;p3"/>
          <p:cNvSpPr txBox="1"/>
          <p:nvPr>
            <p:ph idx="17" type="ctrTitle"/>
          </p:nvPr>
        </p:nvSpPr>
        <p:spPr>
          <a:xfrm>
            <a:off x="643488" y="2974963"/>
            <a:ext cx="2076000" cy="1962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27" name="Google Shape;27;p3"/>
          <p:cNvSpPr txBox="1"/>
          <p:nvPr>
            <p:ph idx="18" type="ctrTitle"/>
          </p:nvPr>
        </p:nvSpPr>
        <p:spPr>
          <a:xfrm>
            <a:off x="643488" y="3863900"/>
            <a:ext cx="2076000" cy="1962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28" name="Google Shape;28;p3"/>
          <p:cNvSpPr txBox="1"/>
          <p:nvPr>
            <p:ph idx="19" type="ctrTitle"/>
          </p:nvPr>
        </p:nvSpPr>
        <p:spPr>
          <a:xfrm>
            <a:off x="6424513" y="2050763"/>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29" name="Google Shape;29;p3"/>
          <p:cNvSpPr txBox="1"/>
          <p:nvPr>
            <p:ph idx="20" type="ctrTitle"/>
          </p:nvPr>
        </p:nvSpPr>
        <p:spPr>
          <a:xfrm>
            <a:off x="6424513" y="2974963"/>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30" name="Google Shape;30;p3"/>
          <p:cNvSpPr txBox="1"/>
          <p:nvPr>
            <p:ph idx="21" type="ctrTitle"/>
          </p:nvPr>
        </p:nvSpPr>
        <p:spPr>
          <a:xfrm>
            <a:off x="6424513" y="3863900"/>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 IMAGE">
  <p:cSld name="TITLE_2">
    <p:bg>
      <p:bgPr>
        <a:gradFill>
          <a:gsLst>
            <a:gs pos="0">
              <a:srgbClr val="052643"/>
            </a:gs>
            <a:gs pos="100000">
              <a:srgbClr val="041523"/>
            </a:gs>
          </a:gsLst>
          <a:path path="circle">
            <a:fillToRect b="50%" l="50%" r="50%" t="50%"/>
          </a:path>
          <a:tileRect/>
        </a:gradFill>
      </p:bgPr>
    </p:bg>
    <p:spTree>
      <p:nvGrpSpPr>
        <p:cNvPr id="31" name="Shape 31"/>
        <p:cNvGrpSpPr/>
        <p:nvPr/>
      </p:nvGrpSpPr>
      <p:grpSpPr>
        <a:xfrm>
          <a:off x="0" y="0"/>
          <a:ext cx="0" cy="0"/>
          <a:chOff x="0" y="0"/>
          <a:chExt cx="0" cy="0"/>
        </a:xfrm>
      </p:grpSpPr>
      <p:sp>
        <p:nvSpPr>
          <p:cNvPr id="32" name="Google Shape;32;p4"/>
          <p:cNvSpPr txBox="1"/>
          <p:nvPr>
            <p:ph type="ctrTitle"/>
          </p:nvPr>
        </p:nvSpPr>
        <p:spPr>
          <a:xfrm>
            <a:off x="4893700" y="1737500"/>
            <a:ext cx="35304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3600"/>
              <a:buFont typeface="Roboto Black"/>
              <a:buNone/>
              <a:defRPr b="0" sz="36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5200"/>
              <a:buNone/>
              <a:defRPr sz="5200">
                <a:solidFill>
                  <a:srgbClr val="FFFFFF"/>
                </a:solidFill>
              </a:defRPr>
            </a:lvl2pPr>
            <a:lvl3pPr lvl="2" rtl="0" algn="ctr">
              <a:spcBef>
                <a:spcPts val="0"/>
              </a:spcBef>
              <a:spcAft>
                <a:spcPts val="0"/>
              </a:spcAft>
              <a:buClr>
                <a:srgbClr val="FFFFFF"/>
              </a:buClr>
              <a:buSzPts val="5200"/>
              <a:buNone/>
              <a:defRPr sz="5200">
                <a:solidFill>
                  <a:srgbClr val="FFFFFF"/>
                </a:solidFill>
              </a:defRPr>
            </a:lvl3pPr>
            <a:lvl4pPr lvl="3" rtl="0" algn="ctr">
              <a:spcBef>
                <a:spcPts val="0"/>
              </a:spcBef>
              <a:spcAft>
                <a:spcPts val="0"/>
              </a:spcAft>
              <a:buClr>
                <a:srgbClr val="FFFFFF"/>
              </a:buClr>
              <a:buSzPts val="5200"/>
              <a:buNone/>
              <a:defRPr sz="5200">
                <a:solidFill>
                  <a:srgbClr val="FFFFFF"/>
                </a:solidFill>
              </a:defRPr>
            </a:lvl4pPr>
            <a:lvl5pPr lvl="4" rtl="0" algn="ctr">
              <a:spcBef>
                <a:spcPts val="0"/>
              </a:spcBef>
              <a:spcAft>
                <a:spcPts val="0"/>
              </a:spcAft>
              <a:buClr>
                <a:srgbClr val="FFFFFF"/>
              </a:buClr>
              <a:buSzPts val="5200"/>
              <a:buNone/>
              <a:defRPr sz="5200">
                <a:solidFill>
                  <a:srgbClr val="FFFFFF"/>
                </a:solidFill>
              </a:defRPr>
            </a:lvl5pPr>
            <a:lvl6pPr lvl="5" rtl="0" algn="ctr">
              <a:spcBef>
                <a:spcPts val="0"/>
              </a:spcBef>
              <a:spcAft>
                <a:spcPts val="0"/>
              </a:spcAft>
              <a:buClr>
                <a:srgbClr val="FFFFFF"/>
              </a:buClr>
              <a:buSzPts val="5200"/>
              <a:buNone/>
              <a:defRPr sz="5200">
                <a:solidFill>
                  <a:srgbClr val="FFFFFF"/>
                </a:solidFill>
              </a:defRPr>
            </a:lvl6pPr>
            <a:lvl7pPr lvl="6" rtl="0" algn="ctr">
              <a:spcBef>
                <a:spcPts val="0"/>
              </a:spcBef>
              <a:spcAft>
                <a:spcPts val="0"/>
              </a:spcAft>
              <a:buClr>
                <a:srgbClr val="FFFFFF"/>
              </a:buClr>
              <a:buSzPts val="5200"/>
              <a:buNone/>
              <a:defRPr sz="5200">
                <a:solidFill>
                  <a:srgbClr val="FFFFFF"/>
                </a:solidFill>
              </a:defRPr>
            </a:lvl7pPr>
            <a:lvl8pPr lvl="7" rtl="0" algn="ctr">
              <a:spcBef>
                <a:spcPts val="0"/>
              </a:spcBef>
              <a:spcAft>
                <a:spcPts val="0"/>
              </a:spcAft>
              <a:buClr>
                <a:srgbClr val="FFFFFF"/>
              </a:buClr>
              <a:buSzPts val="5200"/>
              <a:buNone/>
              <a:defRPr sz="5200">
                <a:solidFill>
                  <a:srgbClr val="FFFFFF"/>
                </a:solidFill>
              </a:defRPr>
            </a:lvl8pPr>
            <a:lvl9pPr lvl="8" rtl="0" algn="ctr">
              <a:spcBef>
                <a:spcPts val="0"/>
              </a:spcBef>
              <a:spcAft>
                <a:spcPts val="0"/>
              </a:spcAft>
              <a:buClr>
                <a:srgbClr val="FFFFFF"/>
              </a:buClr>
              <a:buSzPts val="5200"/>
              <a:buNone/>
              <a:defRPr sz="5200">
                <a:solidFill>
                  <a:srgbClr val="FFFFFF"/>
                </a:solidFill>
              </a:defRPr>
            </a:lvl9pPr>
          </a:lstStyle>
          <a:p/>
        </p:txBody>
      </p:sp>
      <p:sp>
        <p:nvSpPr>
          <p:cNvPr id="33" name="Google Shape;33;p4"/>
          <p:cNvSpPr txBox="1"/>
          <p:nvPr>
            <p:ph idx="1" type="subTitle"/>
          </p:nvPr>
        </p:nvSpPr>
        <p:spPr>
          <a:xfrm>
            <a:off x="4893700" y="2746375"/>
            <a:ext cx="3457500" cy="1420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100"/>
              <a:buNone/>
              <a:defRPr sz="1100">
                <a:solidFill>
                  <a:srgbClr val="FFFFFF"/>
                </a:solidFill>
              </a:defRPr>
            </a:lvl1pPr>
            <a:lvl2pPr lvl="1"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2pPr>
            <a:lvl3pPr lvl="2"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3pPr>
            <a:lvl4pPr lvl="3"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4pPr>
            <a:lvl5pPr lvl="4"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5pPr>
            <a:lvl6pPr lvl="5"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6pPr>
            <a:lvl7pPr lvl="6"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7pPr>
            <a:lvl8pPr lvl="7"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8pPr>
            <a:lvl9pPr lvl="8"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TITLE_1_1">
    <p:bg>
      <p:bgPr>
        <a:gradFill>
          <a:gsLst>
            <a:gs pos="0">
              <a:srgbClr val="052643"/>
            </a:gs>
            <a:gs pos="100000">
              <a:srgbClr val="041523"/>
            </a:gs>
          </a:gsLst>
          <a:path path="circle">
            <a:fillToRect b="50%" l="50%" r="50%" t="50%"/>
          </a:path>
          <a:tileRect/>
        </a:gradFill>
      </p:bgPr>
    </p:bg>
    <p:spTree>
      <p:nvGrpSpPr>
        <p:cNvPr id="34" name="Shape 34"/>
        <p:cNvGrpSpPr/>
        <p:nvPr/>
      </p:nvGrpSpPr>
      <p:grpSpPr>
        <a:xfrm>
          <a:off x="0" y="0"/>
          <a:ext cx="0" cy="0"/>
          <a:chOff x="0" y="0"/>
          <a:chExt cx="0" cy="0"/>
        </a:xfrm>
      </p:grpSpPr>
      <p:sp>
        <p:nvSpPr>
          <p:cNvPr id="35" name="Google Shape;35;p5"/>
          <p:cNvSpPr txBox="1"/>
          <p:nvPr>
            <p:ph idx="1" type="subTitle"/>
          </p:nvPr>
        </p:nvSpPr>
        <p:spPr>
          <a:xfrm>
            <a:off x="819931" y="3340125"/>
            <a:ext cx="18894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100"/>
              <a:buNone/>
              <a:defRPr sz="1100">
                <a:solidFill>
                  <a:srgbClr val="FFFFFF"/>
                </a:solidFill>
              </a:defRPr>
            </a:lvl1pPr>
            <a:lvl2pPr lvl="1" rtl="0" algn="ctr">
              <a:lnSpc>
                <a:spcPct val="100000"/>
              </a:lnSpc>
              <a:spcBef>
                <a:spcPts val="0"/>
              </a:spcBef>
              <a:spcAft>
                <a:spcPts val="0"/>
              </a:spcAft>
              <a:buClr>
                <a:srgbClr val="FFFFFF"/>
              </a:buClr>
              <a:buSzPts val="1100"/>
              <a:buNone/>
              <a:defRPr sz="1100">
                <a:solidFill>
                  <a:srgbClr val="FFFFFF"/>
                </a:solidFill>
              </a:defRPr>
            </a:lvl2pPr>
            <a:lvl3pPr lvl="2" rtl="0" algn="ctr">
              <a:lnSpc>
                <a:spcPct val="100000"/>
              </a:lnSpc>
              <a:spcBef>
                <a:spcPts val="0"/>
              </a:spcBef>
              <a:spcAft>
                <a:spcPts val="0"/>
              </a:spcAft>
              <a:buClr>
                <a:srgbClr val="FFFFFF"/>
              </a:buClr>
              <a:buSzPts val="1100"/>
              <a:buNone/>
              <a:defRPr sz="1100">
                <a:solidFill>
                  <a:srgbClr val="FFFFFF"/>
                </a:solidFill>
              </a:defRPr>
            </a:lvl3pPr>
            <a:lvl4pPr lvl="3" rtl="0" algn="ctr">
              <a:lnSpc>
                <a:spcPct val="100000"/>
              </a:lnSpc>
              <a:spcBef>
                <a:spcPts val="0"/>
              </a:spcBef>
              <a:spcAft>
                <a:spcPts val="0"/>
              </a:spcAft>
              <a:buClr>
                <a:srgbClr val="FFFFFF"/>
              </a:buClr>
              <a:buSzPts val="1100"/>
              <a:buNone/>
              <a:defRPr sz="1100">
                <a:solidFill>
                  <a:srgbClr val="FFFFFF"/>
                </a:solidFill>
              </a:defRPr>
            </a:lvl4pPr>
            <a:lvl5pPr lvl="4" rtl="0" algn="ctr">
              <a:lnSpc>
                <a:spcPct val="100000"/>
              </a:lnSpc>
              <a:spcBef>
                <a:spcPts val="0"/>
              </a:spcBef>
              <a:spcAft>
                <a:spcPts val="0"/>
              </a:spcAft>
              <a:buClr>
                <a:srgbClr val="FFFFFF"/>
              </a:buClr>
              <a:buSzPts val="1100"/>
              <a:buNone/>
              <a:defRPr sz="1100">
                <a:solidFill>
                  <a:srgbClr val="FFFFFF"/>
                </a:solidFill>
              </a:defRPr>
            </a:lvl5pPr>
            <a:lvl6pPr lvl="5" rtl="0" algn="ctr">
              <a:lnSpc>
                <a:spcPct val="100000"/>
              </a:lnSpc>
              <a:spcBef>
                <a:spcPts val="0"/>
              </a:spcBef>
              <a:spcAft>
                <a:spcPts val="0"/>
              </a:spcAft>
              <a:buClr>
                <a:srgbClr val="FFFFFF"/>
              </a:buClr>
              <a:buSzPts val="1100"/>
              <a:buNone/>
              <a:defRPr sz="1100">
                <a:solidFill>
                  <a:srgbClr val="FFFFFF"/>
                </a:solidFill>
              </a:defRPr>
            </a:lvl6pPr>
            <a:lvl7pPr lvl="6" rtl="0" algn="ctr">
              <a:lnSpc>
                <a:spcPct val="100000"/>
              </a:lnSpc>
              <a:spcBef>
                <a:spcPts val="0"/>
              </a:spcBef>
              <a:spcAft>
                <a:spcPts val="0"/>
              </a:spcAft>
              <a:buClr>
                <a:srgbClr val="FFFFFF"/>
              </a:buClr>
              <a:buSzPts val="1100"/>
              <a:buNone/>
              <a:defRPr sz="1100">
                <a:solidFill>
                  <a:srgbClr val="FFFFFF"/>
                </a:solidFill>
              </a:defRPr>
            </a:lvl7pPr>
            <a:lvl8pPr lvl="7" rtl="0" algn="ctr">
              <a:lnSpc>
                <a:spcPct val="100000"/>
              </a:lnSpc>
              <a:spcBef>
                <a:spcPts val="0"/>
              </a:spcBef>
              <a:spcAft>
                <a:spcPts val="0"/>
              </a:spcAft>
              <a:buClr>
                <a:srgbClr val="FFFFFF"/>
              </a:buClr>
              <a:buSzPts val="1100"/>
              <a:buNone/>
              <a:defRPr sz="1100">
                <a:solidFill>
                  <a:srgbClr val="FFFFFF"/>
                </a:solidFill>
              </a:defRPr>
            </a:lvl8pPr>
            <a:lvl9pPr lvl="8" rtl="0" algn="ctr">
              <a:lnSpc>
                <a:spcPct val="100000"/>
              </a:lnSpc>
              <a:spcBef>
                <a:spcPts val="0"/>
              </a:spcBef>
              <a:spcAft>
                <a:spcPts val="0"/>
              </a:spcAft>
              <a:buClr>
                <a:srgbClr val="FFFFFF"/>
              </a:buClr>
              <a:buSzPts val="1100"/>
              <a:buNone/>
              <a:defRPr sz="1100">
                <a:solidFill>
                  <a:srgbClr val="FFFFFF"/>
                </a:solidFill>
              </a:defRPr>
            </a:lvl9pPr>
          </a:lstStyle>
          <a:p/>
        </p:txBody>
      </p:sp>
      <p:sp>
        <p:nvSpPr>
          <p:cNvPr id="36" name="Google Shape;36;p5"/>
          <p:cNvSpPr txBox="1"/>
          <p:nvPr>
            <p:ph idx="2" type="subTitle"/>
          </p:nvPr>
        </p:nvSpPr>
        <p:spPr>
          <a:xfrm>
            <a:off x="6434656" y="3340125"/>
            <a:ext cx="18894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100"/>
              <a:buNone/>
              <a:defRPr sz="1100">
                <a:solidFill>
                  <a:srgbClr val="FFFFFF"/>
                </a:solidFill>
              </a:defRPr>
            </a:lvl1pPr>
            <a:lvl2pPr lvl="1" rtl="0" algn="ctr">
              <a:lnSpc>
                <a:spcPct val="100000"/>
              </a:lnSpc>
              <a:spcBef>
                <a:spcPts val="0"/>
              </a:spcBef>
              <a:spcAft>
                <a:spcPts val="0"/>
              </a:spcAft>
              <a:buClr>
                <a:srgbClr val="FFFFFF"/>
              </a:buClr>
              <a:buSzPts val="1100"/>
              <a:buNone/>
              <a:defRPr sz="1100">
                <a:solidFill>
                  <a:srgbClr val="FFFFFF"/>
                </a:solidFill>
              </a:defRPr>
            </a:lvl2pPr>
            <a:lvl3pPr lvl="2" rtl="0" algn="ctr">
              <a:lnSpc>
                <a:spcPct val="100000"/>
              </a:lnSpc>
              <a:spcBef>
                <a:spcPts val="0"/>
              </a:spcBef>
              <a:spcAft>
                <a:spcPts val="0"/>
              </a:spcAft>
              <a:buClr>
                <a:srgbClr val="FFFFFF"/>
              </a:buClr>
              <a:buSzPts val="1100"/>
              <a:buNone/>
              <a:defRPr sz="1100">
                <a:solidFill>
                  <a:srgbClr val="FFFFFF"/>
                </a:solidFill>
              </a:defRPr>
            </a:lvl3pPr>
            <a:lvl4pPr lvl="3" rtl="0" algn="ctr">
              <a:lnSpc>
                <a:spcPct val="100000"/>
              </a:lnSpc>
              <a:spcBef>
                <a:spcPts val="0"/>
              </a:spcBef>
              <a:spcAft>
                <a:spcPts val="0"/>
              </a:spcAft>
              <a:buClr>
                <a:srgbClr val="FFFFFF"/>
              </a:buClr>
              <a:buSzPts val="1100"/>
              <a:buNone/>
              <a:defRPr sz="1100">
                <a:solidFill>
                  <a:srgbClr val="FFFFFF"/>
                </a:solidFill>
              </a:defRPr>
            </a:lvl4pPr>
            <a:lvl5pPr lvl="4" rtl="0" algn="ctr">
              <a:lnSpc>
                <a:spcPct val="100000"/>
              </a:lnSpc>
              <a:spcBef>
                <a:spcPts val="0"/>
              </a:spcBef>
              <a:spcAft>
                <a:spcPts val="0"/>
              </a:spcAft>
              <a:buClr>
                <a:srgbClr val="FFFFFF"/>
              </a:buClr>
              <a:buSzPts val="1100"/>
              <a:buNone/>
              <a:defRPr sz="1100">
                <a:solidFill>
                  <a:srgbClr val="FFFFFF"/>
                </a:solidFill>
              </a:defRPr>
            </a:lvl5pPr>
            <a:lvl6pPr lvl="5" rtl="0" algn="ctr">
              <a:lnSpc>
                <a:spcPct val="100000"/>
              </a:lnSpc>
              <a:spcBef>
                <a:spcPts val="0"/>
              </a:spcBef>
              <a:spcAft>
                <a:spcPts val="0"/>
              </a:spcAft>
              <a:buClr>
                <a:srgbClr val="FFFFFF"/>
              </a:buClr>
              <a:buSzPts val="1100"/>
              <a:buNone/>
              <a:defRPr sz="1100">
                <a:solidFill>
                  <a:srgbClr val="FFFFFF"/>
                </a:solidFill>
              </a:defRPr>
            </a:lvl6pPr>
            <a:lvl7pPr lvl="6" rtl="0" algn="ctr">
              <a:lnSpc>
                <a:spcPct val="100000"/>
              </a:lnSpc>
              <a:spcBef>
                <a:spcPts val="0"/>
              </a:spcBef>
              <a:spcAft>
                <a:spcPts val="0"/>
              </a:spcAft>
              <a:buClr>
                <a:srgbClr val="FFFFFF"/>
              </a:buClr>
              <a:buSzPts val="1100"/>
              <a:buNone/>
              <a:defRPr sz="1100">
                <a:solidFill>
                  <a:srgbClr val="FFFFFF"/>
                </a:solidFill>
              </a:defRPr>
            </a:lvl7pPr>
            <a:lvl8pPr lvl="7" rtl="0" algn="ctr">
              <a:lnSpc>
                <a:spcPct val="100000"/>
              </a:lnSpc>
              <a:spcBef>
                <a:spcPts val="0"/>
              </a:spcBef>
              <a:spcAft>
                <a:spcPts val="0"/>
              </a:spcAft>
              <a:buClr>
                <a:srgbClr val="FFFFFF"/>
              </a:buClr>
              <a:buSzPts val="1100"/>
              <a:buNone/>
              <a:defRPr sz="1100">
                <a:solidFill>
                  <a:srgbClr val="FFFFFF"/>
                </a:solidFill>
              </a:defRPr>
            </a:lvl8pPr>
            <a:lvl9pPr lvl="8" rtl="0" algn="ctr">
              <a:lnSpc>
                <a:spcPct val="100000"/>
              </a:lnSpc>
              <a:spcBef>
                <a:spcPts val="0"/>
              </a:spcBef>
              <a:spcAft>
                <a:spcPts val="0"/>
              </a:spcAft>
              <a:buClr>
                <a:srgbClr val="FFFFFF"/>
              </a:buClr>
              <a:buSzPts val="1100"/>
              <a:buNone/>
              <a:defRPr sz="1100">
                <a:solidFill>
                  <a:srgbClr val="FFFFFF"/>
                </a:solidFill>
              </a:defRPr>
            </a:lvl9pPr>
          </a:lstStyle>
          <a:p/>
        </p:txBody>
      </p:sp>
      <p:sp>
        <p:nvSpPr>
          <p:cNvPr id="37" name="Google Shape;37;p5"/>
          <p:cNvSpPr txBox="1"/>
          <p:nvPr>
            <p:ph idx="3" type="subTitle"/>
          </p:nvPr>
        </p:nvSpPr>
        <p:spPr>
          <a:xfrm>
            <a:off x="3633931" y="3340125"/>
            <a:ext cx="18894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100"/>
              <a:buNone/>
              <a:defRPr sz="1100">
                <a:solidFill>
                  <a:srgbClr val="FFFFFF"/>
                </a:solidFill>
              </a:defRPr>
            </a:lvl1pPr>
            <a:lvl2pPr lvl="1" rtl="0" algn="ctr">
              <a:lnSpc>
                <a:spcPct val="100000"/>
              </a:lnSpc>
              <a:spcBef>
                <a:spcPts val="0"/>
              </a:spcBef>
              <a:spcAft>
                <a:spcPts val="0"/>
              </a:spcAft>
              <a:buClr>
                <a:srgbClr val="FFFFFF"/>
              </a:buClr>
              <a:buSzPts val="1100"/>
              <a:buNone/>
              <a:defRPr sz="1100">
                <a:solidFill>
                  <a:srgbClr val="FFFFFF"/>
                </a:solidFill>
              </a:defRPr>
            </a:lvl2pPr>
            <a:lvl3pPr lvl="2" rtl="0" algn="ctr">
              <a:lnSpc>
                <a:spcPct val="100000"/>
              </a:lnSpc>
              <a:spcBef>
                <a:spcPts val="0"/>
              </a:spcBef>
              <a:spcAft>
                <a:spcPts val="0"/>
              </a:spcAft>
              <a:buClr>
                <a:srgbClr val="FFFFFF"/>
              </a:buClr>
              <a:buSzPts val="1100"/>
              <a:buNone/>
              <a:defRPr sz="1100">
                <a:solidFill>
                  <a:srgbClr val="FFFFFF"/>
                </a:solidFill>
              </a:defRPr>
            </a:lvl3pPr>
            <a:lvl4pPr lvl="3" rtl="0" algn="ctr">
              <a:lnSpc>
                <a:spcPct val="100000"/>
              </a:lnSpc>
              <a:spcBef>
                <a:spcPts val="0"/>
              </a:spcBef>
              <a:spcAft>
                <a:spcPts val="0"/>
              </a:spcAft>
              <a:buClr>
                <a:srgbClr val="FFFFFF"/>
              </a:buClr>
              <a:buSzPts val="1100"/>
              <a:buNone/>
              <a:defRPr sz="1100">
                <a:solidFill>
                  <a:srgbClr val="FFFFFF"/>
                </a:solidFill>
              </a:defRPr>
            </a:lvl4pPr>
            <a:lvl5pPr lvl="4" rtl="0" algn="ctr">
              <a:lnSpc>
                <a:spcPct val="100000"/>
              </a:lnSpc>
              <a:spcBef>
                <a:spcPts val="0"/>
              </a:spcBef>
              <a:spcAft>
                <a:spcPts val="0"/>
              </a:spcAft>
              <a:buClr>
                <a:srgbClr val="FFFFFF"/>
              </a:buClr>
              <a:buSzPts val="1100"/>
              <a:buNone/>
              <a:defRPr sz="1100">
                <a:solidFill>
                  <a:srgbClr val="FFFFFF"/>
                </a:solidFill>
              </a:defRPr>
            </a:lvl5pPr>
            <a:lvl6pPr lvl="5" rtl="0" algn="ctr">
              <a:lnSpc>
                <a:spcPct val="100000"/>
              </a:lnSpc>
              <a:spcBef>
                <a:spcPts val="0"/>
              </a:spcBef>
              <a:spcAft>
                <a:spcPts val="0"/>
              </a:spcAft>
              <a:buClr>
                <a:srgbClr val="FFFFFF"/>
              </a:buClr>
              <a:buSzPts val="1100"/>
              <a:buNone/>
              <a:defRPr sz="1100">
                <a:solidFill>
                  <a:srgbClr val="FFFFFF"/>
                </a:solidFill>
              </a:defRPr>
            </a:lvl6pPr>
            <a:lvl7pPr lvl="6" rtl="0" algn="ctr">
              <a:lnSpc>
                <a:spcPct val="100000"/>
              </a:lnSpc>
              <a:spcBef>
                <a:spcPts val="0"/>
              </a:spcBef>
              <a:spcAft>
                <a:spcPts val="0"/>
              </a:spcAft>
              <a:buClr>
                <a:srgbClr val="FFFFFF"/>
              </a:buClr>
              <a:buSzPts val="1100"/>
              <a:buNone/>
              <a:defRPr sz="1100">
                <a:solidFill>
                  <a:srgbClr val="FFFFFF"/>
                </a:solidFill>
              </a:defRPr>
            </a:lvl7pPr>
            <a:lvl8pPr lvl="7" rtl="0" algn="ctr">
              <a:lnSpc>
                <a:spcPct val="100000"/>
              </a:lnSpc>
              <a:spcBef>
                <a:spcPts val="0"/>
              </a:spcBef>
              <a:spcAft>
                <a:spcPts val="0"/>
              </a:spcAft>
              <a:buClr>
                <a:srgbClr val="FFFFFF"/>
              </a:buClr>
              <a:buSzPts val="1100"/>
              <a:buNone/>
              <a:defRPr sz="1100">
                <a:solidFill>
                  <a:srgbClr val="FFFFFF"/>
                </a:solidFill>
              </a:defRPr>
            </a:lvl8pPr>
            <a:lvl9pPr lvl="8" rtl="0" algn="ctr">
              <a:lnSpc>
                <a:spcPct val="100000"/>
              </a:lnSpc>
              <a:spcBef>
                <a:spcPts val="0"/>
              </a:spcBef>
              <a:spcAft>
                <a:spcPts val="0"/>
              </a:spcAft>
              <a:buClr>
                <a:srgbClr val="FFFFFF"/>
              </a:buClr>
              <a:buSzPts val="1100"/>
              <a:buNone/>
              <a:defRPr sz="1100">
                <a:solidFill>
                  <a:srgbClr val="FFFFFF"/>
                </a:solidFill>
              </a:defRPr>
            </a:lvl9pPr>
          </a:lstStyle>
          <a:p/>
        </p:txBody>
      </p:sp>
      <p:sp>
        <p:nvSpPr>
          <p:cNvPr id="38" name="Google Shape;38;p5"/>
          <p:cNvSpPr txBox="1"/>
          <p:nvPr>
            <p:ph type="ctrTitle"/>
          </p:nvPr>
        </p:nvSpPr>
        <p:spPr>
          <a:xfrm>
            <a:off x="726631" y="3274550"/>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39" name="Google Shape;39;p5"/>
          <p:cNvSpPr txBox="1"/>
          <p:nvPr>
            <p:ph idx="4" type="ctrTitle"/>
          </p:nvPr>
        </p:nvSpPr>
        <p:spPr>
          <a:xfrm>
            <a:off x="6341356" y="3274550"/>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40" name="Google Shape;40;p5"/>
          <p:cNvSpPr txBox="1"/>
          <p:nvPr>
            <p:ph idx="5" type="ctrTitle"/>
          </p:nvPr>
        </p:nvSpPr>
        <p:spPr>
          <a:xfrm>
            <a:off x="3540631" y="3274550"/>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41" name="Google Shape;41;p5"/>
          <p:cNvSpPr txBox="1"/>
          <p:nvPr>
            <p:ph idx="6" type="ctrTitle"/>
          </p:nvPr>
        </p:nvSpPr>
        <p:spPr>
          <a:xfrm>
            <a:off x="311700" y="644550"/>
            <a:ext cx="8520600" cy="606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5200"/>
              <a:buNone/>
              <a:defRPr sz="5200">
                <a:solidFill>
                  <a:srgbClr val="FFFFFF"/>
                </a:solidFill>
              </a:defRPr>
            </a:lvl2pPr>
            <a:lvl3pPr lvl="2" rtl="0" algn="ctr">
              <a:spcBef>
                <a:spcPts val="0"/>
              </a:spcBef>
              <a:spcAft>
                <a:spcPts val="0"/>
              </a:spcAft>
              <a:buClr>
                <a:srgbClr val="FFFFFF"/>
              </a:buClr>
              <a:buSzPts val="5200"/>
              <a:buNone/>
              <a:defRPr sz="5200">
                <a:solidFill>
                  <a:srgbClr val="FFFFFF"/>
                </a:solidFill>
              </a:defRPr>
            </a:lvl3pPr>
            <a:lvl4pPr lvl="3" rtl="0" algn="ctr">
              <a:spcBef>
                <a:spcPts val="0"/>
              </a:spcBef>
              <a:spcAft>
                <a:spcPts val="0"/>
              </a:spcAft>
              <a:buClr>
                <a:srgbClr val="FFFFFF"/>
              </a:buClr>
              <a:buSzPts val="5200"/>
              <a:buNone/>
              <a:defRPr sz="5200">
                <a:solidFill>
                  <a:srgbClr val="FFFFFF"/>
                </a:solidFill>
              </a:defRPr>
            </a:lvl4pPr>
            <a:lvl5pPr lvl="4" rtl="0" algn="ctr">
              <a:spcBef>
                <a:spcPts val="0"/>
              </a:spcBef>
              <a:spcAft>
                <a:spcPts val="0"/>
              </a:spcAft>
              <a:buClr>
                <a:srgbClr val="FFFFFF"/>
              </a:buClr>
              <a:buSzPts val="5200"/>
              <a:buNone/>
              <a:defRPr sz="5200">
                <a:solidFill>
                  <a:srgbClr val="FFFFFF"/>
                </a:solidFill>
              </a:defRPr>
            </a:lvl5pPr>
            <a:lvl6pPr lvl="5" rtl="0" algn="ctr">
              <a:spcBef>
                <a:spcPts val="0"/>
              </a:spcBef>
              <a:spcAft>
                <a:spcPts val="0"/>
              </a:spcAft>
              <a:buClr>
                <a:srgbClr val="FFFFFF"/>
              </a:buClr>
              <a:buSzPts val="5200"/>
              <a:buNone/>
              <a:defRPr sz="5200">
                <a:solidFill>
                  <a:srgbClr val="FFFFFF"/>
                </a:solidFill>
              </a:defRPr>
            </a:lvl6pPr>
            <a:lvl7pPr lvl="6" rtl="0" algn="ctr">
              <a:spcBef>
                <a:spcPts val="0"/>
              </a:spcBef>
              <a:spcAft>
                <a:spcPts val="0"/>
              </a:spcAft>
              <a:buClr>
                <a:srgbClr val="FFFFFF"/>
              </a:buClr>
              <a:buSzPts val="5200"/>
              <a:buNone/>
              <a:defRPr sz="5200">
                <a:solidFill>
                  <a:srgbClr val="FFFFFF"/>
                </a:solidFill>
              </a:defRPr>
            </a:lvl7pPr>
            <a:lvl8pPr lvl="7" rtl="0" algn="ctr">
              <a:spcBef>
                <a:spcPts val="0"/>
              </a:spcBef>
              <a:spcAft>
                <a:spcPts val="0"/>
              </a:spcAft>
              <a:buClr>
                <a:srgbClr val="FFFFFF"/>
              </a:buClr>
              <a:buSzPts val="5200"/>
              <a:buNone/>
              <a:defRPr sz="5200">
                <a:solidFill>
                  <a:srgbClr val="FFFFFF"/>
                </a:solidFill>
              </a:defRPr>
            </a:lvl8pPr>
            <a:lvl9pPr lvl="8" rtl="0" algn="ctr">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2_1">
    <p:bg>
      <p:bgPr>
        <a:gradFill>
          <a:gsLst>
            <a:gs pos="0">
              <a:srgbClr val="052643"/>
            </a:gs>
            <a:gs pos="100000">
              <a:srgbClr val="041523"/>
            </a:gs>
          </a:gsLst>
          <a:path path="circle">
            <a:fillToRect b="50%" l="50%" r="50%" t="50%"/>
          </a:path>
          <a:tileRect/>
        </a:gradFill>
      </p:bgPr>
    </p:bg>
    <p:spTree>
      <p:nvGrpSpPr>
        <p:cNvPr id="42" name="Shape 42"/>
        <p:cNvGrpSpPr/>
        <p:nvPr/>
      </p:nvGrpSpPr>
      <p:grpSpPr>
        <a:xfrm>
          <a:off x="0" y="0"/>
          <a:ext cx="0" cy="0"/>
          <a:chOff x="0" y="0"/>
          <a:chExt cx="0" cy="0"/>
        </a:xfrm>
      </p:grpSpPr>
      <p:sp>
        <p:nvSpPr>
          <p:cNvPr id="43" name="Google Shape;43;p6"/>
          <p:cNvSpPr/>
          <p:nvPr/>
        </p:nvSpPr>
        <p:spPr>
          <a:xfrm>
            <a:off x="2080188" y="1291650"/>
            <a:ext cx="4910700" cy="2560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txBox="1"/>
          <p:nvPr>
            <p:ph type="ctrTitle"/>
          </p:nvPr>
        </p:nvSpPr>
        <p:spPr>
          <a:xfrm>
            <a:off x="2770350" y="1558300"/>
            <a:ext cx="3530400" cy="19401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0E2A47"/>
              </a:buClr>
              <a:buSzPts val="1200"/>
              <a:buNone/>
              <a:defRPr sz="1200">
                <a:solidFill>
                  <a:srgbClr val="0E2A47"/>
                </a:solidFill>
              </a:defRPr>
            </a:lvl1pPr>
            <a:lvl2pPr lvl="1" rtl="0" algn="ctr">
              <a:spcBef>
                <a:spcPts val="0"/>
              </a:spcBef>
              <a:spcAft>
                <a:spcPts val="0"/>
              </a:spcAft>
              <a:buClr>
                <a:srgbClr val="0E2A47"/>
              </a:buClr>
              <a:buSzPts val="5200"/>
              <a:buNone/>
              <a:defRPr sz="5200">
                <a:solidFill>
                  <a:srgbClr val="0E2A47"/>
                </a:solidFill>
              </a:defRPr>
            </a:lvl2pPr>
            <a:lvl3pPr lvl="2" rtl="0" algn="ctr">
              <a:spcBef>
                <a:spcPts val="0"/>
              </a:spcBef>
              <a:spcAft>
                <a:spcPts val="0"/>
              </a:spcAft>
              <a:buClr>
                <a:srgbClr val="0E2A47"/>
              </a:buClr>
              <a:buSzPts val="5200"/>
              <a:buNone/>
              <a:defRPr sz="5200">
                <a:solidFill>
                  <a:srgbClr val="0E2A47"/>
                </a:solidFill>
              </a:defRPr>
            </a:lvl3pPr>
            <a:lvl4pPr lvl="3" rtl="0" algn="ctr">
              <a:spcBef>
                <a:spcPts val="0"/>
              </a:spcBef>
              <a:spcAft>
                <a:spcPts val="0"/>
              </a:spcAft>
              <a:buClr>
                <a:srgbClr val="0E2A47"/>
              </a:buClr>
              <a:buSzPts val="5200"/>
              <a:buNone/>
              <a:defRPr sz="5200">
                <a:solidFill>
                  <a:srgbClr val="0E2A47"/>
                </a:solidFill>
              </a:defRPr>
            </a:lvl4pPr>
            <a:lvl5pPr lvl="4" rtl="0" algn="ctr">
              <a:spcBef>
                <a:spcPts val="0"/>
              </a:spcBef>
              <a:spcAft>
                <a:spcPts val="0"/>
              </a:spcAft>
              <a:buClr>
                <a:srgbClr val="0E2A47"/>
              </a:buClr>
              <a:buSzPts val="5200"/>
              <a:buNone/>
              <a:defRPr sz="5200">
                <a:solidFill>
                  <a:srgbClr val="0E2A47"/>
                </a:solidFill>
              </a:defRPr>
            </a:lvl5pPr>
            <a:lvl6pPr lvl="5" rtl="0" algn="ctr">
              <a:spcBef>
                <a:spcPts val="0"/>
              </a:spcBef>
              <a:spcAft>
                <a:spcPts val="0"/>
              </a:spcAft>
              <a:buClr>
                <a:srgbClr val="0E2A47"/>
              </a:buClr>
              <a:buSzPts val="5200"/>
              <a:buNone/>
              <a:defRPr sz="5200">
                <a:solidFill>
                  <a:srgbClr val="0E2A47"/>
                </a:solidFill>
              </a:defRPr>
            </a:lvl6pPr>
            <a:lvl7pPr lvl="6" rtl="0" algn="ctr">
              <a:spcBef>
                <a:spcPts val="0"/>
              </a:spcBef>
              <a:spcAft>
                <a:spcPts val="0"/>
              </a:spcAft>
              <a:buClr>
                <a:srgbClr val="0E2A47"/>
              </a:buClr>
              <a:buSzPts val="5200"/>
              <a:buNone/>
              <a:defRPr sz="5200">
                <a:solidFill>
                  <a:srgbClr val="0E2A47"/>
                </a:solidFill>
              </a:defRPr>
            </a:lvl7pPr>
            <a:lvl8pPr lvl="7" rtl="0" algn="ctr">
              <a:spcBef>
                <a:spcPts val="0"/>
              </a:spcBef>
              <a:spcAft>
                <a:spcPts val="0"/>
              </a:spcAft>
              <a:buClr>
                <a:srgbClr val="0E2A47"/>
              </a:buClr>
              <a:buSzPts val="5200"/>
              <a:buNone/>
              <a:defRPr sz="5200">
                <a:solidFill>
                  <a:srgbClr val="0E2A47"/>
                </a:solidFill>
              </a:defRPr>
            </a:lvl8pPr>
            <a:lvl9pPr lvl="8" rtl="0" algn="ctr">
              <a:spcBef>
                <a:spcPts val="0"/>
              </a:spcBef>
              <a:spcAft>
                <a:spcPts val="0"/>
              </a:spcAft>
              <a:buClr>
                <a:srgbClr val="0E2A47"/>
              </a:buClr>
              <a:buSzPts val="5200"/>
              <a:buNone/>
              <a:defRPr sz="5200">
                <a:solidFill>
                  <a:srgbClr val="0E2A47"/>
                </a:solidFill>
              </a:defRPr>
            </a:lvl9pPr>
          </a:lstStyle>
          <a:p/>
        </p:txBody>
      </p:sp>
      <p:sp>
        <p:nvSpPr>
          <p:cNvPr id="45" name="Google Shape;45;p6"/>
          <p:cNvSpPr txBox="1"/>
          <p:nvPr>
            <p:ph idx="1" type="subTitle"/>
          </p:nvPr>
        </p:nvSpPr>
        <p:spPr>
          <a:xfrm>
            <a:off x="2806800" y="1757550"/>
            <a:ext cx="3457500" cy="1420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E2A47"/>
              </a:buClr>
              <a:buSzPts val="1800"/>
              <a:buNone/>
              <a:defRPr>
                <a:solidFill>
                  <a:srgbClr val="0E2A47"/>
                </a:solidFill>
              </a:defRPr>
            </a:lvl1pPr>
            <a:lvl2pPr lvl="1" rtl="0" algn="ctr">
              <a:lnSpc>
                <a:spcPct val="100000"/>
              </a:lnSpc>
              <a:spcBef>
                <a:spcPts val="0"/>
              </a:spcBef>
              <a:spcAft>
                <a:spcPts val="0"/>
              </a:spcAft>
              <a:buClr>
                <a:srgbClr val="0E2A47"/>
              </a:buClr>
              <a:buSzPts val="1200"/>
              <a:buNone/>
              <a:defRPr sz="1200">
                <a:solidFill>
                  <a:srgbClr val="0E2A47"/>
                </a:solidFill>
              </a:defRPr>
            </a:lvl2pPr>
            <a:lvl3pPr lvl="2" rtl="0"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rtl="0"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rtl="0"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rtl="0"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rtl="0"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rtl="0"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rtl="0"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1">
  <p:cSld name="TITLE_1_1_1">
    <p:bg>
      <p:bgPr>
        <a:gradFill>
          <a:gsLst>
            <a:gs pos="0">
              <a:srgbClr val="052643"/>
            </a:gs>
            <a:gs pos="100000">
              <a:srgbClr val="041523"/>
            </a:gs>
          </a:gsLst>
          <a:path path="circle">
            <a:fillToRect b="50%" l="50%" r="50%" t="50%"/>
          </a:path>
          <a:tileRect/>
        </a:gradFill>
      </p:bgPr>
    </p:bg>
    <p:spTree>
      <p:nvGrpSpPr>
        <p:cNvPr id="46" name="Shape 46"/>
        <p:cNvGrpSpPr/>
        <p:nvPr/>
      </p:nvGrpSpPr>
      <p:grpSpPr>
        <a:xfrm>
          <a:off x="0" y="0"/>
          <a:ext cx="0" cy="0"/>
          <a:chOff x="0" y="0"/>
          <a:chExt cx="0" cy="0"/>
        </a:xfrm>
      </p:grpSpPr>
      <p:sp>
        <p:nvSpPr>
          <p:cNvPr id="47" name="Google Shape;47;p7"/>
          <p:cNvSpPr txBox="1"/>
          <p:nvPr>
            <p:ph type="ctrTitle"/>
          </p:nvPr>
        </p:nvSpPr>
        <p:spPr>
          <a:xfrm>
            <a:off x="1557931" y="2064013"/>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48" name="Google Shape;48;p7"/>
          <p:cNvSpPr txBox="1"/>
          <p:nvPr>
            <p:ph idx="2" type="ctrTitle"/>
          </p:nvPr>
        </p:nvSpPr>
        <p:spPr>
          <a:xfrm>
            <a:off x="1557931" y="3466700"/>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49" name="Google Shape;49;p7"/>
          <p:cNvSpPr txBox="1"/>
          <p:nvPr>
            <p:ph idx="3" type="ctrTitle"/>
          </p:nvPr>
        </p:nvSpPr>
        <p:spPr>
          <a:xfrm>
            <a:off x="1557931" y="2765356"/>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50" name="Google Shape;50;p7"/>
          <p:cNvSpPr txBox="1"/>
          <p:nvPr>
            <p:ph idx="4" type="ctrTitle"/>
          </p:nvPr>
        </p:nvSpPr>
        <p:spPr>
          <a:xfrm>
            <a:off x="998325" y="644550"/>
            <a:ext cx="78339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rtl="0">
              <a:spcBef>
                <a:spcPts val="0"/>
              </a:spcBef>
              <a:spcAft>
                <a:spcPts val="0"/>
              </a:spcAft>
              <a:buClr>
                <a:srgbClr val="48FFD5"/>
              </a:buClr>
              <a:buSzPts val="5200"/>
              <a:buNone/>
              <a:defRPr sz="5200">
                <a:solidFill>
                  <a:srgbClr val="48FFD5"/>
                </a:solidFill>
              </a:defRPr>
            </a:lvl2pPr>
            <a:lvl3pPr lvl="2" rtl="0">
              <a:spcBef>
                <a:spcPts val="0"/>
              </a:spcBef>
              <a:spcAft>
                <a:spcPts val="0"/>
              </a:spcAft>
              <a:buClr>
                <a:srgbClr val="48FFD5"/>
              </a:buClr>
              <a:buSzPts val="5200"/>
              <a:buNone/>
              <a:defRPr sz="5200">
                <a:solidFill>
                  <a:srgbClr val="48FFD5"/>
                </a:solidFill>
              </a:defRPr>
            </a:lvl3pPr>
            <a:lvl4pPr lvl="3" rtl="0">
              <a:spcBef>
                <a:spcPts val="0"/>
              </a:spcBef>
              <a:spcAft>
                <a:spcPts val="0"/>
              </a:spcAft>
              <a:buClr>
                <a:srgbClr val="48FFD5"/>
              </a:buClr>
              <a:buSzPts val="5200"/>
              <a:buNone/>
              <a:defRPr sz="5200">
                <a:solidFill>
                  <a:srgbClr val="48FFD5"/>
                </a:solidFill>
              </a:defRPr>
            </a:lvl4pPr>
            <a:lvl5pPr lvl="4" rtl="0">
              <a:spcBef>
                <a:spcPts val="0"/>
              </a:spcBef>
              <a:spcAft>
                <a:spcPts val="0"/>
              </a:spcAft>
              <a:buClr>
                <a:srgbClr val="48FFD5"/>
              </a:buClr>
              <a:buSzPts val="5200"/>
              <a:buNone/>
              <a:defRPr sz="5200">
                <a:solidFill>
                  <a:srgbClr val="48FFD5"/>
                </a:solidFill>
              </a:defRPr>
            </a:lvl5pPr>
            <a:lvl6pPr lvl="5" rtl="0">
              <a:spcBef>
                <a:spcPts val="0"/>
              </a:spcBef>
              <a:spcAft>
                <a:spcPts val="0"/>
              </a:spcAft>
              <a:buClr>
                <a:srgbClr val="48FFD5"/>
              </a:buClr>
              <a:buSzPts val="5200"/>
              <a:buNone/>
              <a:defRPr sz="5200">
                <a:solidFill>
                  <a:srgbClr val="48FFD5"/>
                </a:solidFill>
              </a:defRPr>
            </a:lvl6pPr>
            <a:lvl7pPr lvl="6" rtl="0">
              <a:spcBef>
                <a:spcPts val="0"/>
              </a:spcBef>
              <a:spcAft>
                <a:spcPts val="0"/>
              </a:spcAft>
              <a:buClr>
                <a:srgbClr val="48FFD5"/>
              </a:buClr>
              <a:buSzPts val="5200"/>
              <a:buNone/>
              <a:defRPr sz="5200">
                <a:solidFill>
                  <a:srgbClr val="48FFD5"/>
                </a:solidFill>
              </a:defRPr>
            </a:lvl7pPr>
            <a:lvl8pPr lvl="7" rtl="0">
              <a:spcBef>
                <a:spcPts val="0"/>
              </a:spcBef>
              <a:spcAft>
                <a:spcPts val="0"/>
              </a:spcAft>
              <a:buClr>
                <a:srgbClr val="48FFD5"/>
              </a:buClr>
              <a:buSzPts val="5200"/>
              <a:buNone/>
              <a:defRPr sz="5200">
                <a:solidFill>
                  <a:srgbClr val="48FFD5"/>
                </a:solidFill>
              </a:defRPr>
            </a:lvl8pPr>
            <a:lvl9pPr lvl="8" rtl="0">
              <a:spcBef>
                <a:spcPts val="0"/>
              </a:spcBef>
              <a:spcAft>
                <a:spcPts val="0"/>
              </a:spcAft>
              <a:buClr>
                <a:srgbClr val="48FFD5"/>
              </a:buClr>
              <a:buSzPts val="5200"/>
              <a:buNone/>
              <a:defRPr sz="5200">
                <a:solidFill>
                  <a:srgbClr val="48FFD5"/>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p:cSld name="TITLE_1_1_1_1">
    <p:bg>
      <p:bgPr>
        <a:gradFill>
          <a:gsLst>
            <a:gs pos="0">
              <a:srgbClr val="052643"/>
            </a:gs>
            <a:gs pos="100000">
              <a:srgbClr val="041523"/>
            </a:gs>
          </a:gsLst>
          <a:path path="circle">
            <a:fillToRect b="50%" l="50%" r="50%" t="50%"/>
          </a:path>
          <a:tileRect/>
        </a:gradFill>
      </p:bgPr>
    </p:bg>
    <p:spTree>
      <p:nvGrpSpPr>
        <p:cNvPr id="51" name="Shape 51"/>
        <p:cNvGrpSpPr/>
        <p:nvPr/>
      </p:nvGrpSpPr>
      <p:grpSpPr>
        <a:xfrm>
          <a:off x="0" y="0"/>
          <a:ext cx="0" cy="0"/>
          <a:chOff x="0" y="0"/>
          <a:chExt cx="0" cy="0"/>
        </a:xfrm>
      </p:grpSpPr>
      <p:sp>
        <p:nvSpPr>
          <p:cNvPr id="52" name="Google Shape;52;p8"/>
          <p:cNvSpPr txBox="1"/>
          <p:nvPr>
            <p:ph type="ctrTitle"/>
          </p:nvPr>
        </p:nvSpPr>
        <p:spPr>
          <a:xfrm>
            <a:off x="5393881" y="2071888"/>
            <a:ext cx="2076000" cy="1962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53" name="Google Shape;53;p8"/>
          <p:cNvSpPr txBox="1"/>
          <p:nvPr>
            <p:ph idx="2" type="ctrTitle"/>
          </p:nvPr>
        </p:nvSpPr>
        <p:spPr>
          <a:xfrm>
            <a:off x="5393881" y="3474575"/>
            <a:ext cx="2076000" cy="1962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54" name="Google Shape;54;p8"/>
          <p:cNvSpPr txBox="1"/>
          <p:nvPr>
            <p:ph idx="3" type="ctrTitle"/>
          </p:nvPr>
        </p:nvSpPr>
        <p:spPr>
          <a:xfrm>
            <a:off x="5393881" y="2773231"/>
            <a:ext cx="2076000" cy="1962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55" name="Google Shape;55;p8"/>
          <p:cNvSpPr txBox="1"/>
          <p:nvPr>
            <p:ph idx="4" type="ctrTitle"/>
          </p:nvPr>
        </p:nvSpPr>
        <p:spPr>
          <a:xfrm>
            <a:off x="256200" y="637927"/>
            <a:ext cx="7833900" cy="6066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rtl="0" algn="r">
              <a:spcBef>
                <a:spcPts val="0"/>
              </a:spcBef>
              <a:spcAft>
                <a:spcPts val="0"/>
              </a:spcAft>
              <a:buClr>
                <a:srgbClr val="FFFFFF"/>
              </a:buClr>
              <a:buSzPts val="5200"/>
              <a:buNone/>
              <a:defRPr sz="5200">
                <a:solidFill>
                  <a:srgbClr val="FFFFFF"/>
                </a:solidFill>
              </a:defRPr>
            </a:lvl2pPr>
            <a:lvl3pPr lvl="2" rtl="0" algn="r">
              <a:spcBef>
                <a:spcPts val="0"/>
              </a:spcBef>
              <a:spcAft>
                <a:spcPts val="0"/>
              </a:spcAft>
              <a:buClr>
                <a:srgbClr val="FFFFFF"/>
              </a:buClr>
              <a:buSzPts val="5200"/>
              <a:buNone/>
              <a:defRPr sz="5200">
                <a:solidFill>
                  <a:srgbClr val="FFFFFF"/>
                </a:solidFill>
              </a:defRPr>
            </a:lvl3pPr>
            <a:lvl4pPr lvl="3" rtl="0" algn="r">
              <a:spcBef>
                <a:spcPts val="0"/>
              </a:spcBef>
              <a:spcAft>
                <a:spcPts val="0"/>
              </a:spcAft>
              <a:buClr>
                <a:srgbClr val="FFFFFF"/>
              </a:buClr>
              <a:buSzPts val="5200"/>
              <a:buNone/>
              <a:defRPr sz="5200">
                <a:solidFill>
                  <a:srgbClr val="FFFFFF"/>
                </a:solidFill>
              </a:defRPr>
            </a:lvl4pPr>
            <a:lvl5pPr lvl="4" rtl="0" algn="r">
              <a:spcBef>
                <a:spcPts val="0"/>
              </a:spcBef>
              <a:spcAft>
                <a:spcPts val="0"/>
              </a:spcAft>
              <a:buClr>
                <a:srgbClr val="FFFFFF"/>
              </a:buClr>
              <a:buSzPts val="5200"/>
              <a:buNone/>
              <a:defRPr sz="5200">
                <a:solidFill>
                  <a:srgbClr val="FFFFFF"/>
                </a:solidFill>
              </a:defRPr>
            </a:lvl5pPr>
            <a:lvl6pPr lvl="5" rtl="0" algn="r">
              <a:spcBef>
                <a:spcPts val="0"/>
              </a:spcBef>
              <a:spcAft>
                <a:spcPts val="0"/>
              </a:spcAft>
              <a:buClr>
                <a:srgbClr val="FFFFFF"/>
              </a:buClr>
              <a:buSzPts val="5200"/>
              <a:buNone/>
              <a:defRPr sz="5200">
                <a:solidFill>
                  <a:srgbClr val="FFFFFF"/>
                </a:solidFill>
              </a:defRPr>
            </a:lvl6pPr>
            <a:lvl7pPr lvl="6" rtl="0" algn="r">
              <a:spcBef>
                <a:spcPts val="0"/>
              </a:spcBef>
              <a:spcAft>
                <a:spcPts val="0"/>
              </a:spcAft>
              <a:buClr>
                <a:srgbClr val="FFFFFF"/>
              </a:buClr>
              <a:buSzPts val="5200"/>
              <a:buNone/>
              <a:defRPr sz="5200">
                <a:solidFill>
                  <a:srgbClr val="FFFFFF"/>
                </a:solidFill>
              </a:defRPr>
            </a:lvl7pPr>
            <a:lvl8pPr lvl="7" rtl="0" algn="r">
              <a:spcBef>
                <a:spcPts val="0"/>
              </a:spcBef>
              <a:spcAft>
                <a:spcPts val="0"/>
              </a:spcAft>
              <a:buClr>
                <a:srgbClr val="FFFFFF"/>
              </a:buClr>
              <a:buSzPts val="5200"/>
              <a:buNone/>
              <a:defRPr sz="5200">
                <a:solidFill>
                  <a:srgbClr val="FFFFFF"/>
                </a:solidFill>
              </a:defRPr>
            </a:lvl8pPr>
            <a:lvl9pPr lvl="8" rtl="0" algn="r">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 INFOGRAPHY">
  <p:cSld name="TITLE_1_1_2">
    <p:bg>
      <p:bgPr>
        <a:gradFill>
          <a:gsLst>
            <a:gs pos="0">
              <a:srgbClr val="052643"/>
            </a:gs>
            <a:gs pos="100000">
              <a:srgbClr val="041523"/>
            </a:gs>
          </a:gsLst>
          <a:path path="circle">
            <a:fillToRect b="50%" l="50%" r="50%" t="50%"/>
          </a:path>
          <a:tileRect/>
        </a:gradFill>
      </p:bgPr>
    </p:bg>
    <p:spTree>
      <p:nvGrpSpPr>
        <p:cNvPr id="56" name="Shape 56"/>
        <p:cNvGrpSpPr/>
        <p:nvPr/>
      </p:nvGrpSpPr>
      <p:grpSpPr>
        <a:xfrm>
          <a:off x="0" y="0"/>
          <a:ext cx="0" cy="0"/>
          <a:chOff x="0" y="0"/>
          <a:chExt cx="0" cy="0"/>
        </a:xfrm>
      </p:grpSpPr>
      <p:sp>
        <p:nvSpPr>
          <p:cNvPr id="57" name="Google Shape;57;p9"/>
          <p:cNvSpPr txBox="1"/>
          <p:nvPr>
            <p:ph idx="1" type="subTitle"/>
          </p:nvPr>
        </p:nvSpPr>
        <p:spPr>
          <a:xfrm>
            <a:off x="3874950" y="3625075"/>
            <a:ext cx="13941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000">
                <a:solidFill>
                  <a:srgbClr val="FFFFFF"/>
                </a:solidFill>
              </a:defRPr>
            </a:lvl1pPr>
            <a:lvl2pPr lvl="1" rtl="0" algn="ctr">
              <a:lnSpc>
                <a:spcPct val="100000"/>
              </a:lnSpc>
              <a:spcBef>
                <a:spcPts val="0"/>
              </a:spcBef>
              <a:spcAft>
                <a:spcPts val="0"/>
              </a:spcAft>
              <a:buClr>
                <a:srgbClr val="FFFFFF"/>
              </a:buClr>
              <a:buSzPts val="1000"/>
              <a:buNone/>
              <a:defRPr sz="1000">
                <a:solidFill>
                  <a:srgbClr val="FFFFFF"/>
                </a:solidFill>
              </a:defRPr>
            </a:lvl2pPr>
            <a:lvl3pPr lvl="2" rtl="0" algn="ctr">
              <a:lnSpc>
                <a:spcPct val="100000"/>
              </a:lnSpc>
              <a:spcBef>
                <a:spcPts val="0"/>
              </a:spcBef>
              <a:spcAft>
                <a:spcPts val="0"/>
              </a:spcAft>
              <a:buClr>
                <a:srgbClr val="FFFFFF"/>
              </a:buClr>
              <a:buSzPts val="1000"/>
              <a:buNone/>
              <a:defRPr sz="1000">
                <a:solidFill>
                  <a:srgbClr val="FFFFFF"/>
                </a:solidFill>
              </a:defRPr>
            </a:lvl3pPr>
            <a:lvl4pPr lvl="3" rtl="0" algn="ctr">
              <a:lnSpc>
                <a:spcPct val="100000"/>
              </a:lnSpc>
              <a:spcBef>
                <a:spcPts val="0"/>
              </a:spcBef>
              <a:spcAft>
                <a:spcPts val="0"/>
              </a:spcAft>
              <a:buClr>
                <a:srgbClr val="FFFFFF"/>
              </a:buClr>
              <a:buSzPts val="1000"/>
              <a:buNone/>
              <a:defRPr sz="1000">
                <a:solidFill>
                  <a:srgbClr val="FFFFFF"/>
                </a:solidFill>
              </a:defRPr>
            </a:lvl4pPr>
            <a:lvl5pPr lvl="4" rtl="0" algn="ctr">
              <a:lnSpc>
                <a:spcPct val="100000"/>
              </a:lnSpc>
              <a:spcBef>
                <a:spcPts val="0"/>
              </a:spcBef>
              <a:spcAft>
                <a:spcPts val="0"/>
              </a:spcAft>
              <a:buClr>
                <a:srgbClr val="FFFFFF"/>
              </a:buClr>
              <a:buSzPts val="1000"/>
              <a:buNone/>
              <a:defRPr sz="1000">
                <a:solidFill>
                  <a:srgbClr val="FFFFFF"/>
                </a:solidFill>
              </a:defRPr>
            </a:lvl5pPr>
            <a:lvl6pPr lvl="5" rtl="0" algn="ctr">
              <a:lnSpc>
                <a:spcPct val="100000"/>
              </a:lnSpc>
              <a:spcBef>
                <a:spcPts val="0"/>
              </a:spcBef>
              <a:spcAft>
                <a:spcPts val="0"/>
              </a:spcAft>
              <a:buClr>
                <a:srgbClr val="FFFFFF"/>
              </a:buClr>
              <a:buSzPts val="1000"/>
              <a:buNone/>
              <a:defRPr sz="1000">
                <a:solidFill>
                  <a:srgbClr val="FFFFFF"/>
                </a:solidFill>
              </a:defRPr>
            </a:lvl6pPr>
            <a:lvl7pPr lvl="6" rtl="0" algn="ctr">
              <a:lnSpc>
                <a:spcPct val="100000"/>
              </a:lnSpc>
              <a:spcBef>
                <a:spcPts val="0"/>
              </a:spcBef>
              <a:spcAft>
                <a:spcPts val="0"/>
              </a:spcAft>
              <a:buClr>
                <a:srgbClr val="FFFFFF"/>
              </a:buClr>
              <a:buSzPts val="1000"/>
              <a:buNone/>
              <a:defRPr sz="1000">
                <a:solidFill>
                  <a:srgbClr val="FFFFFF"/>
                </a:solidFill>
              </a:defRPr>
            </a:lvl7pPr>
            <a:lvl8pPr lvl="7" rtl="0" algn="ctr">
              <a:lnSpc>
                <a:spcPct val="100000"/>
              </a:lnSpc>
              <a:spcBef>
                <a:spcPts val="0"/>
              </a:spcBef>
              <a:spcAft>
                <a:spcPts val="0"/>
              </a:spcAft>
              <a:buClr>
                <a:srgbClr val="FFFFFF"/>
              </a:buClr>
              <a:buSzPts val="1000"/>
              <a:buNone/>
              <a:defRPr sz="1000">
                <a:solidFill>
                  <a:srgbClr val="FFFFFF"/>
                </a:solidFill>
              </a:defRPr>
            </a:lvl8pPr>
            <a:lvl9pPr lvl="8" rtl="0" algn="ctr">
              <a:lnSpc>
                <a:spcPct val="100000"/>
              </a:lnSpc>
              <a:spcBef>
                <a:spcPts val="0"/>
              </a:spcBef>
              <a:spcAft>
                <a:spcPts val="0"/>
              </a:spcAft>
              <a:buClr>
                <a:srgbClr val="FFFFFF"/>
              </a:buClr>
              <a:buSzPts val="1000"/>
              <a:buNone/>
              <a:defRPr sz="1000">
                <a:solidFill>
                  <a:srgbClr val="FFFFFF"/>
                </a:solidFill>
              </a:defRPr>
            </a:lvl9pPr>
          </a:lstStyle>
          <a:p/>
        </p:txBody>
      </p:sp>
      <p:sp>
        <p:nvSpPr>
          <p:cNvPr id="58" name="Google Shape;58;p9"/>
          <p:cNvSpPr txBox="1"/>
          <p:nvPr>
            <p:ph idx="2" type="subTitle"/>
          </p:nvPr>
        </p:nvSpPr>
        <p:spPr>
          <a:xfrm>
            <a:off x="5813500" y="3639800"/>
            <a:ext cx="13941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000">
                <a:solidFill>
                  <a:srgbClr val="FFFFFF"/>
                </a:solidFill>
              </a:defRPr>
            </a:lvl1pPr>
            <a:lvl2pPr lvl="1" rtl="0" algn="ctr">
              <a:lnSpc>
                <a:spcPct val="100000"/>
              </a:lnSpc>
              <a:spcBef>
                <a:spcPts val="0"/>
              </a:spcBef>
              <a:spcAft>
                <a:spcPts val="0"/>
              </a:spcAft>
              <a:buClr>
                <a:srgbClr val="FFFFFF"/>
              </a:buClr>
              <a:buSzPts val="1000"/>
              <a:buNone/>
              <a:defRPr sz="1000">
                <a:solidFill>
                  <a:srgbClr val="FFFFFF"/>
                </a:solidFill>
              </a:defRPr>
            </a:lvl2pPr>
            <a:lvl3pPr lvl="2" rtl="0" algn="ctr">
              <a:lnSpc>
                <a:spcPct val="100000"/>
              </a:lnSpc>
              <a:spcBef>
                <a:spcPts val="0"/>
              </a:spcBef>
              <a:spcAft>
                <a:spcPts val="0"/>
              </a:spcAft>
              <a:buClr>
                <a:srgbClr val="FFFFFF"/>
              </a:buClr>
              <a:buSzPts val="1000"/>
              <a:buNone/>
              <a:defRPr sz="1000">
                <a:solidFill>
                  <a:srgbClr val="FFFFFF"/>
                </a:solidFill>
              </a:defRPr>
            </a:lvl3pPr>
            <a:lvl4pPr lvl="3" rtl="0" algn="ctr">
              <a:lnSpc>
                <a:spcPct val="100000"/>
              </a:lnSpc>
              <a:spcBef>
                <a:spcPts val="0"/>
              </a:spcBef>
              <a:spcAft>
                <a:spcPts val="0"/>
              </a:spcAft>
              <a:buClr>
                <a:srgbClr val="FFFFFF"/>
              </a:buClr>
              <a:buSzPts val="1000"/>
              <a:buNone/>
              <a:defRPr sz="1000">
                <a:solidFill>
                  <a:srgbClr val="FFFFFF"/>
                </a:solidFill>
              </a:defRPr>
            </a:lvl4pPr>
            <a:lvl5pPr lvl="4" rtl="0" algn="ctr">
              <a:lnSpc>
                <a:spcPct val="100000"/>
              </a:lnSpc>
              <a:spcBef>
                <a:spcPts val="0"/>
              </a:spcBef>
              <a:spcAft>
                <a:spcPts val="0"/>
              </a:spcAft>
              <a:buClr>
                <a:srgbClr val="FFFFFF"/>
              </a:buClr>
              <a:buSzPts val="1000"/>
              <a:buNone/>
              <a:defRPr sz="1000">
                <a:solidFill>
                  <a:srgbClr val="FFFFFF"/>
                </a:solidFill>
              </a:defRPr>
            </a:lvl5pPr>
            <a:lvl6pPr lvl="5" rtl="0" algn="ctr">
              <a:lnSpc>
                <a:spcPct val="100000"/>
              </a:lnSpc>
              <a:spcBef>
                <a:spcPts val="0"/>
              </a:spcBef>
              <a:spcAft>
                <a:spcPts val="0"/>
              </a:spcAft>
              <a:buClr>
                <a:srgbClr val="FFFFFF"/>
              </a:buClr>
              <a:buSzPts val="1000"/>
              <a:buNone/>
              <a:defRPr sz="1000">
                <a:solidFill>
                  <a:srgbClr val="FFFFFF"/>
                </a:solidFill>
              </a:defRPr>
            </a:lvl6pPr>
            <a:lvl7pPr lvl="6" rtl="0" algn="ctr">
              <a:lnSpc>
                <a:spcPct val="100000"/>
              </a:lnSpc>
              <a:spcBef>
                <a:spcPts val="0"/>
              </a:spcBef>
              <a:spcAft>
                <a:spcPts val="0"/>
              </a:spcAft>
              <a:buClr>
                <a:srgbClr val="FFFFFF"/>
              </a:buClr>
              <a:buSzPts val="1000"/>
              <a:buNone/>
              <a:defRPr sz="1000">
                <a:solidFill>
                  <a:srgbClr val="FFFFFF"/>
                </a:solidFill>
              </a:defRPr>
            </a:lvl7pPr>
            <a:lvl8pPr lvl="7" rtl="0" algn="ctr">
              <a:lnSpc>
                <a:spcPct val="100000"/>
              </a:lnSpc>
              <a:spcBef>
                <a:spcPts val="0"/>
              </a:spcBef>
              <a:spcAft>
                <a:spcPts val="0"/>
              </a:spcAft>
              <a:buClr>
                <a:srgbClr val="FFFFFF"/>
              </a:buClr>
              <a:buSzPts val="1000"/>
              <a:buNone/>
              <a:defRPr sz="1000">
                <a:solidFill>
                  <a:srgbClr val="FFFFFF"/>
                </a:solidFill>
              </a:defRPr>
            </a:lvl8pPr>
            <a:lvl9pPr lvl="8" rtl="0" algn="ctr">
              <a:lnSpc>
                <a:spcPct val="100000"/>
              </a:lnSpc>
              <a:spcBef>
                <a:spcPts val="0"/>
              </a:spcBef>
              <a:spcAft>
                <a:spcPts val="0"/>
              </a:spcAft>
              <a:buClr>
                <a:srgbClr val="FFFFFF"/>
              </a:buClr>
              <a:buSzPts val="1000"/>
              <a:buNone/>
              <a:defRPr sz="1000">
                <a:solidFill>
                  <a:srgbClr val="FFFFFF"/>
                </a:solidFill>
              </a:defRPr>
            </a:lvl9pPr>
          </a:lstStyle>
          <a:p/>
        </p:txBody>
      </p:sp>
      <p:sp>
        <p:nvSpPr>
          <p:cNvPr id="59" name="Google Shape;59;p9"/>
          <p:cNvSpPr txBox="1"/>
          <p:nvPr>
            <p:ph idx="3" type="subTitle"/>
          </p:nvPr>
        </p:nvSpPr>
        <p:spPr>
          <a:xfrm>
            <a:off x="1936387" y="3619725"/>
            <a:ext cx="13941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000">
                <a:solidFill>
                  <a:srgbClr val="FFFFFF"/>
                </a:solidFill>
              </a:defRPr>
            </a:lvl1pPr>
            <a:lvl2pPr lvl="1" rtl="0" algn="ctr">
              <a:lnSpc>
                <a:spcPct val="100000"/>
              </a:lnSpc>
              <a:spcBef>
                <a:spcPts val="0"/>
              </a:spcBef>
              <a:spcAft>
                <a:spcPts val="0"/>
              </a:spcAft>
              <a:buClr>
                <a:srgbClr val="FFFFFF"/>
              </a:buClr>
              <a:buSzPts val="1000"/>
              <a:buNone/>
              <a:defRPr sz="1000">
                <a:solidFill>
                  <a:srgbClr val="FFFFFF"/>
                </a:solidFill>
              </a:defRPr>
            </a:lvl2pPr>
            <a:lvl3pPr lvl="2" rtl="0" algn="ctr">
              <a:lnSpc>
                <a:spcPct val="100000"/>
              </a:lnSpc>
              <a:spcBef>
                <a:spcPts val="0"/>
              </a:spcBef>
              <a:spcAft>
                <a:spcPts val="0"/>
              </a:spcAft>
              <a:buClr>
                <a:srgbClr val="FFFFFF"/>
              </a:buClr>
              <a:buSzPts val="1000"/>
              <a:buNone/>
              <a:defRPr sz="1000">
                <a:solidFill>
                  <a:srgbClr val="FFFFFF"/>
                </a:solidFill>
              </a:defRPr>
            </a:lvl3pPr>
            <a:lvl4pPr lvl="3" rtl="0" algn="ctr">
              <a:lnSpc>
                <a:spcPct val="100000"/>
              </a:lnSpc>
              <a:spcBef>
                <a:spcPts val="0"/>
              </a:spcBef>
              <a:spcAft>
                <a:spcPts val="0"/>
              </a:spcAft>
              <a:buClr>
                <a:srgbClr val="FFFFFF"/>
              </a:buClr>
              <a:buSzPts val="1000"/>
              <a:buNone/>
              <a:defRPr sz="1000">
                <a:solidFill>
                  <a:srgbClr val="FFFFFF"/>
                </a:solidFill>
              </a:defRPr>
            </a:lvl4pPr>
            <a:lvl5pPr lvl="4" rtl="0" algn="ctr">
              <a:lnSpc>
                <a:spcPct val="100000"/>
              </a:lnSpc>
              <a:spcBef>
                <a:spcPts val="0"/>
              </a:spcBef>
              <a:spcAft>
                <a:spcPts val="0"/>
              </a:spcAft>
              <a:buClr>
                <a:srgbClr val="FFFFFF"/>
              </a:buClr>
              <a:buSzPts val="1000"/>
              <a:buNone/>
              <a:defRPr sz="1000">
                <a:solidFill>
                  <a:srgbClr val="FFFFFF"/>
                </a:solidFill>
              </a:defRPr>
            </a:lvl5pPr>
            <a:lvl6pPr lvl="5" rtl="0" algn="ctr">
              <a:lnSpc>
                <a:spcPct val="100000"/>
              </a:lnSpc>
              <a:spcBef>
                <a:spcPts val="0"/>
              </a:spcBef>
              <a:spcAft>
                <a:spcPts val="0"/>
              </a:spcAft>
              <a:buClr>
                <a:srgbClr val="FFFFFF"/>
              </a:buClr>
              <a:buSzPts val="1000"/>
              <a:buNone/>
              <a:defRPr sz="1000">
                <a:solidFill>
                  <a:srgbClr val="FFFFFF"/>
                </a:solidFill>
              </a:defRPr>
            </a:lvl6pPr>
            <a:lvl7pPr lvl="6" rtl="0" algn="ctr">
              <a:lnSpc>
                <a:spcPct val="100000"/>
              </a:lnSpc>
              <a:spcBef>
                <a:spcPts val="0"/>
              </a:spcBef>
              <a:spcAft>
                <a:spcPts val="0"/>
              </a:spcAft>
              <a:buClr>
                <a:srgbClr val="FFFFFF"/>
              </a:buClr>
              <a:buSzPts val="1000"/>
              <a:buNone/>
              <a:defRPr sz="1000">
                <a:solidFill>
                  <a:srgbClr val="FFFFFF"/>
                </a:solidFill>
              </a:defRPr>
            </a:lvl7pPr>
            <a:lvl8pPr lvl="7" rtl="0" algn="ctr">
              <a:lnSpc>
                <a:spcPct val="100000"/>
              </a:lnSpc>
              <a:spcBef>
                <a:spcPts val="0"/>
              </a:spcBef>
              <a:spcAft>
                <a:spcPts val="0"/>
              </a:spcAft>
              <a:buClr>
                <a:srgbClr val="FFFFFF"/>
              </a:buClr>
              <a:buSzPts val="1000"/>
              <a:buNone/>
              <a:defRPr sz="1000">
                <a:solidFill>
                  <a:srgbClr val="FFFFFF"/>
                </a:solidFill>
              </a:defRPr>
            </a:lvl8pPr>
            <a:lvl9pPr lvl="8" rtl="0" algn="ctr">
              <a:lnSpc>
                <a:spcPct val="100000"/>
              </a:lnSpc>
              <a:spcBef>
                <a:spcPts val="0"/>
              </a:spcBef>
              <a:spcAft>
                <a:spcPts val="0"/>
              </a:spcAft>
              <a:buClr>
                <a:srgbClr val="FFFFFF"/>
              </a:buClr>
              <a:buSzPts val="1000"/>
              <a:buNone/>
              <a:defRPr sz="1000">
                <a:solidFill>
                  <a:srgbClr val="FFFFFF"/>
                </a:solidFill>
              </a:defRPr>
            </a:lvl9pPr>
          </a:lstStyle>
          <a:p/>
        </p:txBody>
      </p:sp>
      <p:sp>
        <p:nvSpPr>
          <p:cNvPr id="60" name="Google Shape;60;p9"/>
          <p:cNvSpPr txBox="1"/>
          <p:nvPr>
            <p:ph type="ctrTitle"/>
          </p:nvPr>
        </p:nvSpPr>
        <p:spPr>
          <a:xfrm>
            <a:off x="3533994" y="3503375"/>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2pPr>
            <a:lvl3pPr lvl="2"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3pPr>
            <a:lvl4pPr lvl="3"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4pPr>
            <a:lvl5pPr lvl="4"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5pPr>
            <a:lvl6pPr lvl="5"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6pPr>
            <a:lvl7pPr lvl="6"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7pPr>
            <a:lvl8pPr lvl="7"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8pPr>
            <a:lvl9pPr lvl="8"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9pPr>
          </a:lstStyle>
          <a:p/>
        </p:txBody>
      </p:sp>
      <p:sp>
        <p:nvSpPr>
          <p:cNvPr id="61" name="Google Shape;61;p9"/>
          <p:cNvSpPr txBox="1"/>
          <p:nvPr>
            <p:ph idx="4" type="ctrTitle"/>
          </p:nvPr>
        </p:nvSpPr>
        <p:spPr>
          <a:xfrm>
            <a:off x="5472556" y="3523450"/>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2pPr>
            <a:lvl3pPr lvl="2"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3pPr>
            <a:lvl4pPr lvl="3"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4pPr>
            <a:lvl5pPr lvl="4"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5pPr>
            <a:lvl6pPr lvl="5"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6pPr>
            <a:lvl7pPr lvl="6"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7pPr>
            <a:lvl8pPr lvl="7"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8pPr>
            <a:lvl9pPr lvl="8"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9pPr>
          </a:lstStyle>
          <a:p/>
        </p:txBody>
      </p:sp>
      <p:sp>
        <p:nvSpPr>
          <p:cNvPr id="62" name="Google Shape;62;p9"/>
          <p:cNvSpPr txBox="1"/>
          <p:nvPr>
            <p:ph idx="5" type="ctrTitle"/>
          </p:nvPr>
        </p:nvSpPr>
        <p:spPr>
          <a:xfrm>
            <a:off x="1595444" y="3503375"/>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2pPr>
            <a:lvl3pPr lvl="2"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3pPr>
            <a:lvl4pPr lvl="3"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4pPr>
            <a:lvl5pPr lvl="4"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5pPr>
            <a:lvl6pPr lvl="5"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6pPr>
            <a:lvl7pPr lvl="6"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7pPr>
            <a:lvl8pPr lvl="7"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8pPr>
            <a:lvl9pPr lvl="8"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9pPr>
          </a:lstStyle>
          <a:p/>
        </p:txBody>
      </p:sp>
      <p:sp>
        <p:nvSpPr>
          <p:cNvPr id="63" name="Google Shape;63;p9"/>
          <p:cNvSpPr txBox="1"/>
          <p:nvPr>
            <p:ph idx="6" type="ctrTitle"/>
          </p:nvPr>
        </p:nvSpPr>
        <p:spPr>
          <a:xfrm>
            <a:off x="311700" y="644550"/>
            <a:ext cx="8520600" cy="606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5200"/>
              <a:buNone/>
              <a:defRPr sz="5200">
                <a:solidFill>
                  <a:srgbClr val="FFFFFF"/>
                </a:solidFill>
              </a:defRPr>
            </a:lvl2pPr>
            <a:lvl3pPr lvl="2" rtl="0" algn="ctr">
              <a:spcBef>
                <a:spcPts val="0"/>
              </a:spcBef>
              <a:spcAft>
                <a:spcPts val="0"/>
              </a:spcAft>
              <a:buClr>
                <a:srgbClr val="FFFFFF"/>
              </a:buClr>
              <a:buSzPts val="5200"/>
              <a:buNone/>
              <a:defRPr sz="5200">
                <a:solidFill>
                  <a:srgbClr val="FFFFFF"/>
                </a:solidFill>
              </a:defRPr>
            </a:lvl3pPr>
            <a:lvl4pPr lvl="3" rtl="0" algn="ctr">
              <a:spcBef>
                <a:spcPts val="0"/>
              </a:spcBef>
              <a:spcAft>
                <a:spcPts val="0"/>
              </a:spcAft>
              <a:buClr>
                <a:srgbClr val="FFFFFF"/>
              </a:buClr>
              <a:buSzPts val="5200"/>
              <a:buNone/>
              <a:defRPr sz="5200">
                <a:solidFill>
                  <a:srgbClr val="FFFFFF"/>
                </a:solidFill>
              </a:defRPr>
            </a:lvl4pPr>
            <a:lvl5pPr lvl="4" rtl="0" algn="ctr">
              <a:spcBef>
                <a:spcPts val="0"/>
              </a:spcBef>
              <a:spcAft>
                <a:spcPts val="0"/>
              </a:spcAft>
              <a:buClr>
                <a:srgbClr val="FFFFFF"/>
              </a:buClr>
              <a:buSzPts val="5200"/>
              <a:buNone/>
              <a:defRPr sz="5200">
                <a:solidFill>
                  <a:srgbClr val="FFFFFF"/>
                </a:solidFill>
              </a:defRPr>
            </a:lvl5pPr>
            <a:lvl6pPr lvl="5" rtl="0" algn="ctr">
              <a:spcBef>
                <a:spcPts val="0"/>
              </a:spcBef>
              <a:spcAft>
                <a:spcPts val="0"/>
              </a:spcAft>
              <a:buClr>
                <a:srgbClr val="FFFFFF"/>
              </a:buClr>
              <a:buSzPts val="5200"/>
              <a:buNone/>
              <a:defRPr sz="5200">
                <a:solidFill>
                  <a:srgbClr val="FFFFFF"/>
                </a:solidFill>
              </a:defRPr>
            </a:lvl6pPr>
            <a:lvl7pPr lvl="6" rtl="0" algn="ctr">
              <a:spcBef>
                <a:spcPts val="0"/>
              </a:spcBef>
              <a:spcAft>
                <a:spcPts val="0"/>
              </a:spcAft>
              <a:buClr>
                <a:srgbClr val="FFFFFF"/>
              </a:buClr>
              <a:buSzPts val="5200"/>
              <a:buNone/>
              <a:defRPr sz="5200">
                <a:solidFill>
                  <a:srgbClr val="FFFFFF"/>
                </a:solidFill>
              </a:defRPr>
            </a:lvl7pPr>
            <a:lvl8pPr lvl="7" rtl="0" algn="ctr">
              <a:spcBef>
                <a:spcPts val="0"/>
              </a:spcBef>
              <a:spcAft>
                <a:spcPts val="0"/>
              </a:spcAft>
              <a:buClr>
                <a:srgbClr val="FFFFFF"/>
              </a:buClr>
              <a:buSzPts val="5200"/>
              <a:buNone/>
              <a:defRPr sz="5200">
                <a:solidFill>
                  <a:srgbClr val="FFFFFF"/>
                </a:solidFill>
              </a:defRPr>
            </a:lvl8pPr>
            <a:lvl9pPr lvl="8" rtl="0" algn="ctr">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p:cSld name="TITLE_1_1_2_1">
    <p:bg>
      <p:bgPr>
        <a:gradFill>
          <a:gsLst>
            <a:gs pos="0">
              <a:srgbClr val="052643"/>
            </a:gs>
            <a:gs pos="100000">
              <a:srgbClr val="041523"/>
            </a:gs>
          </a:gsLst>
          <a:path path="circle">
            <a:fillToRect b="50%" l="50%" r="50%" t="50%"/>
          </a:path>
          <a:tileRect/>
        </a:gradFill>
      </p:bgPr>
    </p:bg>
    <p:spTree>
      <p:nvGrpSpPr>
        <p:cNvPr id="64" name="Shape 64"/>
        <p:cNvGrpSpPr/>
        <p:nvPr/>
      </p:nvGrpSpPr>
      <p:grpSpPr>
        <a:xfrm>
          <a:off x="0" y="0"/>
          <a:ext cx="0" cy="0"/>
          <a:chOff x="0" y="0"/>
          <a:chExt cx="0" cy="0"/>
        </a:xfrm>
      </p:grpSpPr>
      <p:sp>
        <p:nvSpPr>
          <p:cNvPr id="65" name="Google Shape;65;p10"/>
          <p:cNvSpPr txBox="1"/>
          <p:nvPr>
            <p:ph type="ctrTitle"/>
          </p:nvPr>
        </p:nvSpPr>
        <p:spPr>
          <a:xfrm>
            <a:off x="311700" y="644550"/>
            <a:ext cx="8520600" cy="606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5200"/>
              <a:buNone/>
              <a:defRPr sz="5200">
                <a:solidFill>
                  <a:srgbClr val="FFFFFF"/>
                </a:solidFill>
              </a:defRPr>
            </a:lvl2pPr>
            <a:lvl3pPr lvl="2" rtl="0" algn="ctr">
              <a:spcBef>
                <a:spcPts val="0"/>
              </a:spcBef>
              <a:spcAft>
                <a:spcPts val="0"/>
              </a:spcAft>
              <a:buClr>
                <a:srgbClr val="FFFFFF"/>
              </a:buClr>
              <a:buSzPts val="5200"/>
              <a:buNone/>
              <a:defRPr sz="5200">
                <a:solidFill>
                  <a:srgbClr val="FFFFFF"/>
                </a:solidFill>
              </a:defRPr>
            </a:lvl3pPr>
            <a:lvl4pPr lvl="3" rtl="0" algn="ctr">
              <a:spcBef>
                <a:spcPts val="0"/>
              </a:spcBef>
              <a:spcAft>
                <a:spcPts val="0"/>
              </a:spcAft>
              <a:buClr>
                <a:srgbClr val="FFFFFF"/>
              </a:buClr>
              <a:buSzPts val="5200"/>
              <a:buNone/>
              <a:defRPr sz="5200">
                <a:solidFill>
                  <a:srgbClr val="FFFFFF"/>
                </a:solidFill>
              </a:defRPr>
            </a:lvl4pPr>
            <a:lvl5pPr lvl="4" rtl="0" algn="ctr">
              <a:spcBef>
                <a:spcPts val="0"/>
              </a:spcBef>
              <a:spcAft>
                <a:spcPts val="0"/>
              </a:spcAft>
              <a:buClr>
                <a:srgbClr val="FFFFFF"/>
              </a:buClr>
              <a:buSzPts val="5200"/>
              <a:buNone/>
              <a:defRPr sz="5200">
                <a:solidFill>
                  <a:srgbClr val="FFFFFF"/>
                </a:solidFill>
              </a:defRPr>
            </a:lvl5pPr>
            <a:lvl6pPr lvl="5" rtl="0" algn="ctr">
              <a:spcBef>
                <a:spcPts val="0"/>
              </a:spcBef>
              <a:spcAft>
                <a:spcPts val="0"/>
              </a:spcAft>
              <a:buClr>
                <a:srgbClr val="FFFFFF"/>
              </a:buClr>
              <a:buSzPts val="5200"/>
              <a:buNone/>
              <a:defRPr sz="5200">
                <a:solidFill>
                  <a:srgbClr val="FFFFFF"/>
                </a:solidFill>
              </a:defRPr>
            </a:lvl6pPr>
            <a:lvl7pPr lvl="6" rtl="0" algn="ctr">
              <a:spcBef>
                <a:spcPts val="0"/>
              </a:spcBef>
              <a:spcAft>
                <a:spcPts val="0"/>
              </a:spcAft>
              <a:buClr>
                <a:srgbClr val="FFFFFF"/>
              </a:buClr>
              <a:buSzPts val="5200"/>
              <a:buNone/>
              <a:defRPr sz="5200">
                <a:solidFill>
                  <a:srgbClr val="FFFFFF"/>
                </a:solidFill>
              </a:defRPr>
            </a:lvl7pPr>
            <a:lvl8pPr lvl="7" rtl="0" algn="ctr">
              <a:spcBef>
                <a:spcPts val="0"/>
              </a:spcBef>
              <a:spcAft>
                <a:spcPts val="0"/>
              </a:spcAft>
              <a:buClr>
                <a:srgbClr val="FFFFFF"/>
              </a:buClr>
              <a:buSzPts val="5200"/>
              <a:buNone/>
              <a:defRPr sz="5200">
                <a:solidFill>
                  <a:srgbClr val="FFFFFF"/>
                </a:solidFill>
              </a:defRPr>
            </a:lvl8pPr>
            <a:lvl9pPr lvl="8" rtl="0" algn="ctr">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052643"/>
            </a:gs>
            <a:gs pos="100000">
              <a:srgbClr val="041523"/>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92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b="1" sz="2800">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b="1" sz="2800">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b="1" sz="2800">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b="1" sz="2800">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b="1" sz="2800">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b="1" sz="2800">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b="1" sz="2800">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b="1" sz="2800">
                <a:solidFill>
                  <a:srgbClr val="FBFBFB"/>
                </a:solidFill>
                <a:latin typeface="Bree Serif"/>
                <a:ea typeface="Bree Serif"/>
                <a:cs typeface="Bree Serif"/>
                <a:sym typeface="Bree Serif"/>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indent="-317500" lvl="1" marL="9144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indent="-317500" lvl="2" marL="13716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indent="-317500" lvl="3" marL="18288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indent="-317500" lvl="4" marL="22860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indent="-317500" lvl="5" marL="27432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indent="-317500" lvl="6" marL="32004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indent="-317500" lvl="7" marL="36576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indent="-317500" lvl="8" marL="41148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ctrTitle"/>
          </p:nvPr>
        </p:nvSpPr>
        <p:spPr>
          <a:xfrm>
            <a:off x="6456575" y="1159375"/>
            <a:ext cx="3129600" cy="238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chemeClr val="accent1"/>
                </a:solidFill>
                <a:latin typeface="Roboto Mono"/>
                <a:ea typeface="Roboto Mono"/>
                <a:cs typeface="Roboto Mono"/>
                <a:sym typeface="Roboto Mono"/>
              </a:rPr>
              <a:t>Mounds:</a:t>
            </a:r>
            <a:endParaRPr>
              <a:solidFill>
                <a:schemeClr val="accent1"/>
              </a:solidFill>
              <a:latin typeface="Roboto Mono"/>
              <a:ea typeface="Roboto Mono"/>
              <a:cs typeface="Roboto Mono"/>
              <a:sym typeface="Roboto Mono"/>
            </a:endParaRPr>
          </a:p>
          <a:p>
            <a:pPr indent="0" lvl="0" marL="0" rtl="0" algn="l">
              <a:spcBef>
                <a:spcPts val="0"/>
              </a:spcBef>
              <a:spcAft>
                <a:spcPts val="0"/>
              </a:spcAft>
              <a:buNone/>
            </a:pPr>
            <a:r>
              <a:rPr lang="es">
                <a:solidFill>
                  <a:schemeClr val="accent1"/>
                </a:solidFill>
                <a:latin typeface="Roboto Mono"/>
                <a:ea typeface="Roboto Mono"/>
                <a:cs typeface="Roboto Mono"/>
                <a:sym typeface="Roboto Mono"/>
              </a:rPr>
              <a:t>Array Based </a:t>
            </a:r>
            <a:r>
              <a:rPr lang="es">
                <a:solidFill>
                  <a:schemeClr val="accent1"/>
                </a:solidFill>
                <a:latin typeface="Roboto Mono"/>
                <a:ea typeface="Roboto Mono"/>
                <a:cs typeface="Roboto Mono"/>
                <a:sym typeface="Roboto Mono"/>
              </a:rPr>
              <a:t>Concurrent</a:t>
            </a:r>
            <a:r>
              <a:rPr lang="es">
                <a:solidFill>
                  <a:schemeClr val="accent1"/>
                </a:solidFill>
                <a:latin typeface="Roboto Mono"/>
                <a:ea typeface="Roboto Mono"/>
                <a:cs typeface="Roboto Mono"/>
                <a:sym typeface="Roboto Mono"/>
              </a:rPr>
              <a:t> Priority Queues</a:t>
            </a:r>
            <a:endParaRPr>
              <a:solidFill>
                <a:schemeClr val="accent1"/>
              </a:solidFill>
              <a:latin typeface="Roboto Mono"/>
              <a:ea typeface="Roboto Mono"/>
              <a:cs typeface="Roboto Mono"/>
              <a:sym typeface="Roboto Mono"/>
            </a:endParaRPr>
          </a:p>
        </p:txBody>
      </p:sp>
      <p:sp>
        <p:nvSpPr>
          <p:cNvPr id="102" name="Google Shape;102;p18"/>
          <p:cNvSpPr txBox="1"/>
          <p:nvPr>
            <p:ph idx="1" type="subTitle"/>
          </p:nvPr>
        </p:nvSpPr>
        <p:spPr>
          <a:xfrm>
            <a:off x="6443725" y="4437325"/>
            <a:ext cx="2685300" cy="36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1400">
                <a:latin typeface="Roboto Mono"/>
                <a:ea typeface="Roboto Mono"/>
                <a:cs typeface="Roboto Mono"/>
                <a:sym typeface="Roboto Mono"/>
              </a:rPr>
              <a:t>Group 60</a:t>
            </a:r>
            <a:endParaRPr b="1" sz="1400">
              <a:latin typeface="Roboto Mono"/>
              <a:ea typeface="Roboto Mono"/>
              <a:cs typeface="Roboto Mono"/>
              <a:sym typeface="Roboto Mono"/>
            </a:endParaRPr>
          </a:p>
        </p:txBody>
      </p:sp>
      <p:sp>
        <p:nvSpPr>
          <p:cNvPr id="103" name="Google Shape;103;p18"/>
          <p:cNvSpPr/>
          <p:nvPr/>
        </p:nvSpPr>
        <p:spPr>
          <a:xfrm>
            <a:off x="3892757" y="4411744"/>
            <a:ext cx="816022" cy="427879"/>
          </a:xfrm>
          <a:custGeom>
            <a:rect b="b" l="l" r="r" t="t"/>
            <a:pathLst>
              <a:path extrusionOk="0" h="17832" w="34008">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8"/>
          <p:cNvSpPr/>
          <p:nvPr/>
        </p:nvSpPr>
        <p:spPr>
          <a:xfrm>
            <a:off x="5124397" y="1138178"/>
            <a:ext cx="406499" cy="127245"/>
          </a:xfrm>
          <a:custGeom>
            <a:rect b="b" l="l" r="r" t="t"/>
            <a:pathLst>
              <a:path extrusionOk="0" h="5303" w="16941">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8"/>
          <p:cNvSpPr/>
          <p:nvPr/>
        </p:nvSpPr>
        <p:spPr>
          <a:xfrm>
            <a:off x="5213034" y="1265760"/>
            <a:ext cx="229224" cy="91349"/>
          </a:xfrm>
          <a:custGeom>
            <a:rect b="b" l="l" r="r" t="t"/>
            <a:pathLst>
              <a:path extrusionOk="0" h="3807" w="9553">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8"/>
          <p:cNvSpPr/>
          <p:nvPr/>
        </p:nvSpPr>
        <p:spPr>
          <a:xfrm>
            <a:off x="5278733" y="1383047"/>
            <a:ext cx="114624" cy="98403"/>
          </a:xfrm>
          <a:custGeom>
            <a:rect b="b" l="l" r="r" t="t"/>
            <a:pathLst>
              <a:path extrusionOk="0" h="4101" w="4777">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8"/>
          <p:cNvSpPr/>
          <p:nvPr/>
        </p:nvSpPr>
        <p:spPr>
          <a:xfrm>
            <a:off x="5032712" y="1005222"/>
            <a:ext cx="589869" cy="163910"/>
          </a:xfrm>
          <a:custGeom>
            <a:rect b="b" l="l" r="r" t="t"/>
            <a:pathLst>
              <a:path extrusionOk="0" h="6831" w="24583">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8"/>
          <p:cNvSpPr/>
          <p:nvPr/>
        </p:nvSpPr>
        <p:spPr>
          <a:xfrm>
            <a:off x="1427919" y="825308"/>
            <a:ext cx="3448945" cy="3969997"/>
          </a:xfrm>
          <a:custGeom>
            <a:rect b="b" l="l" r="r" t="t"/>
            <a:pathLst>
              <a:path extrusionOk="0" h="165451" w="143736">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8"/>
          <p:cNvSpPr/>
          <p:nvPr/>
        </p:nvSpPr>
        <p:spPr>
          <a:xfrm>
            <a:off x="1690760" y="2581070"/>
            <a:ext cx="938276" cy="936765"/>
          </a:xfrm>
          <a:custGeom>
            <a:rect b="b" l="l" r="r" t="t"/>
            <a:pathLst>
              <a:path extrusionOk="0" h="39040" w="39103">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8"/>
          <p:cNvSpPr/>
          <p:nvPr/>
        </p:nvSpPr>
        <p:spPr>
          <a:xfrm>
            <a:off x="3309007" y="2648328"/>
            <a:ext cx="24" cy="24"/>
          </a:xfrm>
          <a:custGeom>
            <a:rect b="b" l="l" r="r" t="t"/>
            <a:pathLst>
              <a:path extrusionOk="0" h="1" w="1">
                <a:moveTo>
                  <a:pt x="1" y="0"/>
                </a:moveTo>
                <a:lnTo>
                  <a:pt x="1"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8"/>
          <p:cNvSpPr/>
          <p:nvPr/>
        </p:nvSpPr>
        <p:spPr>
          <a:xfrm>
            <a:off x="2685545" y="2476859"/>
            <a:ext cx="669341" cy="660798"/>
          </a:xfrm>
          <a:custGeom>
            <a:rect b="b" l="l" r="r" t="t"/>
            <a:pathLst>
              <a:path extrusionOk="0" h="27539" w="27895">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8"/>
          <p:cNvSpPr/>
          <p:nvPr/>
        </p:nvSpPr>
        <p:spPr>
          <a:xfrm>
            <a:off x="124463" y="1894957"/>
            <a:ext cx="426367" cy="424831"/>
          </a:xfrm>
          <a:custGeom>
            <a:rect b="b" l="l" r="r" t="t"/>
            <a:pathLst>
              <a:path extrusionOk="0" h="17705" w="17769">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8"/>
          <p:cNvSpPr/>
          <p:nvPr/>
        </p:nvSpPr>
        <p:spPr>
          <a:xfrm>
            <a:off x="578304" y="1849126"/>
            <a:ext cx="301065" cy="297994"/>
          </a:xfrm>
          <a:custGeom>
            <a:rect b="b" l="l" r="r" t="t"/>
            <a:pathLst>
              <a:path extrusionOk="0" h="12419" w="12547">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8"/>
          <p:cNvSpPr/>
          <p:nvPr/>
        </p:nvSpPr>
        <p:spPr>
          <a:xfrm>
            <a:off x="3648248" y="189037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8"/>
          <p:cNvSpPr/>
          <p:nvPr/>
        </p:nvSpPr>
        <p:spPr>
          <a:xfrm>
            <a:off x="3648248" y="202179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8"/>
          <p:cNvSpPr/>
          <p:nvPr/>
        </p:nvSpPr>
        <p:spPr>
          <a:xfrm>
            <a:off x="3648248" y="2153215"/>
            <a:ext cx="987178" cy="38224"/>
          </a:xfrm>
          <a:custGeom>
            <a:rect b="b" l="l" r="r" t="t"/>
            <a:pathLst>
              <a:path extrusionOk="0" h="1593" w="41141">
                <a:moveTo>
                  <a:pt x="1" y="0"/>
                </a:moveTo>
                <a:lnTo>
                  <a:pt x="1" y="1593"/>
                </a:lnTo>
                <a:lnTo>
                  <a:pt x="41140" y="1593"/>
                </a:lnTo>
                <a:lnTo>
                  <a:pt x="4114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8"/>
          <p:cNvSpPr/>
          <p:nvPr/>
        </p:nvSpPr>
        <p:spPr>
          <a:xfrm>
            <a:off x="3648248" y="24175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8"/>
          <p:cNvSpPr/>
          <p:nvPr/>
        </p:nvSpPr>
        <p:spPr>
          <a:xfrm>
            <a:off x="3648248" y="254898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8"/>
          <p:cNvSpPr/>
          <p:nvPr/>
        </p:nvSpPr>
        <p:spPr>
          <a:xfrm>
            <a:off x="3648248" y="2811830"/>
            <a:ext cx="987178" cy="38224"/>
          </a:xfrm>
          <a:custGeom>
            <a:rect b="b" l="l" r="r" t="t"/>
            <a:pathLst>
              <a:path extrusionOk="0" h="1593" w="41141">
                <a:moveTo>
                  <a:pt x="1" y="0"/>
                </a:moveTo>
                <a:lnTo>
                  <a:pt x="1" y="1592"/>
                </a:lnTo>
                <a:lnTo>
                  <a:pt x="41140" y="1592"/>
                </a:lnTo>
                <a:lnTo>
                  <a:pt x="4114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8"/>
          <p:cNvSpPr/>
          <p:nvPr/>
        </p:nvSpPr>
        <p:spPr>
          <a:xfrm>
            <a:off x="3648248" y="2943250"/>
            <a:ext cx="987178" cy="38224"/>
          </a:xfrm>
          <a:custGeom>
            <a:rect b="b" l="l" r="r" t="t"/>
            <a:pathLst>
              <a:path extrusionOk="0" h="1593" w="41141">
                <a:moveTo>
                  <a:pt x="1" y="0"/>
                </a:moveTo>
                <a:lnTo>
                  <a:pt x="1" y="1592"/>
                </a:lnTo>
                <a:lnTo>
                  <a:pt x="41140" y="1592"/>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8"/>
          <p:cNvSpPr/>
          <p:nvPr/>
        </p:nvSpPr>
        <p:spPr>
          <a:xfrm>
            <a:off x="3648248" y="32060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8"/>
          <p:cNvSpPr/>
          <p:nvPr/>
        </p:nvSpPr>
        <p:spPr>
          <a:xfrm>
            <a:off x="1712164" y="189037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8"/>
          <p:cNvSpPr/>
          <p:nvPr/>
        </p:nvSpPr>
        <p:spPr>
          <a:xfrm>
            <a:off x="1712164" y="202179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8"/>
          <p:cNvSpPr/>
          <p:nvPr/>
        </p:nvSpPr>
        <p:spPr>
          <a:xfrm>
            <a:off x="1712164" y="2286147"/>
            <a:ext cx="1147609" cy="38248"/>
          </a:xfrm>
          <a:custGeom>
            <a:rect b="b" l="l" r="r" t="t"/>
            <a:pathLst>
              <a:path extrusionOk="0" h="1594" w="47827">
                <a:moveTo>
                  <a:pt x="0" y="1"/>
                </a:moveTo>
                <a:lnTo>
                  <a:pt x="0" y="1593"/>
                </a:lnTo>
                <a:lnTo>
                  <a:pt x="47827" y="1593"/>
                </a:lnTo>
                <a:lnTo>
                  <a:pt x="4782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8"/>
          <p:cNvSpPr/>
          <p:nvPr/>
        </p:nvSpPr>
        <p:spPr>
          <a:xfrm>
            <a:off x="3762849" y="1624485"/>
            <a:ext cx="701422" cy="114648"/>
          </a:xfrm>
          <a:custGeom>
            <a:rect b="b" l="l" r="r" t="t"/>
            <a:pathLst>
              <a:path extrusionOk="0" h="4778" w="29232">
                <a:moveTo>
                  <a:pt x="1" y="1"/>
                </a:moveTo>
                <a:lnTo>
                  <a:pt x="1" y="4777"/>
                </a:lnTo>
                <a:lnTo>
                  <a:pt x="29232" y="4777"/>
                </a:lnTo>
                <a:lnTo>
                  <a:pt x="2923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8"/>
          <p:cNvSpPr/>
          <p:nvPr/>
        </p:nvSpPr>
        <p:spPr>
          <a:xfrm>
            <a:off x="2214907" y="1624485"/>
            <a:ext cx="699886" cy="114648"/>
          </a:xfrm>
          <a:custGeom>
            <a:rect b="b" l="l" r="r" t="t"/>
            <a:pathLst>
              <a:path extrusionOk="0" h="4778" w="29168">
                <a:moveTo>
                  <a:pt x="0" y="1"/>
                </a:moveTo>
                <a:lnTo>
                  <a:pt x="0" y="4777"/>
                </a:lnTo>
                <a:lnTo>
                  <a:pt x="29167" y="4777"/>
                </a:lnTo>
                <a:lnTo>
                  <a:pt x="2916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8"/>
          <p:cNvSpPr/>
          <p:nvPr/>
        </p:nvSpPr>
        <p:spPr>
          <a:xfrm>
            <a:off x="113761" y="2911145"/>
            <a:ext cx="735039" cy="1488386"/>
          </a:xfrm>
          <a:custGeom>
            <a:rect b="b" l="l" r="r" t="t"/>
            <a:pathLst>
              <a:path extrusionOk="0" h="62029" w="30633">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8"/>
          <p:cNvSpPr/>
          <p:nvPr/>
        </p:nvSpPr>
        <p:spPr>
          <a:xfrm>
            <a:off x="443836" y="3960950"/>
            <a:ext cx="76424" cy="382048"/>
          </a:xfrm>
          <a:custGeom>
            <a:rect b="b" l="l" r="r" t="t"/>
            <a:pathLst>
              <a:path extrusionOk="0" h="15922" w="3185">
                <a:moveTo>
                  <a:pt x="0" y="1"/>
                </a:moveTo>
                <a:lnTo>
                  <a:pt x="0" y="15922"/>
                </a:lnTo>
                <a:lnTo>
                  <a:pt x="3185" y="15922"/>
                </a:lnTo>
                <a:lnTo>
                  <a:pt x="3185"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8"/>
          <p:cNvSpPr/>
          <p:nvPr/>
        </p:nvSpPr>
        <p:spPr>
          <a:xfrm>
            <a:off x="1678523" y="317981"/>
            <a:ext cx="1228616" cy="426343"/>
          </a:xfrm>
          <a:custGeom>
            <a:rect b="b" l="l" r="r" t="t"/>
            <a:pathLst>
              <a:path extrusionOk="0" h="17768" w="51203">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8"/>
          <p:cNvSpPr/>
          <p:nvPr/>
        </p:nvSpPr>
        <p:spPr>
          <a:xfrm>
            <a:off x="4259497" y="22675"/>
            <a:ext cx="1101778" cy="368659"/>
          </a:xfrm>
          <a:custGeom>
            <a:rect b="b" l="l" r="r" t="t"/>
            <a:pathLst>
              <a:path extrusionOk="0" h="15364" w="45917">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8"/>
          <p:cNvSpPr/>
          <p:nvPr/>
        </p:nvSpPr>
        <p:spPr>
          <a:xfrm>
            <a:off x="911427" y="2195998"/>
            <a:ext cx="233831" cy="200046"/>
          </a:xfrm>
          <a:custGeom>
            <a:rect b="b" l="l" r="r" t="t"/>
            <a:pathLst>
              <a:path extrusionOk="0" h="8337" w="9745">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8"/>
          <p:cNvSpPr/>
          <p:nvPr/>
        </p:nvSpPr>
        <p:spPr>
          <a:xfrm>
            <a:off x="4039439" y="1341488"/>
            <a:ext cx="233831" cy="200502"/>
          </a:xfrm>
          <a:custGeom>
            <a:rect b="b" l="l" r="r" t="t"/>
            <a:pathLst>
              <a:path extrusionOk="0" h="8356" w="9745">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8"/>
          <p:cNvSpPr/>
          <p:nvPr/>
        </p:nvSpPr>
        <p:spPr>
          <a:xfrm>
            <a:off x="4992976" y="2396908"/>
            <a:ext cx="189513" cy="161270"/>
          </a:xfrm>
          <a:custGeom>
            <a:rect b="b" l="l" r="r" t="t"/>
            <a:pathLst>
              <a:path extrusionOk="0" h="6721" w="7898">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8"/>
          <p:cNvSpPr/>
          <p:nvPr/>
        </p:nvSpPr>
        <p:spPr>
          <a:xfrm>
            <a:off x="2396741" y="4432380"/>
            <a:ext cx="189513" cy="162758"/>
          </a:xfrm>
          <a:custGeom>
            <a:rect b="b" l="l" r="r" t="t"/>
            <a:pathLst>
              <a:path extrusionOk="0" h="6783" w="7898">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8"/>
          <p:cNvSpPr/>
          <p:nvPr/>
        </p:nvSpPr>
        <p:spPr>
          <a:xfrm>
            <a:off x="5564489" y="678170"/>
            <a:ext cx="187977" cy="162422"/>
          </a:xfrm>
          <a:custGeom>
            <a:rect b="b" l="l" r="r" t="t"/>
            <a:pathLst>
              <a:path extrusionOk="0" h="6769" w="7834">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8"/>
          <p:cNvSpPr/>
          <p:nvPr/>
        </p:nvSpPr>
        <p:spPr>
          <a:xfrm>
            <a:off x="2875034" y="4135130"/>
            <a:ext cx="276182" cy="199518"/>
          </a:xfrm>
          <a:custGeom>
            <a:rect b="b" l="l" r="r" t="t"/>
            <a:pathLst>
              <a:path extrusionOk="0" h="8315" w="1151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8"/>
          <p:cNvSpPr/>
          <p:nvPr/>
        </p:nvSpPr>
        <p:spPr>
          <a:xfrm>
            <a:off x="946579" y="2432853"/>
            <a:ext cx="195607" cy="1401284"/>
          </a:xfrm>
          <a:custGeom>
            <a:rect b="b" l="l" r="r" t="t"/>
            <a:pathLst>
              <a:path extrusionOk="0" h="58399" w="8152">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8"/>
          <p:cNvSpPr/>
          <p:nvPr/>
        </p:nvSpPr>
        <p:spPr>
          <a:xfrm>
            <a:off x="5232878" y="1636723"/>
            <a:ext cx="779358" cy="716707"/>
          </a:xfrm>
          <a:custGeom>
            <a:rect b="b" l="l" r="r" t="t"/>
            <a:pathLst>
              <a:path extrusionOk="0" h="29869" w="3248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8"/>
          <p:cNvSpPr/>
          <p:nvPr/>
        </p:nvSpPr>
        <p:spPr>
          <a:xfrm>
            <a:off x="266561" y="750419"/>
            <a:ext cx="932182" cy="716707"/>
          </a:xfrm>
          <a:custGeom>
            <a:rect b="b" l="l" r="r" t="t"/>
            <a:pathLst>
              <a:path extrusionOk="0" h="29869" w="38849">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8"/>
          <p:cNvSpPr/>
          <p:nvPr/>
        </p:nvSpPr>
        <p:spPr>
          <a:xfrm>
            <a:off x="4982274" y="2894348"/>
            <a:ext cx="236879" cy="1473101"/>
          </a:xfrm>
          <a:custGeom>
            <a:rect b="b" l="l" r="r" t="t"/>
            <a:pathLst>
              <a:path extrusionOk="0" h="61392" w="9872">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8"/>
          <p:cNvSpPr/>
          <p:nvPr/>
        </p:nvSpPr>
        <p:spPr>
          <a:xfrm>
            <a:off x="5413681" y="2843047"/>
            <a:ext cx="126382" cy="71193"/>
          </a:xfrm>
          <a:custGeom>
            <a:rect b="b" l="l" r="r" t="t"/>
            <a:pathLst>
              <a:path extrusionOk="0" h="2967" w="5267">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8"/>
          <p:cNvSpPr/>
          <p:nvPr/>
        </p:nvSpPr>
        <p:spPr>
          <a:xfrm>
            <a:off x="5860947" y="3556011"/>
            <a:ext cx="151288" cy="169645"/>
          </a:xfrm>
          <a:custGeom>
            <a:rect b="b" l="l" r="r" t="t"/>
            <a:pathLst>
              <a:path extrusionOk="0" h="7070" w="6305">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8"/>
          <p:cNvSpPr/>
          <p:nvPr/>
        </p:nvSpPr>
        <p:spPr>
          <a:xfrm>
            <a:off x="5556835" y="2914072"/>
            <a:ext cx="301065" cy="314934"/>
          </a:xfrm>
          <a:custGeom>
            <a:rect b="b" l="l" r="r" t="t"/>
            <a:pathLst>
              <a:path extrusionOk="0" h="13125" w="12547">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8"/>
          <p:cNvSpPr/>
          <p:nvPr/>
        </p:nvSpPr>
        <p:spPr>
          <a:xfrm>
            <a:off x="5012844" y="2724728"/>
            <a:ext cx="234863" cy="151288"/>
          </a:xfrm>
          <a:custGeom>
            <a:rect b="b" l="l" r="r" t="t"/>
            <a:pathLst>
              <a:path extrusionOk="0" h="6305" w="9788">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8"/>
          <p:cNvSpPr/>
          <p:nvPr/>
        </p:nvSpPr>
        <p:spPr>
          <a:xfrm>
            <a:off x="5894660" y="3404506"/>
            <a:ext cx="56460" cy="113328"/>
          </a:xfrm>
          <a:custGeom>
            <a:rect b="b" l="l" r="r" t="t"/>
            <a:pathLst>
              <a:path extrusionOk="0" h="4723" w="2353">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8"/>
          <p:cNvSpPr/>
          <p:nvPr/>
        </p:nvSpPr>
        <p:spPr>
          <a:xfrm>
            <a:off x="5277197" y="2798920"/>
            <a:ext cx="116160" cy="57252"/>
          </a:xfrm>
          <a:custGeom>
            <a:rect b="b" l="l" r="r" t="t"/>
            <a:pathLst>
              <a:path extrusionOk="0" h="2386" w="4841">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8"/>
          <p:cNvSpPr/>
          <p:nvPr/>
        </p:nvSpPr>
        <p:spPr>
          <a:xfrm>
            <a:off x="5845423" y="3258713"/>
            <a:ext cx="73593" cy="110881"/>
          </a:xfrm>
          <a:custGeom>
            <a:rect b="b" l="l" r="r" t="t"/>
            <a:pathLst>
              <a:path extrusionOk="0" h="4621" w="3067">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8"/>
          <p:cNvSpPr/>
          <p:nvPr/>
        </p:nvSpPr>
        <p:spPr>
          <a:xfrm>
            <a:off x="-1914609" y="1987070"/>
            <a:ext cx="215475" cy="415737"/>
          </a:xfrm>
          <a:custGeom>
            <a:rect b="b" l="l" r="r" t="t"/>
            <a:pathLst>
              <a:path extrusionOk="0" h="17326" w="898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8"/>
          <p:cNvSpPr/>
          <p:nvPr/>
        </p:nvSpPr>
        <p:spPr>
          <a:xfrm>
            <a:off x="-1742565" y="2580202"/>
            <a:ext cx="87750" cy="103778"/>
          </a:xfrm>
          <a:custGeom>
            <a:rect b="b" l="l" r="r" t="t"/>
            <a:pathLst>
              <a:path extrusionOk="0" h="4325" w="3657">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8"/>
          <p:cNvSpPr/>
          <p:nvPr/>
        </p:nvSpPr>
        <p:spPr>
          <a:xfrm>
            <a:off x="-1796962" y="2440191"/>
            <a:ext cx="68794" cy="109321"/>
          </a:xfrm>
          <a:custGeom>
            <a:rect b="b" l="l" r="r" t="t"/>
            <a:pathLst>
              <a:path extrusionOk="0" h="4556" w="2867">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8"/>
          <p:cNvSpPr/>
          <p:nvPr/>
        </p:nvSpPr>
        <p:spPr>
          <a:xfrm>
            <a:off x="-1778629" y="1845187"/>
            <a:ext cx="77552" cy="108361"/>
          </a:xfrm>
          <a:custGeom>
            <a:rect b="b" l="l" r="r" t="t"/>
            <a:pathLst>
              <a:path extrusionOk="0" h="4516" w="3232">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8"/>
          <p:cNvSpPr/>
          <p:nvPr/>
        </p:nvSpPr>
        <p:spPr>
          <a:xfrm>
            <a:off x="-1647209" y="1518015"/>
            <a:ext cx="213963" cy="213963"/>
          </a:xfrm>
          <a:custGeom>
            <a:rect b="b" l="l" r="r" t="t"/>
            <a:pathLst>
              <a:path extrusionOk="0" h="8917" w="8917">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8"/>
          <p:cNvSpPr/>
          <p:nvPr/>
        </p:nvSpPr>
        <p:spPr>
          <a:xfrm>
            <a:off x="-1709860" y="1717486"/>
            <a:ext cx="87126" cy="100059"/>
          </a:xfrm>
          <a:custGeom>
            <a:rect b="b" l="l" r="r" t="t"/>
            <a:pathLst>
              <a:path extrusionOk="0" h="4170" w="3631">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8"/>
          <p:cNvSpPr/>
          <p:nvPr/>
        </p:nvSpPr>
        <p:spPr>
          <a:xfrm>
            <a:off x="-1658918" y="2705552"/>
            <a:ext cx="222626" cy="225985"/>
          </a:xfrm>
          <a:custGeom>
            <a:rect b="b" l="l" r="r" t="t"/>
            <a:pathLst>
              <a:path extrusionOk="0" h="9418" w="9278">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8"/>
          <p:cNvSpPr/>
          <p:nvPr/>
        </p:nvSpPr>
        <p:spPr>
          <a:xfrm>
            <a:off x="825093" y="4460310"/>
            <a:ext cx="309464" cy="315150"/>
          </a:xfrm>
          <a:custGeom>
            <a:rect b="b" l="l" r="r" t="t"/>
            <a:pathLst>
              <a:path extrusionOk="0" h="13134" w="12897">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8"/>
          <p:cNvSpPr/>
          <p:nvPr/>
        </p:nvSpPr>
        <p:spPr>
          <a:xfrm>
            <a:off x="771231" y="4832137"/>
            <a:ext cx="125566" cy="57924"/>
          </a:xfrm>
          <a:custGeom>
            <a:rect b="b" l="l" r="r" t="t"/>
            <a:pathLst>
              <a:path extrusionOk="0" h="2414" w="5233">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8"/>
          <p:cNvSpPr/>
          <p:nvPr/>
        </p:nvSpPr>
        <p:spPr>
          <a:xfrm>
            <a:off x="735567" y="4171290"/>
            <a:ext cx="53629" cy="112105"/>
          </a:xfrm>
          <a:custGeom>
            <a:rect b="b" l="l" r="r" t="t"/>
            <a:pathLst>
              <a:path extrusionOk="0" h="4672" w="2235">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8"/>
          <p:cNvSpPr/>
          <p:nvPr/>
        </p:nvSpPr>
        <p:spPr>
          <a:xfrm>
            <a:off x="766233" y="4319963"/>
            <a:ext cx="71865" cy="110137"/>
          </a:xfrm>
          <a:custGeom>
            <a:rect b="b" l="l" r="r" t="t"/>
            <a:pathLst>
              <a:path extrusionOk="0" h="4590" w="2995">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8"/>
          <p:cNvSpPr/>
          <p:nvPr/>
        </p:nvSpPr>
        <p:spPr>
          <a:xfrm>
            <a:off x="676108" y="3962486"/>
            <a:ext cx="151288" cy="171156"/>
          </a:xfrm>
          <a:custGeom>
            <a:rect b="b" l="l" r="r" t="t"/>
            <a:pathLst>
              <a:path extrusionOk="0" h="7133" w="6305">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8"/>
          <p:cNvSpPr/>
          <p:nvPr/>
        </p:nvSpPr>
        <p:spPr>
          <a:xfrm>
            <a:off x="1144538" y="4775341"/>
            <a:ext cx="126022" cy="70401"/>
          </a:xfrm>
          <a:custGeom>
            <a:rect b="b" l="l" r="r" t="t"/>
            <a:pathLst>
              <a:path extrusionOk="0" h="2934" w="5252">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8"/>
          <p:cNvSpPr/>
          <p:nvPr/>
        </p:nvSpPr>
        <p:spPr>
          <a:xfrm>
            <a:off x="930390" y="4813637"/>
            <a:ext cx="227713" cy="151288"/>
          </a:xfrm>
          <a:custGeom>
            <a:rect b="b" l="l" r="r" t="t"/>
            <a:pathLst>
              <a:path extrusionOk="0" h="6305" w="949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8"/>
          <p:cNvSpPr/>
          <p:nvPr/>
        </p:nvSpPr>
        <p:spPr>
          <a:xfrm>
            <a:off x="2985051" y="1566417"/>
            <a:ext cx="230784" cy="230784"/>
          </a:xfrm>
          <a:custGeom>
            <a:rect b="b" l="l" r="r" t="t"/>
            <a:pathLst>
              <a:path extrusionOk="0" h="9618" w="9618">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8"/>
          <p:cNvSpPr/>
          <p:nvPr/>
        </p:nvSpPr>
        <p:spPr>
          <a:xfrm>
            <a:off x="4039439" y="512029"/>
            <a:ext cx="230760" cy="230784"/>
          </a:xfrm>
          <a:custGeom>
            <a:rect b="b" l="l" r="r" t="t"/>
            <a:pathLst>
              <a:path extrusionOk="0" h="9618" w="9617">
                <a:moveTo>
                  <a:pt x="1" y="1"/>
                </a:moveTo>
                <a:lnTo>
                  <a:pt x="1" y="9617"/>
                </a:lnTo>
                <a:lnTo>
                  <a:pt x="9617" y="9617"/>
                </a:lnTo>
                <a:lnTo>
                  <a:pt x="961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8"/>
          <p:cNvSpPr/>
          <p:nvPr/>
        </p:nvSpPr>
        <p:spPr>
          <a:xfrm>
            <a:off x="4617071" y="512029"/>
            <a:ext cx="230760" cy="230784"/>
          </a:xfrm>
          <a:custGeom>
            <a:rect b="b" l="l" r="r" t="t"/>
            <a:pathLst>
              <a:path extrusionOk="0" h="9618" w="9617">
                <a:moveTo>
                  <a:pt x="0" y="1"/>
                </a:moveTo>
                <a:lnTo>
                  <a:pt x="0"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8"/>
          <p:cNvSpPr/>
          <p:nvPr/>
        </p:nvSpPr>
        <p:spPr>
          <a:xfrm>
            <a:off x="1160519" y="3989984"/>
            <a:ext cx="453865" cy="583750"/>
          </a:xfrm>
          <a:custGeom>
            <a:rect b="b" l="l" r="r" t="t"/>
            <a:pathLst>
              <a:path extrusionOk="0" h="24328" w="18915">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8"/>
          <p:cNvSpPr/>
          <p:nvPr/>
        </p:nvSpPr>
        <p:spPr>
          <a:xfrm>
            <a:off x="1255251" y="4087788"/>
            <a:ext cx="268960" cy="38224"/>
          </a:xfrm>
          <a:custGeom>
            <a:rect b="b" l="l" r="r" t="t"/>
            <a:pathLst>
              <a:path extrusionOk="0" h="1593" w="11209">
                <a:moveTo>
                  <a:pt x="1" y="0"/>
                </a:moveTo>
                <a:lnTo>
                  <a:pt x="1" y="1592"/>
                </a:lnTo>
                <a:lnTo>
                  <a:pt x="11209" y="1592"/>
                </a:lnTo>
                <a:lnTo>
                  <a:pt x="11209"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8"/>
          <p:cNvSpPr/>
          <p:nvPr/>
        </p:nvSpPr>
        <p:spPr>
          <a:xfrm>
            <a:off x="1255251" y="4161140"/>
            <a:ext cx="268960" cy="38224"/>
          </a:xfrm>
          <a:custGeom>
            <a:rect b="b" l="l" r="r" t="t"/>
            <a:pathLst>
              <a:path extrusionOk="0" h="1593" w="11209">
                <a:moveTo>
                  <a:pt x="1" y="0"/>
                </a:moveTo>
                <a:lnTo>
                  <a:pt x="1" y="1592"/>
                </a:lnTo>
                <a:lnTo>
                  <a:pt x="11209" y="1592"/>
                </a:lnTo>
                <a:lnTo>
                  <a:pt x="11209"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8"/>
          <p:cNvSpPr/>
          <p:nvPr/>
        </p:nvSpPr>
        <p:spPr>
          <a:xfrm>
            <a:off x="1255251" y="4234469"/>
            <a:ext cx="212428" cy="38248"/>
          </a:xfrm>
          <a:custGeom>
            <a:rect b="b" l="l" r="r" t="t"/>
            <a:pathLst>
              <a:path extrusionOk="0" h="1594" w="8853">
                <a:moveTo>
                  <a:pt x="1" y="1"/>
                </a:moveTo>
                <a:lnTo>
                  <a:pt x="1" y="1593"/>
                </a:lnTo>
                <a:lnTo>
                  <a:pt x="8853" y="1593"/>
                </a:lnTo>
                <a:lnTo>
                  <a:pt x="8853"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8"/>
          <p:cNvSpPr/>
          <p:nvPr/>
        </p:nvSpPr>
        <p:spPr>
          <a:xfrm>
            <a:off x="5613391" y="2307551"/>
            <a:ext cx="385096" cy="427903"/>
          </a:xfrm>
          <a:custGeom>
            <a:rect b="b" l="l" r="r" t="t"/>
            <a:pathLst>
              <a:path extrusionOk="0" h="17833" w="16049">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8"/>
          <p:cNvSpPr/>
          <p:nvPr/>
        </p:nvSpPr>
        <p:spPr>
          <a:xfrm>
            <a:off x="2992705" y="77048"/>
            <a:ext cx="504279" cy="431958"/>
          </a:xfrm>
          <a:custGeom>
            <a:rect b="b" l="l" r="r" t="t"/>
            <a:pathLst>
              <a:path extrusionOk="0" h="18002" w="21016">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8"/>
          <p:cNvSpPr/>
          <p:nvPr/>
        </p:nvSpPr>
        <p:spPr>
          <a:xfrm>
            <a:off x="3137875" y="155991"/>
            <a:ext cx="97804" cy="226177"/>
          </a:xfrm>
          <a:custGeom>
            <a:rect b="b" l="l" r="r" t="t"/>
            <a:pathLst>
              <a:path extrusionOk="0" h="9426" w="4076">
                <a:moveTo>
                  <a:pt x="2484" y="1"/>
                </a:moveTo>
                <a:lnTo>
                  <a:pt x="2484" y="5668"/>
                </a:lnTo>
                <a:lnTo>
                  <a:pt x="0" y="8279"/>
                </a:lnTo>
                <a:lnTo>
                  <a:pt x="1146" y="9426"/>
                </a:lnTo>
                <a:lnTo>
                  <a:pt x="4076" y="6305"/>
                </a:ln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8"/>
          <p:cNvSpPr/>
          <p:nvPr/>
        </p:nvSpPr>
        <p:spPr>
          <a:xfrm>
            <a:off x="561484" y="2353405"/>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8"/>
          <p:cNvSpPr/>
          <p:nvPr/>
        </p:nvSpPr>
        <p:spPr>
          <a:xfrm>
            <a:off x="1165102" y="1369298"/>
            <a:ext cx="145194" cy="145194"/>
          </a:xfrm>
          <a:custGeom>
            <a:rect b="b" l="l" r="r" t="t"/>
            <a:pathLst>
              <a:path extrusionOk="0" h="6051" w="6051">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8"/>
          <p:cNvSpPr/>
          <p:nvPr/>
        </p:nvSpPr>
        <p:spPr>
          <a:xfrm>
            <a:off x="5590452" y="189608"/>
            <a:ext cx="143682" cy="145194"/>
          </a:xfrm>
          <a:custGeom>
            <a:rect b="b" l="l" r="r" t="t"/>
            <a:pathLst>
              <a:path extrusionOk="0" h="6051" w="5988">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8"/>
          <p:cNvSpPr/>
          <p:nvPr/>
        </p:nvSpPr>
        <p:spPr>
          <a:xfrm>
            <a:off x="561484" y="2622341"/>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8"/>
          <p:cNvSpPr/>
          <p:nvPr/>
        </p:nvSpPr>
        <p:spPr>
          <a:xfrm>
            <a:off x="1823693" y="1358596"/>
            <a:ext cx="165062" cy="166597"/>
          </a:xfrm>
          <a:custGeom>
            <a:rect b="b" l="l" r="r" t="t"/>
            <a:pathLst>
              <a:path extrusionOk="0" h="6943" w="6879">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8"/>
          <p:cNvSpPr/>
          <p:nvPr/>
        </p:nvSpPr>
        <p:spPr>
          <a:xfrm>
            <a:off x="2503711" y="1376929"/>
            <a:ext cx="1453233" cy="129933"/>
          </a:xfrm>
          <a:custGeom>
            <a:rect b="b" l="l" r="r" t="t"/>
            <a:pathLst>
              <a:path extrusionOk="0" h="5415" w="60564">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8"/>
          <p:cNvSpPr/>
          <p:nvPr/>
        </p:nvSpPr>
        <p:spPr>
          <a:xfrm>
            <a:off x="805993" y="81103"/>
            <a:ext cx="2017116" cy="591405"/>
          </a:xfrm>
          <a:custGeom>
            <a:rect b="b" l="l" r="r" t="t"/>
            <a:pathLst>
              <a:path extrusionOk="0" h="24647" w="84064">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8"/>
          <p:cNvSpPr/>
          <p:nvPr/>
        </p:nvSpPr>
        <p:spPr>
          <a:xfrm>
            <a:off x="5099946" y="455497"/>
            <a:ext cx="809903" cy="1066626"/>
          </a:xfrm>
          <a:custGeom>
            <a:rect b="b" l="l" r="r" t="t"/>
            <a:pathLst>
              <a:path extrusionOk="0" h="44452" w="33753">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8"/>
          <p:cNvSpPr/>
          <p:nvPr/>
        </p:nvSpPr>
        <p:spPr>
          <a:xfrm>
            <a:off x="397982" y="405059"/>
            <a:ext cx="129909" cy="302217"/>
          </a:xfrm>
          <a:custGeom>
            <a:rect b="b" l="l" r="r" t="t"/>
            <a:pathLst>
              <a:path extrusionOk="0" h="12595" w="5414">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8"/>
          <p:cNvSpPr/>
          <p:nvPr/>
        </p:nvSpPr>
        <p:spPr>
          <a:xfrm>
            <a:off x="1221634" y="3520858"/>
            <a:ext cx="129909" cy="302577"/>
          </a:xfrm>
          <a:custGeom>
            <a:rect b="b" l="l" r="r" t="t"/>
            <a:pathLst>
              <a:path extrusionOk="0" h="12610" w="5414">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8"/>
          <p:cNvSpPr/>
          <p:nvPr/>
        </p:nvSpPr>
        <p:spPr>
          <a:xfrm>
            <a:off x="579840" y="405059"/>
            <a:ext cx="128373" cy="302217"/>
          </a:xfrm>
          <a:custGeom>
            <a:rect b="b" l="l" r="r" t="t"/>
            <a:pathLst>
              <a:path extrusionOk="0" h="12595" w="535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8"/>
          <p:cNvSpPr/>
          <p:nvPr/>
        </p:nvSpPr>
        <p:spPr>
          <a:xfrm>
            <a:off x="1221634" y="1864411"/>
            <a:ext cx="129909" cy="1601450"/>
          </a:xfrm>
          <a:custGeom>
            <a:rect b="b" l="l" r="r" t="t"/>
            <a:pathLst>
              <a:path extrusionOk="0" h="66741" w="5414">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8"/>
          <p:cNvSpPr/>
          <p:nvPr/>
        </p:nvSpPr>
        <p:spPr>
          <a:xfrm>
            <a:off x="4863091" y="4459110"/>
            <a:ext cx="1005510" cy="152824"/>
          </a:xfrm>
          <a:custGeom>
            <a:rect b="b" l="l" r="r" t="t"/>
            <a:pathLst>
              <a:path extrusionOk="0" h="6369" w="41905">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8"/>
          <p:cNvSpPr/>
          <p:nvPr/>
        </p:nvSpPr>
        <p:spPr>
          <a:xfrm>
            <a:off x="1822637" y="4588995"/>
            <a:ext cx="1180770" cy="378017"/>
          </a:xfrm>
          <a:custGeom>
            <a:rect b="b" l="l" r="r" t="t"/>
            <a:pathLst>
              <a:path extrusionOk="0" h="15754" w="49209">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8"/>
          <p:cNvSpPr/>
          <p:nvPr/>
        </p:nvSpPr>
        <p:spPr>
          <a:xfrm>
            <a:off x="297131" y="2487873"/>
            <a:ext cx="189513" cy="161270"/>
          </a:xfrm>
          <a:custGeom>
            <a:rect b="b" l="l" r="r" t="t"/>
            <a:pathLst>
              <a:path extrusionOk="0" h="6721" w="7898">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8"/>
          <p:cNvSpPr/>
          <p:nvPr/>
        </p:nvSpPr>
        <p:spPr>
          <a:xfrm>
            <a:off x="336866" y="1538919"/>
            <a:ext cx="594452" cy="129909"/>
          </a:xfrm>
          <a:custGeom>
            <a:rect b="b" l="l" r="r" t="t"/>
            <a:pathLst>
              <a:path extrusionOk="0" h="5414" w="24774">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8"/>
          <p:cNvSpPr/>
          <p:nvPr/>
        </p:nvSpPr>
        <p:spPr>
          <a:xfrm>
            <a:off x="5342919" y="3303871"/>
            <a:ext cx="169645" cy="437069"/>
          </a:xfrm>
          <a:custGeom>
            <a:rect b="b" l="l" r="r" t="t"/>
            <a:pathLst>
              <a:path extrusionOk="0" h="18215" w="707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8"/>
          <p:cNvSpPr/>
          <p:nvPr/>
        </p:nvSpPr>
        <p:spPr>
          <a:xfrm>
            <a:off x="5529336" y="3302335"/>
            <a:ext cx="171180" cy="438605"/>
          </a:xfrm>
          <a:custGeom>
            <a:rect b="b" l="l" r="r" t="t"/>
            <a:pathLst>
              <a:path extrusionOk="0" h="18279" w="7134">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8"/>
          <p:cNvSpPr/>
          <p:nvPr/>
        </p:nvSpPr>
        <p:spPr>
          <a:xfrm>
            <a:off x="5433068" y="3390973"/>
            <a:ext cx="177275" cy="111577"/>
          </a:xfrm>
          <a:custGeom>
            <a:rect b="b" l="l" r="r" t="t"/>
            <a:pathLst>
              <a:path extrusionOk="0" h="4650" w="7388">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8"/>
          <p:cNvSpPr/>
          <p:nvPr/>
        </p:nvSpPr>
        <p:spPr>
          <a:xfrm>
            <a:off x="5521706" y="3540726"/>
            <a:ext cx="24" cy="24"/>
          </a:xfrm>
          <a:custGeom>
            <a:rect b="b" l="l" r="r" t="t"/>
            <a:pathLst>
              <a:path extrusionOk="0" h="1" w="1">
                <a:moveTo>
                  <a:pt x="0" y="0"/>
                </a:move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8"/>
          <p:cNvSpPr/>
          <p:nvPr/>
        </p:nvSpPr>
        <p:spPr>
          <a:xfrm>
            <a:off x="5304719" y="3253434"/>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8"/>
          <p:cNvSpPr/>
          <p:nvPr/>
        </p:nvSpPr>
        <p:spPr>
          <a:xfrm>
            <a:off x="5304719" y="3753130"/>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8"/>
          <p:cNvSpPr/>
          <p:nvPr/>
        </p:nvSpPr>
        <p:spPr>
          <a:xfrm>
            <a:off x="5426950" y="1806343"/>
            <a:ext cx="117647" cy="169645"/>
          </a:xfrm>
          <a:custGeom>
            <a:rect b="b" l="l" r="r" t="t"/>
            <a:pathLst>
              <a:path extrusionOk="0" h="7070" w="4903">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8"/>
          <p:cNvSpPr/>
          <p:nvPr/>
        </p:nvSpPr>
        <p:spPr>
          <a:xfrm>
            <a:off x="5559906" y="1806343"/>
            <a:ext cx="132956" cy="169645"/>
          </a:xfrm>
          <a:custGeom>
            <a:rect b="b" l="l" r="r" t="t"/>
            <a:pathLst>
              <a:path extrusionOk="0" h="7070" w="5541">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8"/>
          <p:cNvSpPr/>
          <p:nvPr/>
        </p:nvSpPr>
        <p:spPr>
          <a:xfrm>
            <a:off x="5723408" y="1806343"/>
            <a:ext cx="116160" cy="169645"/>
          </a:xfrm>
          <a:custGeom>
            <a:rect b="b" l="l" r="r" t="t"/>
            <a:pathLst>
              <a:path extrusionOk="0" h="7070" w="4841">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8"/>
          <p:cNvSpPr/>
          <p:nvPr/>
        </p:nvSpPr>
        <p:spPr>
          <a:xfrm>
            <a:off x="1131485" y="405059"/>
            <a:ext cx="88638" cy="171180"/>
          </a:xfrm>
          <a:custGeom>
            <a:rect b="b" l="l" r="r" t="t"/>
            <a:pathLst>
              <a:path extrusionOk="0" h="7134" w="3694">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8"/>
          <p:cNvSpPr/>
          <p:nvPr/>
        </p:nvSpPr>
        <p:spPr>
          <a:xfrm>
            <a:off x="1238431" y="402012"/>
            <a:ext cx="142146" cy="175763"/>
          </a:xfrm>
          <a:custGeom>
            <a:rect b="b" l="l" r="r" t="t"/>
            <a:pathLst>
              <a:path extrusionOk="0" h="7325" w="5924">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8"/>
          <p:cNvSpPr/>
          <p:nvPr/>
        </p:nvSpPr>
        <p:spPr>
          <a:xfrm>
            <a:off x="439253" y="924623"/>
            <a:ext cx="131445" cy="169645"/>
          </a:xfrm>
          <a:custGeom>
            <a:rect b="b" l="l" r="r" t="t"/>
            <a:pathLst>
              <a:path extrusionOk="0" h="7070" w="5478">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8"/>
          <p:cNvSpPr/>
          <p:nvPr/>
        </p:nvSpPr>
        <p:spPr>
          <a:xfrm>
            <a:off x="587470" y="924623"/>
            <a:ext cx="134492" cy="169645"/>
          </a:xfrm>
          <a:custGeom>
            <a:rect b="b" l="l" r="r" t="t"/>
            <a:pathLst>
              <a:path extrusionOk="0" h="7070" w="5605">
                <a:moveTo>
                  <a:pt x="1" y="1"/>
                </a:moveTo>
                <a:lnTo>
                  <a:pt x="1" y="1465"/>
                </a:lnTo>
                <a:lnTo>
                  <a:pt x="2038" y="1465"/>
                </a:lnTo>
                <a:lnTo>
                  <a:pt x="2038" y="7069"/>
                </a:lnTo>
                <a:lnTo>
                  <a:pt x="3567" y="7069"/>
                </a:lnTo>
                <a:lnTo>
                  <a:pt x="3567" y="1465"/>
                </a:lnTo>
                <a:lnTo>
                  <a:pt x="5605" y="1465"/>
                </a:lnTo>
                <a:lnTo>
                  <a:pt x="5605"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8"/>
          <p:cNvSpPr/>
          <p:nvPr/>
        </p:nvSpPr>
        <p:spPr>
          <a:xfrm>
            <a:off x="723474" y="924623"/>
            <a:ext cx="224665" cy="169645"/>
          </a:xfrm>
          <a:custGeom>
            <a:rect b="b" l="l" r="r" t="t"/>
            <a:pathLst>
              <a:path extrusionOk="0" h="7070" w="9363">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8"/>
          <p:cNvSpPr/>
          <p:nvPr/>
        </p:nvSpPr>
        <p:spPr>
          <a:xfrm>
            <a:off x="964912" y="924623"/>
            <a:ext cx="97828" cy="169645"/>
          </a:xfrm>
          <a:custGeom>
            <a:rect b="b" l="l" r="r" t="t"/>
            <a:pathLst>
              <a:path extrusionOk="0" h="7070" w="4077">
                <a:moveTo>
                  <a:pt x="1" y="1"/>
                </a:moveTo>
                <a:lnTo>
                  <a:pt x="1" y="7069"/>
                </a:lnTo>
                <a:lnTo>
                  <a:pt x="4076" y="7069"/>
                </a:lnTo>
                <a:lnTo>
                  <a:pt x="4076" y="5668"/>
                </a:lnTo>
                <a:lnTo>
                  <a:pt x="1529" y="5668"/>
                </a:lnTo>
                <a:lnTo>
                  <a:pt x="1529"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8"/>
          <p:cNvSpPr/>
          <p:nvPr/>
        </p:nvSpPr>
        <p:spPr>
          <a:xfrm>
            <a:off x="1666309" y="4407161"/>
            <a:ext cx="155896" cy="203262"/>
          </a:xfrm>
          <a:custGeom>
            <a:rect b="b" l="l" r="r" t="t"/>
            <a:pathLst>
              <a:path extrusionOk="0" h="8471" w="6497">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8"/>
          <p:cNvSpPr/>
          <p:nvPr/>
        </p:nvSpPr>
        <p:spPr>
          <a:xfrm>
            <a:off x="1846632" y="4307822"/>
            <a:ext cx="198679" cy="365252"/>
          </a:xfrm>
          <a:custGeom>
            <a:rect b="b" l="l" r="r" t="t"/>
            <a:pathLst>
              <a:path extrusionOk="0" h="15222" w="8280">
                <a:moveTo>
                  <a:pt x="6114" y="1"/>
                </a:moveTo>
                <a:lnTo>
                  <a:pt x="0" y="15221"/>
                </a:lnTo>
                <a:lnTo>
                  <a:pt x="2165" y="15221"/>
                </a:lnTo>
                <a:lnTo>
                  <a:pt x="827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8"/>
          <p:cNvSpPr/>
          <p:nvPr/>
        </p:nvSpPr>
        <p:spPr>
          <a:xfrm>
            <a:off x="5455989" y="4009829"/>
            <a:ext cx="230760" cy="230784"/>
          </a:xfrm>
          <a:custGeom>
            <a:rect b="b" l="l" r="r" t="t"/>
            <a:pathLst>
              <a:path extrusionOk="0" h="9618" w="9617">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8"/>
          <p:cNvSpPr txBox="1"/>
          <p:nvPr/>
        </p:nvSpPr>
        <p:spPr>
          <a:xfrm>
            <a:off x="6456575" y="3980163"/>
            <a:ext cx="268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a:solidFill>
                  <a:schemeClr val="lt1"/>
                </a:solidFill>
                <a:latin typeface="Roboto"/>
                <a:ea typeface="Roboto"/>
                <a:cs typeface="Roboto"/>
                <a:sym typeface="Roboto"/>
              </a:rPr>
              <a:t>Problem Statement : 5</a:t>
            </a:r>
            <a:endParaRPr b="1">
              <a:solidFill>
                <a:schemeClr val="l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7"/>
          <p:cNvSpPr txBox="1"/>
          <p:nvPr/>
        </p:nvSpPr>
        <p:spPr>
          <a:xfrm>
            <a:off x="4211425" y="886350"/>
            <a:ext cx="4461600" cy="33708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b="1" lang="es" sz="1800">
                <a:solidFill>
                  <a:schemeClr val="lt1"/>
                </a:solidFill>
                <a:latin typeface="Roboto"/>
                <a:ea typeface="Roboto"/>
                <a:cs typeface="Roboto"/>
                <a:sym typeface="Roboto"/>
              </a:rPr>
              <a:t>binarySearch()</a:t>
            </a:r>
            <a:r>
              <a:rPr lang="es" sz="1800">
                <a:solidFill>
                  <a:schemeClr val="lt1"/>
                </a:solidFill>
                <a:latin typeface="Roboto Light"/>
                <a:ea typeface="Roboto Light"/>
                <a:cs typeface="Roboto Light"/>
                <a:sym typeface="Roboto Light"/>
              </a:rPr>
              <a:t> function performs binary search on the Mound data structure to find the insertion point for a new value. It takes two parameters, leaf, which is the index of the leaf node to start the search from, and data, which is the value to be inserted. The function returns the index of the parent node of the insertion point.</a:t>
            </a:r>
            <a:endParaRPr sz="1800">
              <a:solidFill>
                <a:schemeClr val="lt1"/>
              </a:solidFill>
              <a:latin typeface="Roboto Light"/>
              <a:ea typeface="Roboto Light"/>
              <a:cs typeface="Roboto Light"/>
              <a:sym typeface="Roboto Light"/>
            </a:endParaRPr>
          </a:p>
        </p:txBody>
      </p:sp>
      <p:pic>
        <p:nvPicPr>
          <p:cNvPr id="269" name="Google Shape;269;p27"/>
          <p:cNvPicPr preferRelativeResize="0"/>
          <p:nvPr/>
        </p:nvPicPr>
        <p:blipFill>
          <a:blip r:embed="rId3">
            <a:alphaModFix/>
          </a:blip>
          <a:stretch>
            <a:fillRect/>
          </a:stretch>
        </p:blipFill>
        <p:spPr>
          <a:xfrm>
            <a:off x="152400" y="411538"/>
            <a:ext cx="3906624" cy="4320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8"/>
          <p:cNvSpPr txBox="1"/>
          <p:nvPr/>
        </p:nvSpPr>
        <p:spPr>
          <a:xfrm>
            <a:off x="5063925" y="1148025"/>
            <a:ext cx="3795900" cy="29553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b="1" lang="es" sz="1800">
                <a:solidFill>
                  <a:schemeClr val="lt1"/>
                </a:solidFill>
                <a:latin typeface="Roboto"/>
                <a:ea typeface="Roboto"/>
                <a:cs typeface="Roboto"/>
                <a:sym typeface="Roboto"/>
              </a:rPr>
              <a:t>insertPosition()</a:t>
            </a:r>
            <a:r>
              <a:rPr lang="es" sz="1800">
                <a:solidFill>
                  <a:schemeClr val="lt1"/>
                </a:solidFill>
                <a:latin typeface="Roboto Light"/>
                <a:ea typeface="Roboto Light"/>
                <a:cs typeface="Roboto Light"/>
                <a:sym typeface="Roboto Light"/>
              </a:rPr>
              <a:t> function returns the insertion point for a new value. It uses binarySearch() and randleaf() functions to find the insertion point. The function also updates the global variables depth  as needed.</a:t>
            </a:r>
            <a:endParaRPr sz="1800">
              <a:solidFill>
                <a:schemeClr val="lt1"/>
              </a:solidFill>
              <a:latin typeface="Roboto Light"/>
              <a:ea typeface="Roboto Light"/>
              <a:cs typeface="Roboto Light"/>
              <a:sym typeface="Roboto Light"/>
            </a:endParaRPr>
          </a:p>
        </p:txBody>
      </p:sp>
      <p:pic>
        <p:nvPicPr>
          <p:cNvPr id="275" name="Google Shape;275;p28"/>
          <p:cNvPicPr preferRelativeResize="0"/>
          <p:nvPr/>
        </p:nvPicPr>
        <p:blipFill>
          <a:blip r:embed="rId3">
            <a:alphaModFix/>
          </a:blip>
          <a:stretch>
            <a:fillRect/>
          </a:stretch>
        </p:blipFill>
        <p:spPr>
          <a:xfrm>
            <a:off x="109775" y="1148013"/>
            <a:ext cx="4759125" cy="284748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9"/>
          <p:cNvSpPr txBox="1"/>
          <p:nvPr/>
        </p:nvSpPr>
        <p:spPr>
          <a:xfrm>
            <a:off x="4793975" y="689125"/>
            <a:ext cx="4092000" cy="37866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b="1" lang="es" sz="1800">
                <a:solidFill>
                  <a:schemeClr val="lt1"/>
                </a:solidFill>
                <a:latin typeface="Roboto"/>
                <a:ea typeface="Roboto"/>
                <a:cs typeface="Roboto"/>
                <a:sym typeface="Roboto"/>
              </a:rPr>
              <a:t>insert()</a:t>
            </a:r>
            <a:r>
              <a:rPr lang="es" sz="1800">
                <a:solidFill>
                  <a:schemeClr val="lt1"/>
                </a:solidFill>
                <a:latin typeface="Roboto Light"/>
                <a:ea typeface="Roboto Light"/>
                <a:cs typeface="Roboto Light"/>
                <a:sym typeface="Roboto Light"/>
              </a:rPr>
              <a:t> function inserts a new value into the Mound data structure. It creates a new Lnode structure with the given data value, finds the insertion point using the insertPosition() function, and inserts the Lnode structure at the beginning of the linked list pointed to by the list pointer of the Mnode structure at the insertion point.</a:t>
            </a:r>
            <a:endParaRPr sz="1800">
              <a:solidFill>
                <a:schemeClr val="lt1"/>
              </a:solidFill>
              <a:latin typeface="Roboto Light"/>
              <a:ea typeface="Roboto Light"/>
              <a:cs typeface="Roboto Light"/>
              <a:sym typeface="Roboto Light"/>
            </a:endParaRPr>
          </a:p>
        </p:txBody>
      </p:sp>
      <p:pic>
        <p:nvPicPr>
          <p:cNvPr id="281" name="Google Shape;281;p29"/>
          <p:cNvPicPr preferRelativeResize="0"/>
          <p:nvPr/>
        </p:nvPicPr>
        <p:blipFill>
          <a:blip r:embed="rId3">
            <a:alphaModFix/>
          </a:blip>
          <a:stretch>
            <a:fillRect/>
          </a:stretch>
        </p:blipFill>
        <p:spPr>
          <a:xfrm>
            <a:off x="166600" y="750174"/>
            <a:ext cx="4489175" cy="3495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0"/>
          <p:cNvSpPr txBox="1"/>
          <p:nvPr>
            <p:ph idx="6" type="ctrTitle"/>
          </p:nvPr>
        </p:nvSpPr>
        <p:spPr>
          <a:xfrm>
            <a:off x="67800" y="204100"/>
            <a:ext cx="6228300" cy="60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latin typeface="Roboto Mono"/>
                <a:ea typeface="Roboto Mono"/>
                <a:cs typeface="Roboto Mono"/>
                <a:sym typeface="Roboto Mono"/>
              </a:rPr>
              <a:t>The ExtractMin Operations</a:t>
            </a:r>
            <a:endParaRPr>
              <a:latin typeface="Roboto Mono"/>
              <a:ea typeface="Roboto Mono"/>
              <a:cs typeface="Roboto Mono"/>
              <a:sym typeface="Roboto Mono"/>
            </a:endParaRPr>
          </a:p>
        </p:txBody>
      </p:sp>
      <p:cxnSp>
        <p:nvCxnSpPr>
          <p:cNvPr id="287" name="Google Shape;287;p30"/>
          <p:cNvCxnSpPr/>
          <p:nvPr/>
        </p:nvCxnSpPr>
        <p:spPr>
          <a:xfrm flipH="1" rot="10800000">
            <a:off x="-306900" y="810425"/>
            <a:ext cx="6341700" cy="10800"/>
          </a:xfrm>
          <a:prstGeom prst="straightConnector1">
            <a:avLst/>
          </a:prstGeom>
          <a:noFill/>
          <a:ln cap="flat" cmpd="sng" w="9525">
            <a:solidFill>
              <a:schemeClr val="accent1"/>
            </a:solidFill>
            <a:prstDash val="solid"/>
            <a:round/>
            <a:headEnd len="med" w="med" type="none"/>
            <a:tailEnd len="med" w="med" type="none"/>
          </a:ln>
        </p:spPr>
      </p:cxnSp>
      <p:sp>
        <p:nvSpPr>
          <p:cNvPr id="288" name="Google Shape;288;p30"/>
          <p:cNvSpPr txBox="1"/>
          <p:nvPr/>
        </p:nvSpPr>
        <p:spPr>
          <a:xfrm>
            <a:off x="83100" y="982975"/>
            <a:ext cx="4780800" cy="3885000"/>
          </a:xfrm>
          <a:prstGeom prst="rect">
            <a:avLst/>
          </a:prstGeom>
          <a:noFill/>
          <a:ln>
            <a:noFill/>
          </a:ln>
        </p:spPr>
        <p:txBody>
          <a:bodyPr anchorCtr="0" anchor="t" bIns="91425" lIns="91425" spcFirstLastPara="1" rIns="91425" wrap="square" tIns="91425">
            <a:spAutoFit/>
          </a:bodyPr>
          <a:lstStyle/>
          <a:p>
            <a:pPr indent="-317500" lvl="0" marL="457200" rtl="0" algn="just">
              <a:lnSpc>
                <a:spcPct val="115000"/>
              </a:lnSpc>
              <a:spcBef>
                <a:spcPts val="0"/>
              </a:spcBef>
              <a:spcAft>
                <a:spcPts val="0"/>
              </a:spcAft>
              <a:buClr>
                <a:schemeClr val="lt1"/>
              </a:buClr>
              <a:buSzPts val="1400"/>
              <a:buChar char="❏"/>
            </a:pPr>
            <a:r>
              <a:rPr lang="es">
                <a:solidFill>
                  <a:schemeClr val="lt1"/>
                </a:solidFill>
                <a:latin typeface="Roboto Mono"/>
                <a:ea typeface="Roboto Mono"/>
                <a:cs typeface="Roboto Mono"/>
                <a:sym typeface="Roboto Mono"/>
              </a:rPr>
              <a:t>E</a:t>
            </a:r>
            <a:r>
              <a:rPr lang="es">
                <a:solidFill>
                  <a:schemeClr val="lt1"/>
                </a:solidFill>
                <a:latin typeface="Roboto Mono"/>
                <a:ea typeface="Roboto Mono"/>
                <a:cs typeface="Roboto Mono"/>
                <a:sym typeface="Roboto Mono"/>
              </a:rPr>
              <a:t>xtractMin resembles its analog in traditional heaps. When the minimum value is extracted from the root, the root’s val() changes to equal the next value in its list, or ⊤ if the list becomes empty. </a:t>
            </a:r>
            <a:endParaRPr>
              <a:solidFill>
                <a:schemeClr val="lt1"/>
              </a:solidFill>
              <a:latin typeface="Roboto Mono"/>
              <a:ea typeface="Roboto Mono"/>
              <a:cs typeface="Roboto Mono"/>
              <a:sym typeface="Roboto Mono"/>
            </a:endParaRPr>
          </a:p>
          <a:p>
            <a:pPr indent="-317500" lvl="0" marL="457200" rtl="0" algn="just">
              <a:lnSpc>
                <a:spcPct val="115000"/>
              </a:lnSpc>
              <a:spcBef>
                <a:spcPts val="0"/>
              </a:spcBef>
              <a:spcAft>
                <a:spcPts val="0"/>
              </a:spcAft>
              <a:buClr>
                <a:schemeClr val="lt1"/>
              </a:buClr>
              <a:buSzPts val="1400"/>
              <a:buChar char="❏"/>
            </a:pPr>
            <a:r>
              <a:rPr lang="es">
                <a:solidFill>
                  <a:schemeClr val="lt1"/>
                </a:solidFill>
                <a:latin typeface="Roboto Mono"/>
                <a:ea typeface="Roboto Mono"/>
                <a:cs typeface="Roboto Mono"/>
                <a:sym typeface="Roboto Mono"/>
              </a:rPr>
              <a:t>At this point, the mound property may not be preserved between the root and its children, so we resolve this using Moundify function, where it recursively finds the minimum value out of the parent and its two children swaps the </a:t>
            </a:r>
            <a:r>
              <a:rPr lang="es">
                <a:solidFill>
                  <a:schemeClr val="lt1"/>
                </a:solidFill>
                <a:latin typeface="Roboto Mono"/>
                <a:ea typeface="Roboto Mono"/>
                <a:cs typeface="Roboto Mono"/>
                <a:sym typeface="Roboto Mono"/>
              </a:rPr>
              <a:t>minimum value list at its correct position</a:t>
            </a:r>
            <a:r>
              <a:rPr lang="es">
                <a:solidFill>
                  <a:schemeClr val="lt1"/>
                </a:solidFill>
                <a:latin typeface="Roboto Mono"/>
                <a:ea typeface="Roboto Mono"/>
                <a:cs typeface="Roboto Mono"/>
                <a:sym typeface="Roboto Mono"/>
              </a:rPr>
              <a:t> </a:t>
            </a:r>
            <a:r>
              <a:rPr lang="es">
                <a:solidFill>
                  <a:schemeClr val="lt1"/>
                </a:solidFill>
                <a:latin typeface="Roboto Mono"/>
                <a:ea typeface="Roboto Mono"/>
                <a:cs typeface="Roboto Mono"/>
                <a:sym typeface="Roboto Mono"/>
              </a:rPr>
              <a:t>until</a:t>
            </a:r>
            <a:r>
              <a:rPr lang="es">
                <a:solidFill>
                  <a:schemeClr val="lt1"/>
                </a:solidFill>
                <a:latin typeface="Roboto Mono"/>
                <a:ea typeface="Roboto Mono"/>
                <a:cs typeface="Roboto Mono"/>
                <a:sym typeface="Roboto Mono"/>
              </a:rPr>
              <a:t> the mound property is </a:t>
            </a:r>
            <a:r>
              <a:rPr lang="es">
                <a:solidFill>
                  <a:schemeClr val="lt1"/>
                </a:solidFill>
                <a:latin typeface="Roboto Mono"/>
                <a:ea typeface="Roboto Mono"/>
                <a:cs typeface="Roboto Mono"/>
                <a:sym typeface="Roboto Mono"/>
              </a:rPr>
              <a:t>established</a:t>
            </a:r>
            <a:r>
              <a:rPr lang="es">
                <a:solidFill>
                  <a:schemeClr val="lt1"/>
                </a:solidFill>
                <a:latin typeface="Roboto Mono"/>
                <a:ea typeface="Roboto Mono"/>
                <a:cs typeface="Roboto Mono"/>
                <a:sym typeface="Roboto Mono"/>
              </a:rPr>
              <a:t>.</a:t>
            </a:r>
            <a:r>
              <a:rPr lang="es" sz="1500">
                <a:solidFill>
                  <a:schemeClr val="lt1"/>
                </a:solidFill>
              </a:rPr>
              <a:t>	</a:t>
            </a:r>
            <a:endParaRPr sz="1500">
              <a:solidFill>
                <a:schemeClr val="lt1"/>
              </a:solidFill>
            </a:endParaRPr>
          </a:p>
        </p:txBody>
      </p:sp>
      <p:pic>
        <p:nvPicPr>
          <p:cNvPr id="289" name="Google Shape;289;p30"/>
          <p:cNvPicPr preferRelativeResize="0"/>
          <p:nvPr/>
        </p:nvPicPr>
        <p:blipFill>
          <a:blip r:embed="rId3">
            <a:alphaModFix/>
          </a:blip>
          <a:stretch>
            <a:fillRect/>
          </a:stretch>
        </p:blipFill>
        <p:spPr>
          <a:xfrm>
            <a:off x="6119775" y="1012675"/>
            <a:ext cx="2438400" cy="3810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1"/>
          <p:cNvSpPr txBox="1"/>
          <p:nvPr>
            <p:ph type="ctrTitle"/>
          </p:nvPr>
        </p:nvSpPr>
        <p:spPr>
          <a:xfrm>
            <a:off x="311700" y="644550"/>
            <a:ext cx="8520600" cy="60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295" name="Google Shape;295;p31"/>
          <p:cNvSpPr txBox="1"/>
          <p:nvPr/>
        </p:nvSpPr>
        <p:spPr>
          <a:xfrm>
            <a:off x="0" y="389100"/>
            <a:ext cx="8638500" cy="4365300"/>
          </a:xfrm>
          <a:prstGeom prst="rect">
            <a:avLst/>
          </a:prstGeom>
          <a:noFill/>
          <a:ln>
            <a:noFill/>
          </a:ln>
        </p:spPr>
        <p:txBody>
          <a:bodyPr anchorCtr="0" anchor="t" bIns="91425" lIns="91425" spcFirstLastPara="1" rIns="91425" wrap="square" tIns="91425">
            <a:spAutoFit/>
          </a:bodyPr>
          <a:lstStyle/>
          <a:p>
            <a:pPr indent="-317500" lvl="0" marL="457200" rtl="0" algn="just">
              <a:lnSpc>
                <a:spcPct val="115000"/>
              </a:lnSpc>
              <a:spcBef>
                <a:spcPts val="0"/>
              </a:spcBef>
              <a:spcAft>
                <a:spcPts val="0"/>
              </a:spcAft>
              <a:buClr>
                <a:schemeClr val="lt1"/>
              </a:buClr>
              <a:buSzPts val="1400"/>
              <a:buFont typeface="Roboto Mono"/>
              <a:buChar char="❏"/>
            </a:pPr>
            <a:r>
              <a:rPr lang="es">
                <a:solidFill>
                  <a:schemeClr val="lt1"/>
                </a:solidFill>
                <a:latin typeface="Roboto Mono"/>
                <a:ea typeface="Roboto Mono"/>
                <a:cs typeface="Roboto Mono"/>
                <a:sym typeface="Roboto Mono"/>
              </a:rPr>
              <a:t>To restore the mound property at N , a helper function (moundify) is used. It analyzes the triangle consisting of a dirty node and its two children. If either child is dirty, it first calls moundify on the child, then restarts. When neither child is dirty, moundify inspects the val()s of tree and its children, and determines which is smallest. </a:t>
            </a:r>
            <a:endParaRPr>
              <a:solidFill>
                <a:schemeClr val="lt1"/>
              </a:solidFill>
              <a:latin typeface="Roboto Mono"/>
              <a:ea typeface="Roboto Mono"/>
              <a:cs typeface="Roboto Mono"/>
              <a:sym typeface="Roboto Mono"/>
            </a:endParaRPr>
          </a:p>
          <a:p>
            <a:pPr indent="0" lvl="0" marL="457200" rtl="0" algn="just">
              <a:lnSpc>
                <a:spcPct val="115000"/>
              </a:lnSpc>
              <a:spcBef>
                <a:spcPts val="0"/>
              </a:spcBef>
              <a:spcAft>
                <a:spcPts val="0"/>
              </a:spcAft>
              <a:buNone/>
            </a:pPr>
            <a:r>
              <a:t/>
            </a:r>
            <a:endParaRPr>
              <a:solidFill>
                <a:schemeClr val="lt1"/>
              </a:solidFill>
              <a:latin typeface="Roboto Mono"/>
              <a:ea typeface="Roboto Mono"/>
              <a:cs typeface="Roboto Mono"/>
              <a:sym typeface="Roboto Mono"/>
            </a:endParaRPr>
          </a:p>
          <a:p>
            <a:pPr indent="0" lvl="0" marL="457200" rtl="0" algn="just">
              <a:lnSpc>
                <a:spcPct val="115000"/>
              </a:lnSpc>
              <a:spcBef>
                <a:spcPts val="0"/>
              </a:spcBef>
              <a:spcAft>
                <a:spcPts val="0"/>
              </a:spcAft>
              <a:buNone/>
            </a:pPr>
            <a:r>
              <a:t/>
            </a:r>
            <a:endParaRPr>
              <a:solidFill>
                <a:schemeClr val="lt1"/>
              </a:solidFill>
              <a:latin typeface="Roboto Mono"/>
              <a:ea typeface="Roboto Mono"/>
              <a:cs typeface="Roboto Mono"/>
              <a:sym typeface="Roboto Mono"/>
            </a:endParaRPr>
          </a:p>
          <a:p>
            <a:pPr indent="-317500" lvl="0" marL="457200" rtl="0" algn="just">
              <a:lnSpc>
                <a:spcPct val="115000"/>
              </a:lnSpc>
              <a:spcBef>
                <a:spcPts val="0"/>
              </a:spcBef>
              <a:spcAft>
                <a:spcPts val="0"/>
              </a:spcAft>
              <a:buClr>
                <a:schemeClr val="lt1"/>
              </a:buClr>
              <a:buSzPts val="1400"/>
              <a:buFont typeface="Roboto Mono"/>
              <a:buChar char="❏"/>
            </a:pPr>
            <a:r>
              <a:rPr lang="es">
                <a:solidFill>
                  <a:schemeClr val="lt1"/>
                </a:solidFill>
                <a:latin typeface="Roboto Mono"/>
                <a:ea typeface="Roboto Mono"/>
                <a:cs typeface="Roboto Mono"/>
                <a:sym typeface="Roboto Mono"/>
              </a:rPr>
              <a:t>If</a:t>
            </a:r>
            <a:r>
              <a:rPr lang="es">
                <a:solidFill>
                  <a:schemeClr val="lt1"/>
                </a:solidFill>
                <a:latin typeface="Roboto Mono"/>
                <a:ea typeface="Roboto Mono"/>
                <a:cs typeface="Roboto Mono"/>
                <a:sym typeface="Roboto Mono"/>
              </a:rPr>
              <a:t> treen has the smallest value, or if it is a leaf with no children, then the mound property already holds, and the treen.dirty field is set to false. Otherwise, swapping treen with the child having the smallest val() is guaranteed to restore the mound property at treen, since val(treen) becomes ≤ the val() of either of its children. However, the child involved in the swap now may not satisfy the mound property with its children, and thus its dirty field is set true. In this case, moundify is called recursively on the child. Just as in a traditional heap, O(log(N)) calls suffice to “push” the violation downward until the mound property is restored.</a:t>
            </a:r>
            <a:endParaRPr sz="11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2"/>
          <p:cNvSpPr txBox="1"/>
          <p:nvPr>
            <p:ph type="ctrTitle"/>
          </p:nvPr>
        </p:nvSpPr>
        <p:spPr>
          <a:xfrm>
            <a:off x="2335875" y="1427025"/>
            <a:ext cx="4476000" cy="225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sz="3500"/>
              <a:t>Implementation of ExtractMin Operation</a:t>
            </a:r>
            <a:endParaRPr sz="35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pic>
        <p:nvPicPr>
          <p:cNvPr id="305" name="Google Shape;305;p33"/>
          <p:cNvPicPr preferRelativeResize="0"/>
          <p:nvPr/>
        </p:nvPicPr>
        <p:blipFill>
          <a:blip r:embed="rId3">
            <a:alphaModFix/>
          </a:blip>
          <a:stretch>
            <a:fillRect/>
          </a:stretch>
        </p:blipFill>
        <p:spPr>
          <a:xfrm>
            <a:off x="0" y="1061750"/>
            <a:ext cx="4936049" cy="2895600"/>
          </a:xfrm>
          <a:prstGeom prst="rect">
            <a:avLst/>
          </a:prstGeom>
          <a:noFill/>
          <a:ln>
            <a:noFill/>
          </a:ln>
        </p:spPr>
      </p:pic>
      <p:sp>
        <p:nvSpPr>
          <p:cNvPr id="306" name="Google Shape;306;p33"/>
          <p:cNvSpPr txBox="1"/>
          <p:nvPr/>
        </p:nvSpPr>
        <p:spPr>
          <a:xfrm>
            <a:off x="5134975" y="265825"/>
            <a:ext cx="3708300" cy="46176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s" sz="1800">
                <a:solidFill>
                  <a:schemeClr val="lt1"/>
                </a:solidFill>
                <a:latin typeface="Roboto"/>
                <a:ea typeface="Roboto"/>
                <a:cs typeface="Roboto"/>
                <a:sym typeface="Roboto"/>
              </a:rPr>
              <a:t>extractMin()</a:t>
            </a:r>
            <a:r>
              <a:rPr lang="es" sz="1800">
                <a:solidFill>
                  <a:schemeClr val="lt1"/>
                </a:solidFill>
                <a:latin typeface="Roboto Light"/>
                <a:ea typeface="Roboto Light"/>
                <a:cs typeface="Roboto Light"/>
                <a:sym typeface="Roboto Light"/>
              </a:rPr>
              <a:t> function extracts the minimum value from the Mound data structure. It returns INT_MAX if the Mound is empty. It extracts the minimum value from the root node of the Mound, updates the list pointer to point to the next node in the linked list of root node, and then restores the Mound property using the moundify() function for the newly made root node.</a:t>
            </a:r>
            <a:endParaRPr sz="1800">
              <a:solidFill>
                <a:schemeClr val="lt1"/>
              </a:solidFill>
              <a:latin typeface="Roboto Light"/>
              <a:ea typeface="Roboto Light"/>
              <a:cs typeface="Roboto Light"/>
              <a:sym typeface="Roboto 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pic>
        <p:nvPicPr>
          <p:cNvPr id="311" name="Google Shape;311;p34"/>
          <p:cNvPicPr preferRelativeResize="0"/>
          <p:nvPr/>
        </p:nvPicPr>
        <p:blipFill>
          <a:blip r:embed="rId3">
            <a:alphaModFix/>
          </a:blip>
          <a:stretch>
            <a:fillRect/>
          </a:stretch>
        </p:blipFill>
        <p:spPr>
          <a:xfrm>
            <a:off x="3905850" y="287887"/>
            <a:ext cx="5181300" cy="4567725"/>
          </a:xfrm>
          <a:prstGeom prst="rect">
            <a:avLst/>
          </a:prstGeom>
          <a:noFill/>
          <a:ln>
            <a:noFill/>
          </a:ln>
        </p:spPr>
      </p:pic>
      <p:sp>
        <p:nvSpPr>
          <p:cNvPr id="312" name="Google Shape;312;p34"/>
          <p:cNvSpPr txBox="1"/>
          <p:nvPr/>
        </p:nvSpPr>
        <p:spPr>
          <a:xfrm>
            <a:off x="275650" y="108275"/>
            <a:ext cx="3523800" cy="48639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b="1" lang="es" sz="1600">
                <a:solidFill>
                  <a:schemeClr val="lt1"/>
                </a:solidFill>
                <a:latin typeface="Roboto"/>
                <a:ea typeface="Roboto"/>
                <a:cs typeface="Roboto"/>
                <a:sym typeface="Roboto"/>
              </a:rPr>
              <a:t>moundify()</a:t>
            </a:r>
            <a:r>
              <a:rPr lang="es" sz="1600">
                <a:solidFill>
                  <a:schemeClr val="lt1"/>
                </a:solidFill>
                <a:latin typeface="Roboto Light"/>
                <a:ea typeface="Roboto Light"/>
                <a:cs typeface="Roboto Light"/>
                <a:sym typeface="Roboto Light"/>
              </a:rPr>
              <a:t> function restores the Mound property in a triangle of nodes. It takes an integer pos as input, which is the index of the parent node of the triangle. The function compares the values of the parent node and its two child nodes, and swaps the parent node with the child node with the minimum value if necessary. The function then recursively calls itself on the child node that was swapped with the parent node.</a:t>
            </a:r>
            <a:endParaRPr sz="1600">
              <a:solidFill>
                <a:schemeClr val="lt1"/>
              </a:solidFill>
              <a:latin typeface="Roboto Light"/>
              <a:ea typeface="Roboto Light"/>
              <a:cs typeface="Roboto Light"/>
              <a:sym typeface="Roboto 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5"/>
          <p:cNvSpPr txBox="1"/>
          <p:nvPr/>
        </p:nvSpPr>
        <p:spPr>
          <a:xfrm>
            <a:off x="4936050" y="1509750"/>
            <a:ext cx="3978300" cy="21240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b="1" lang="es" sz="1800">
                <a:solidFill>
                  <a:schemeClr val="lt1"/>
                </a:solidFill>
                <a:latin typeface="Roboto"/>
                <a:ea typeface="Roboto"/>
                <a:cs typeface="Roboto"/>
                <a:sym typeface="Roboto"/>
              </a:rPr>
              <a:t>extractAll()</a:t>
            </a:r>
            <a:r>
              <a:rPr lang="es" sz="1800">
                <a:solidFill>
                  <a:schemeClr val="lt1"/>
                </a:solidFill>
                <a:latin typeface="Roboto Light"/>
                <a:ea typeface="Roboto Light"/>
                <a:cs typeface="Roboto Light"/>
                <a:sym typeface="Roboto Light"/>
              </a:rPr>
              <a:t> function repeatedly calls extractMin() function to extract all the values from the Mound data structure, and prints each extracted value to the console.</a:t>
            </a:r>
            <a:endParaRPr sz="1800">
              <a:solidFill>
                <a:schemeClr val="lt1"/>
              </a:solidFill>
              <a:latin typeface="Roboto Light"/>
              <a:ea typeface="Roboto Light"/>
              <a:cs typeface="Roboto Light"/>
              <a:sym typeface="Roboto Light"/>
            </a:endParaRPr>
          </a:p>
        </p:txBody>
      </p:sp>
      <p:pic>
        <p:nvPicPr>
          <p:cNvPr id="318" name="Google Shape;318;p35"/>
          <p:cNvPicPr preferRelativeResize="0"/>
          <p:nvPr/>
        </p:nvPicPr>
        <p:blipFill>
          <a:blip r:embed="rId3">
            <a:alphaModFix/>
          </a:blip>
          <a:stretch>
            <a:fillRect/>
          </a:stretch>
        </p:blipFill>
        <p:spPr>
          <a:xfrm>
            <a:off x="195025" y="1158425"/>
            <a:ext cx="4631251" cy="282666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52643"/>
            </a:gs>
            <a:gs pos="100000">
              <a:srgbClr val="041523"/>
            </a:gs>
          </a:gsLst>
          <a:path path="circle">
            <a:fillToRect b="50%" l="50%" r="50%" t="50%"/>
          </a:path>
          <a:tileRect/>
        </a:gradFill>
      </p:bgPr>
    </p:bg>
    <p:spTree>
      <p:nvGrpSpPr>
        <p:cNvPr id="322" name="Shape 322"/>
        <p:cNvGrpSpPr/>
        <p:nvPr/>
      </p:nvGrpSpPr>
      <p:grpSpPr>
        <a:xfrm>
          <a:off x="0" y="0"/>
          <a:ext cx="0" cy="0"/>
          <a:chOff x="0" y="0"/>
          <a:chExt cx="0" cy="0"/>
        </a:xfrm>
      </p:grpSpPr>
      <p:sp>
        <p:nvSpPr>
          <p:cNvPr id="323" name="Google Shape;323;p36"/>
          <p:cNvSpPr txBox="1"/>
          <p:nvPr>
            <p:ph type="ctrTitle"/>
          </p:nvPr>
        </p:nvSpPr>
        <p:spPr>
          <a:xfrm>
            <a:off x="5310150" y="2268450"/>
            <a:ext cx="35781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4100"/>
              <a:t>THANKS!</a:t>
            </a:r>
            <a:endParaRPr sz="4100"/>
          </a:p>
        </p:txBody>
      </p:sp>
      <p:grpSp>
        <p:nvGrpSpPr>
          <p:cNvPr id="324" name="Google Shape;324;p36"/>
          <p:cNvGrpSpPr/>
          <p:nvPr/>
        </p:nvGrpSpPr>
        <p:grpSpPr>
          <a:xfrm flipH="1">
            <a:off x="-1781777" y="-100"/>
            <a:ext cx="5452964" cy="5143698"/>
            <a:chOff x="238125" y="262775"/>
            <a:chExt cx="7092825" cy="5151425"/>
          </a:xfrm>
        </p:grpSpPr>
        <p:sp>
          <p:nvSpPr>
            <p:cNvPr id="325" name="Google Shape;325;p36"/>
            <p:cNvSpPr/>
            <p:nvPr/>
          </p:nvSpPr>
          <p:spPr>
            <a:xfrm>
              <a:off x="4565450" y="4835675"/>
              <a:ext cx="850200" cy="445800"/>
            </a:xfrm>
            <a:custGeom>
              <a:rect b="b" l="l" r="r" t="t"/>
              <a:pathLst>
                <a:path extrusionOk="0" h="17832" w="34008">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6"/>
            <p:cNvSpPr/>
            <p:nvPr/>
          </p:nvSpPr>
          <p:spPr>
            <a:xfrm>
              <a:off x="5848675" y="1425000"/>
              <a:ext cx="423525" cy="132575"/>
            </a:xfrm>
            <a:custGeom>
              <a:rect b="b" l="l" r="r" t="t"/>
              <a:pathLst>
                <a:path extrusionOk="0" h="5303" w="16941">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6"/>
            <p:cNvSpPr/>
            <p:nvPr/>
          </p:nvSpPr>
          <p:spPr>
            <a:xfrm>
              <a:off x="5941025" y="1557925"/>
              <a:ext cx="238825" cy="95175"/>
            </a:xfrm>
            <a:custGeom>
              <a:rect b="b" l="l" r="r" t="t"/>
              <a:pathLst>
                <a:path extrusionOk="0" h="3807" w="9553">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6"/>
            <p:cNvSpPr/>
            <p:nvPr/>
          </p:nvSpPr>
          <p:spPr>
            <a:xfrm>
              <a:off x="6009475" y="1680125"/>
              <a:ext cx="119425" cy="102525"/>
            </a:xfrm>
            <a:custGeom>
              <a:rect b="b" l="l" r="r" t="t"/>
              <a:pathLst>
                <a:path extrusionOk="0" h="4101" w="4777">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6"/>
            <p:cNvSpPr/>
            <p:nvPr/>
          </p:nvSpPr>
          <p:spPr>
            <a:xfrm>
              <a:off x="5753150" y="1286475"/>
              <a:ext cx="614575" cy="170775"/>
            </a:xfrm>
            <a:custGeom>
              <a:rect b="b" l="l" r="r" t="t"/>
              <a:pathLst>
                <a:path extrusionOk="0" h="6831" w="24583">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6"/>
            <p:cNvSpPr/>
            <p:nvPr/>
          </p:nvSpPr>
          <p:spPr>
            <a:xfrm>
              <a:off x="1997375" y="1099025"/>
              <a:ext cx="3593400" cy="4136275"/>
            </a:xfrm>
            <a:custGeom>
              <a:rect b="b" l="l" r="r" t="t"/>
              <a:pathLst>
                <a:path extrusionOk="0" h="165451" w="143736">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6"/>
            <p:cNvSpPr/>
            <p:nvPr/>
          </p:nvSpPr>
          <p:spPr>
            <a:xfrm>
              <a:off x="2271225" y="2928325"/>
              <a:ext cx="977575" cy="976000"/>
            </a:xfrm>
            <a:custGeom>
              <a:rect b="b" l="l" r="r" t="t"/>
              <a:pathLst>
                <a:path extrusionOk="0" h="39040" w="39103">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l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6"/>
            <p:cNvSpPr/>
            <p:nvPr/>
          </p:nvSpPr>
          <p:spPr>
            <a:xfrm>
              <a:off x="3957250" y="2998400"/>
              <a:ext cx="25" cy="25"/>
            </a:xfrm>
            <a:custGeom>
              <a:rect b="b" l="l" r="r" t="t"/>
              <a:pathLst>
                <a:path extrusionOk="0" h="1" w="1">
                  <a:moveTo>
                    <a:pt x="1" y="0"/>
                  </a:moveTo>
                  <a:lnTo>
                    <a:pt x="1" y="0"/>
                  </a:lnTo>
                  <a:close/>
                </a:path>
              </a:pathLst>
            </a:custGeom>
            <a:solidFill>
              <a:schemeClr val="accen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6"/>
            <p:cNvSpPr/>
            <p:nvPr/>
          </p:nvSpPr>
          <p:spPr>
            <a:xfrm>
              <a:off x="3307675" y="2819750"/>
              <a:ext cx="697375" cy="688475"/>
            </a:xfrm>
            <a:custGeom>
              <a:rect b="b" l="l" r="r" t="t"/>
              <a:pathLst>
                <a:path extrusionOk="0" h="27539" w="27895">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accen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6"/>
            <p:cNvSpPr/>
            <p:nvPr/>
          </p:nvSpPr>
          <p:spPr>
            <a:xfrm>
              <a:off x="2445675" y="3165225"/>
              <a:ext cx="592975" cy="501025"/>
            </a:xfrm>
            <a:custGeom>
              <a:rect b="b" l="l" r="r" t="t"/>
              <a:pathLst>
                <a:path extrusionOk="0" h="20041" w="23719">
                  <a:moveTo>
                    <a:pt x="12506" y="1"/>
                  </a:moveTo>
                  <a:cubicBezTo>
                    <a:pt x="5255" y="1"/>
                    <a:pt x="0" y="8012"/>
                    <a:pt x="3849" y="14916"/>
                  </a:cubicBezTo>
                  <a:cubicBezTo>
                    <a:pt x="5784" y="18387"/>
                    <a:pt x="9168" y="20041"/>
                    <a:pt x="12536" y="20041"/>
                  </a:cubicBezTo>
                  <a:cubicBezTo>
                    <a:pt x="16706" y="20041"/>
                    <a:pt x="20851" y="17507"/>
                    <a:pt x="22190" y="12751"/>
                  </a:cubicBezTo>
                  <a:cubicBezTo>
                    <a:pt x="23718" y="7465"/>
                    <a:pt x="20598" y="1924"/>
                    <a:pt x="15312" y="396"/>
                  </a:cubicBezTo>
                  <a:cubicBezTo>
                    <a:pt x="14355" y="127"/>
                    <a:pt x="13415" y="1"/>
                    <a:pt x="12506" y="1"/>
                  </a:cubicBezTo>
                  <a:close/>
                </a:path>
              </a:pathLst>
            </a:custGeom>
            <a:solidFill>
              <a:schemeClr val="l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6"/>
            <p:cNvSpPr/>
            <p:nvPr/>
          </p:nvSpPr>
          <p:spPr>
            <a:xfrm>
              <a:off x="3481225" y="3027000"/>
              <a:ext cx="333850" cy="275925"/>
            </a:xfrm>
            <a:custGeom>
              <a:rect b="b" l="l" r="r" t="t"/>
              <a:pathLst>
                <a:path extrusionOk="0" h="11037" w="13354">
                  <a:moveTo>
                    <a:pt x="6963" y="1"/>
                  </a:moveTo>
                  <a:cubicBezTo>
                    <a:pt x="6076" y="1"/>
                    <a:pt x="5157" y="219"/>
                    <a:pt x="4267" y="703"/>
                  </a:cubicBezTo>
                  <a:cubicBezTo>
                    <a:pt x="0" y="3123"/>
                    <a:pt x="764" y="9491"/>
                    <a:pt x="5477" y="10829"/>
                  </a:cubicBezTo>
                  <a:cubicBezTo>
                    <a:pt x="5975" y="10969"/>
                    <a:pt x="6477" y="11037"/>
                    <a:pt x="6971" y="11037"/>
                  </a:cubicBezTo>
                  <a:cubicBezTo>
                    <a:pt x="9382" y="11037"/>
                    <a:pt x="11604" y="9439"/>
                    <a:pt x="12291" y="7008"/>
                  </a:cubicBezTo>
                  <a:cubicBezTo>
                    <a:pt x="13354" y="3263"/>
                    <a:pt x="10396" y="1"/>
                    <a:pt x="6963" y="1"/>
                  </a:cubicBezTo>
                  <a:close/>
                </a:path>
              </a:pathLst>
            </a:custGeom>
            <a:solidFill>
              <a:schemeClr val="accen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6"/>
            <p:cNvSpPr/>
            <p:nvPr/>
          </p:nvSpPr>
          <p:spPr>
            <a:xfrm>
              <a:off x="639325" y="2213475"/>
              <a:ext cx="444225" cy="442625"/>
            </a:xfrm>
            <a:custGeom>
              <a:rect b="b" l="l" r="r" t="t"/>
              <a:pathLst>
                <a:path extrusionOk="0" h="17705" w="17769">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6"/>
            <p:cNvSpPr/>
            <p:nvPr/>
          </p:nvSpPr>
          <p:spPr>
            <a:xfrm>
              <a:off x="1112175" y="2165725"/>
              <a:ext cx="313675" cy="310475"/>
            </a:xfrm>
            <a:custGeom>
              <a:rect b="b" l="l" r="r" t="t"/>
              <a:pathLst>
                <a:path extrusionOk="0" h="12419" w="12547">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6"/>
            <p:cNvSpPr/>
            <p:nvPr/>
          </p:nvSpPr>
          <p:spPr>
            <a:xfrm>
              <a:off x="4310700" y="2208700"/>
              <a:ext cx="1028525" cy="39825"/>
            </a:xfrm>
            <a:custGeom>
              <a:rect b="b" l="l" r="r" t="t"/>
              <a:pathLst>
                <a:path extrusionOk="0" h="1593" w="41141">
                  <a:moveTo>
                    <a:pt x="1" y="1"/>
                  </a:moveTo>
                  <a:lnTo>
                    <a:pt x="1" y="1593"/>
                  </a:lnTo>
                  <a:lnTo>
                    <a:pt x="41140" y="1593"/>
                  </a:lnTo>
                  <a:lnTo>
                    <a:pt x="41140" y="1"/>
                  </a:lnTo>
                  <a:close/>
                </a:path>
              </a:pathLst>
            </a:custGeom>
            <a:solidFill>
              <a:schemeClr val="accen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6"/>
            <p:cNvSpPr/>
            <p:nvPr/>
          </p:nvSpPr>
          <p:spPr>
            <a:xfrm>
              <a:off x="4310700" y="2345625"/>
              <a:ext cx="1028525" cy="39825"/>
            </a:xfrm>
            <a:custGeom>
              <a:rect b="b" l="l" r="r" t="t"/>
              <a:pathLst>
                <a:path extrusionOk="0" h="1593" w="41141">
                  <a:moveTo>
                    <a:pt x="1" y="1"/>
                  </a:moveTo>
                  <a:lnTo>
                    <a:pt x="1" y="1593"/>
                  </a:lnTo>
                  <a:lnTo>
                    <a:pt x="41140" y="1593"/>
                  </a:lnTo>
                  <a:lnTo>
                    <a:pt x="41140" y="1"/>
                  </a:lnTo>
                  <a:close/>
                </a:path>
              </a:pathLst>
            </a:custGeom>
            <a:solidFill>
              <a:schemeClr val="accen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6"/>
            <p:cNvSpPr/>
            <p:nvPr/>
          </p:nvSpPr>
          <p:spPr>
            <a:xfrm>
              <a:off x="4310700" y="2482550"/>
              <a:ext cx="1028525" cy="39825"/>
            </a:xfrm>
            <a:custGeom>
              <a:rect b="b" l="l" r="r" t="t"/>
              <a:pathLst>
                <a:path extrusionOk="0" h="1593" w="41141">
                  <a:moveTo>
                    <a:pt x="1" y="0"/>
                  </a:moveTo>
                  <a:lnTo>
                    <a:pt x="1" y="1593"/>
                  </a:lnTo>
                  <a:lnTo>
                    <a:pt x="41140" y="1593"/>
                  </a:lnTo>
                  <a:lnTo>
                    <a:pt x="41140" y="0"/>
                  </a:lnTo>
                  <a:close/>
                </a:path>
              </a:pathLst>
            </a:custGeom>
            <a:solidFill>
              <a:schemeClr val="accen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6"/>
            <p:cNvSpPr/>
            <p:nvPr/>
          </p:nvSpPr>
          <p:spPr>
            <a:xfrm>
              <a:off x="4310700" y="2621050"/>
              <a:ext cx="1028525" cy="39850"/>
            </a:xfrm>
            <a:custGeom>
              <a:rect b="b" l="l" r="r" t="t"/>
              <a:pathLst>
                <a:path extrusionOk="0" h="1594" w="41141">
                  <a:moveTo>
                    <a:pt x="1" y="1"/>
                  </a:moveTo>
                  <a:lnTo>
                    <a:pt x="1" y="1593"/>
                  </a:lnTo>
                  <a:lnTo>
                    <a:pt x="41140" y="1593"/>
                  </a:lnTo>
                  <a:lnTo>
                    <a:pt x="41140" y="1"/>
                  </a:lnTo>
                  <a:close/>
                </a:path>
              </a:pathLst>
            </a:custGeom>
            <a:solidFill>
              <a:schemeClr val="accen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6"/>
            <p:cNvSpPr/>
            <p:nvPr/>
          </p:nvSpPr>
          <p:spPr>
            <a:xfrm>
              <a:off x="4310700" y="2757975"/>
              <a:ext cx="1028525" cy="39825"/>
            </a:xfrm>
            <a:custGeom>
              <a:rect b="b" l="l" r="r" t="t"/>
              <a:pathLst>
                <a:path extrusionOk="0" h="1593" w="41141">
                  <a:moveTo>
                    <a:pt x="1" y="1"/>
                  </a:moveTo>
                  <a:lnTo>
                    <a:pt x="1" y="1593"/>
                  </a:lnTo>
                  <a:lnTo>
                    <a:pt x="41140" y="1593"/>
                  </a:lnTo>
                  <a:lnTo>
                    <a:pt x="41140" y="1"/>
                  </a:lnTo>
                  <a:close/>
                </a:path>
              </a:pathLst>
            </a:custGeom>
            <a:solidFill>
              <a:schemeClr val="accen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6"/>
            <p:cNvSpPr/>
            <p:nvPr/>
          </p:nvSpPr>
          <p:spPr>
            <a:xfrm>
              <a:off x="4310700" y="2894900"/>
              <a:ext cx="1028525" cy="39825"/>
            </a:xfrm>
            <a:custGeom>
              <a:rect b="b" l="l" r="r" t="t"/>
              <a:pathLst>
                <a:path extrusionOk="0" h="1593" w="41141">
                  <a:moveTo>
                    <a:pt x="1" y="1"/>
                  </a:moveTo>
                  <a:lnTo>
                    <a:pt x="1" y="1593"/>
                  </a:lnTo>
                  <a:lnTo>
                    <a:pt x="41140" y="1593"/>
                  </a:lnTo>
                  <a:lnTo>
                    <a:pt x="41140" y="1"/>
                  </a:lnTo>
                  <a:close/>
                </a:path>
              </a:pathLst>
            </a:custGeom>
            <a:solidFill>
              <a:schemeClr val="accen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6"/>
            <p:cNvSpPr/>
            <p:nvPr/>
          </p:nvSpPr>
          <p:spPr>
            <a:xfrm>
              <a:off x="4310700" y="3031825"/>
              <a:ext cx="1028525" cy="39825"/>
            </a:xfrm>
            <a:custGeom>
              <a:rect b="b" l="l" r="r" t="t"/>
              <a:pathLst>
                <a:path extrusionOk="0" h="1593" w="41141">
                  <a:moveTo>
                    <a:pt x="1" y="0"/>
                  </a:moveTo>
                  <a:lnTo>
                    <a:pt x="1" y="1592"/>
                  </a:lnTo>
                  <a:lnTo>
                    <a:pt x="41140" y="1592"/>
                  </a:lnTo>
                  <a:lnTo>
                    <a:pt x="41140" y="0"/>
                  </a:lnTo>
                  <a:close/>
                </a:path>
              </a:pathLst>
            </a:custGeom>
            <a:solidFill>
              <a:schemeClr val="accen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6"/>
            <p:cNvSpPr/>
            <p:nvPr/>
          </p:nvSpPr>
          <p:spPr>
            <a:xfrm>
              <a:off x="4310700" y="3168750"/>
              <a:ext cx="1028525" cy="39825"/>
            </a:xfrm>
            <a:custGeom>
              <a:rect b="b" l="l" r="r" t="t"/>
              <a:pathLst>
                <a:path extrusionOk="0" h="1593" w="41141">
                  <a:moveTo>
                    <a:pt x="1" y="0"/>
                  </a:moveTo>
                  <a:lnTo>
                    <a:pt x="1" y="1592"/>
                  </a:lnTo>
                  <a:lnTo>
                    <a:pt x="41140" y="1592"/>
                  </a:lnTo>
                  <a:lnTo>
                    <a:pt x="41140" y="0"/>
                  </a:lnTo>
                  <a:close/>
                </a:path>
              </a:pathLst>
            </a:custGeom>
            <a:solidFill>
              <a:schemeClr val="accen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6"/>
            <p:cNvSpPr/>
            <p:nvPr/>
          </p:nvSpPr>
          <p:spPr>
            <a:xfrm>
              <a:off x="4310700" y="3305675"/>
              <a:ext cx="1028525" cy="39825"/>
            </a:xfrm>
            <a:custGeom>
              <a:rect b="b" l="l" r="r" t="t"/>
              <a:pathLst>
                <a:path extrusionOk="0" h="1593" w="41141">
                  <a:moveTo>
                    <a:pt x="1" y="0"/>
                  </a:moveTo>
                  <a:lnTo>
                    <a:pt x="1" y="1592"/>
                  </a:lnTo>
                  <a:lnTo>
                    <a:pt x="41140" y="1592"/>
                  </a:lnTo>
                  <a:lnTo>
                    <a:pt x="41140" y="0"/>
                  </a:lnTo>
                  <a:close/>
                </a:path>
              </a:pathLst>
            </a:custGeom>
            <a:solidFill>
              <a:schemeClr val="accen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6"/>
            <p:cNvSpPr/>
            <p:nvPr/>
          </p:nvSpPr>
          <p:spPr>
            <a:xfrm>
              <a:off x="4310700" y="3442575"/>
              <a:ext cx="1028525" cy="39825"/>
            </a:xfrm>
            <a:custGeom>
              <a:rect b="b" l="l" r="r" t="t"/>
              <a:pathLst>
                <a:path extrusionOk="0" h="1593" w="41141">
                  <a:moveTo>
                    <a:pt x="1" y="1"/>
                  </a:moveTo>
                  <a:lnTo>
                    <a:pt x="1" y="1593"/>
                  </a:lnTo>
                  <a:lnTo>
                    <a:pt x="41140" y="1593"/>
                  </a:lnTo>
                  <a:lnTo>
                    <a:pt x="41140" y="1"/>
                  </a:lnTo>
                  <a:close/>
                </a:path>
              </a:pathLst>
            </a:custGeom>
            <a:solidFill>
              <a:schemeClr val="accen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6"/>
            <p:cNvSpPr/>
            <p:nvPr/>
          </p:nvSpPr>
          <p:spPr>
            <a:xfrm>
              <a:off x="4310700" y="3579500"/>
              <a:ext cx="1028525" cy="39825"/>
            </a:xfrm>
            <a:custGeom>
              <a:rect b="b" l="l" r="r" t="t"/>
              <a:pathLst>
                <a:path extrusionOk="0" h="1593" w="41141">
                  <a:moveTo>
                    <a:pt x="1" y="1"/>
                  </a:moveTo>
                  <a:lnTo>
                    <a:pt x="1" y="1593"/>
                  </a:lnTo>
                  <a:lnTo>
                    <a:pt x="41140" y="1593"/>
                  </a:lnTo>
                  <a:lnTo>
                    <a:pt x="41140" y="1"/>
                  </a:lnTo>
                  <a:close/>
                </a:path>
              </a:pathLst>
            </a:custGeom>
            <a:solidFill>
              <a:schemeClr val="accen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6"/>
            <p:cNvSpPr/>
            <p:nvPr/>
          </p:nvSpPr>
          <p:spPr>
            <a:xfrm>
              <a:off x="4310700" y="3716425"/>
              <a:ext cx="1028525" cy="39825"/>
            </a:xfrm>
            <a:custGeom>
              <a:rect b="b" l="l" r="r" t="t"/>
              <a:pathLst>
                <a:path extrusionOk="0" h="1593" w="41141">
                  <a:moveTo>
                    <a:pt x="1" y="0"/>
                  </a:moveTo>
                  <a:lnTo>
                    <a:pt x="1" y="1593"/>
                  </a:lnTo>
                  <a:lnTo>
                    <a:pt x="41140" y="1593"/>
                  </a:lnTo>
                  <a:lnTo>
                    <a:pt x="41140" y="0"/>
                  </a:lnTo>
                  <a:close/>
                </a:path>
              </a:pathLst>
            </a:custGeom>
            <a:solidFill>
              <a:schemeClr val="accen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6"/>
            <p:cNvSpPr/>
            <p:nvPr/>
          </p:nvSpPr>
          <p:spPr>
            <a:xfrm>
              <a:off x="2293525" y="2208700"/>
              <a:ext cx="1776800" cy="39825"/>
            </a:xfrm>
            <a:custGeom>
              <a:rect b="b" l="l" r="r" t="t"/>
              <a:pathLst>
                <a:path extrusionOk="0" h="1593" w="71072">
                  <a:moveTo>
                    <a:pt x="0" y="1"/>
                  </a:moveTo>
                  <a:lnTo>
                    <a:pt x="0" y="1593"/>
                  </a:lnTo>
                  <a:lnTo>
                    <a:pt x="71071" y="1593"/>
                  </a:lnTo>
                  <a:lnTo>
                    <a:pt x="71071" y="1"/>
                  </a:lnTo>
                  <a:close/>
                </a:path>
              </a:pathLst>
            </a:custGeom>
            <a:solidFill>
              <a:schemeClr val="accen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6"/>
            <p:cNvSpPr/>
            <p:nvPr/>
          </p:nvSpPr>
          <p:spPr>
            <a:xfrm>
              <a:off x="2293525" y="2345625"/>
              <a:ext cx="1776800" cy="39825"/>
            </a:xfrm>
            <a:custGeom>
              <a:rect b="b" l="l" r="r" t="t"/>
              <a:pathLst>
                <a:path extrusionOk="0" h="1593" w="71072">
                  <a:moveTo>
                    <a:pt x="0" y="1"/>
                  </a:moveTo>
                  <a:lnTo>
                    <a:pt x="0" y="1593"/>
                  </a:lnTo>
                  <a:lnTo>
                    <a:pt x="71071" y="1593"/>
                  </a:lnTo>
                  <a:lnTo>
                    <a:pt x="71071" y="1"/>
                  </a:lnTo>
                  <a:close/>
                </a:path>
              </a:pathLst>
            </a:custGeom>
            <a:solidFill>
              <a:schemeClr val="accen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6"/>
            <p:cNvSpPr/>
            <p:nvPr/>
          </p:nvSpPr>
          <p:spPr>
            <a:xfrm>
              <a:off x="2293525" y="2482550"/>
              <a:ext cx="1776800" cy="39825"/>
            </a:xfrm>
            <a:custGeom>
              <a:rect b="b" l="l" r="r" t="t"/>
              <a:pathLst>
                <a:path extrusionOk="0" h="1593" w="71072">
                  <a:moveTo>
                    <a:pt x="0" y="0"/>
                  </a:moveTo>
                  <a:lnTo>
                    <a:pt x="0" y="1593"/>
                  </a:lnTo>
                  <a:lnTo>
                    <a:pt x="71071" y="1593"/>
                  </a:lnTo>
                  <a:lnTo>
                    <a:pt x="71071" y="0"/>
                  </a:lnTo>
                  <a:close/>
                </a:path>
              </a:pathLst>
            </a:custGeom>
            <a:solidFill>
              <a:schemeClr val="accen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6"/>
            <p:cNvSpPr/>
            <p:nvPr/>
          </p:nvSpPr>
          <p:spPr>
            <a:xfrm>
              <a:off x="2293525" y="2621050"/>
              <a:ext cx="1195675" cy="39850"/>
            </a:xfrm>
            <a:custGeom>
              <a:rect b="b" l="l" r="r" t="t"/>
              <a:pathLst>
                <a:path extrusionOk="0" h="1594" w="47827">
                  <a:moveTo>
                    <a:pt x="0" y="1"/>
                  </a:moveTo>
                  <a:lnTo>
                    <a:pt x="0" y="1593"/>
                  </a:lnTo>
                  <a:lnTo>
                    <a:pt x="47827" y="1593"/>
                  </a:lnTo>
                  <a:lnTo>
                    <a:pt x="47827" y="1"/>
                  </a:lnTo>
                  <a:close/>
                </a:path>
              </a:pathLst>
            </a:custGeom>
            <a:solidFill>
              <a:schemeClr val="accen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6"/>
            <p:cNvSpPr/>
            <p:nvPr/>
          </p:nvSpPr>
          <p:spPr>
            <a:xfrm>
              <a:off x="4430100" y="1931675"/>
              <a:ext cx="730800" cy="119450"/>
            </a:xfrm>
            <a:custGeom>
              <a:rect b="b" l="l" r="r" t="t"/>
              <a:pathLst>
                <a:path extrusionOk="0" h="4778" w="29232">
                  <a:moveTo>
                    <a:pt x="1" y="1"/>
                  </a:moveTo>
                  <a:lnTo>
                    <a:pt x="1" y="4777"/>
                  </a:lnTo>
                  <a:lnTo>
                    <a:pt x="29232" y="4777"/>
                  </a:lnTo>
                  <a:lnTo>
                    <a:pt x="29232" y="1"/>
                  </a:lnTo>
                  <a:close/>
                </a:path>
              </a:pathLst>
            </a:custGeom>
            <a:solidFill>
              <a:schemeClr val="accen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6"/>
            <p:cNvSpPr/>
            <p:nvPr/>
          </p:nvSpPr>
          <p:spPr>
            <a:xfrm>
              <a:off x="2817325" y="1931675"/>
              <a:ext cx="729200" cy="119450"/>
            </a:xfrm>
            <a:custGeom>
              <a:rect b="b" l="l" r="r" t="t"/>
              <a:pathLst>
                <a:path extrusionOk="0" h="4778" w="29168">
                  <a:moveTo>
                    <a:pt x="0" y="1"/>
                  </a:moveTo>
                  <a:lnTo>
                    <a:pt x="0" y="4777"/>
                  </a:lnTo>
                  <a:lnTo>
                    <a:pt x="29167" y="4777"/>
                  </a:lnTo>
                  <a:lnTo>
                    <a:pt x="29167" y="1"/>
                  </a:lnTo>
                  <a:close/>
                </a:path>
              </a:pathLst>
            </a:custGeom>
            <a:solidFill>
              <a:schemeClr val="accen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6"/>
            <p:cNvSpPr/>
            <p:nvPr/>
          </p:nvSpPr>
          <p:spPr>
            <a:xfrm>
              <a:off x="628175" y="3272225"/>
              <a:ext cx="765825" cy="1550725"/>
            </a:xfrm>
            <a:custGeom>
              <a:rect b="b" l="l" r="r" t="t"/>
              <a:pathLst>
                <a:path extrusionOk="0" h="62029" w="30633">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6"/>
            <p:cNvSpPr/>
            <p:nvPr/>
          </p:nvSpPr>
          <p:spPr>
            <a:xfrm>
              <a:off x="972075" y="4366000"/>
              <a:ext cx="79625" cy="398050"/>
            </a:xfrm>
            <a:custGeom>
              <a:rect b="b" l="l" r="r" t="t"/>
              <a:pathLst>
                <a:path extrusionOk="0" h="15922" w="3185">
                  <a:moveTo>
                    <a:pt x="0" y="1"/>
                  </a:moveTo>
                  <a:lnTo>
                    <a:pt x="0" y="15922"/>
                  </a:lnTo>
                  <a:lnTo>
                    <a:pt x="3185" y="15922"/>
                  </a:lnTo>
                  <a:lnTo>
                    <a:pt x="3185" y="1"/>
                  </a:lnTo>
                  <a:close/>
                </a:path>
              </a:pathLst>
            </a:custGeom>
            <a:solidFill>
              <a:schemeClr val="accen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6"/>
            <p:cNvSpPr/>
            <p:nvPr/>
          </p:nvSpPr>
          <p:spPr>
            <a:xfrm>
              <a:off x="2436800" y="685075"/>
              <a:ext cx="213375" cy="214950"/>
            </a:xfrm>
            <a:custGeom>
              <a:rect b="b" l="l" r="r" t="t"/>
              <a:pathLst>
                <a:path extrusionOk="0" h="8598" w="8535">
                  <a:moveTo>
                    <a:pt x="1" y="0"/>
                  </a:moveTo>
                  <a:lnTo>
                    <a:pt x="1" y="8598"/>
                  </a:lnTo>
                  <a:lnTo>
                    <a:pt x="8534" y="8598"/>
                  </a:lnTo>
                  <a:lnTo>
                    <a:pt x="8534" y="0"/>
                  </a:lnTo>
                  <a:close/>
                </a:path>
              </a:pathLst>
            </a:custGeom>
            <a:solidFill>
              <a:schemeClr val="accen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6"/>
            <p:cNvSpPr/>
            <p:nvPr/>
          </p:nvSpPr>
          <p:spPr>
            <a:xfrm>
              <a:off x="2791850" y="685075"/>
              <a:ext cx="213350" cy="214950"/>
            </a:xfrm>
            <a:custGeom>
              <a:rect b="b" l="l" r="r" t="t"/>
              <a:pathLst>
                <a:path extrusionOk="0" h="8598" w="8534">
                  <a:moveTo>
                    <a:pt x="0" y="0"/>
                  </a:moveTo>
                  <a:lnTo>
                    <a:pt x="0" y="8598"/>
                  </a:lnTo>
                  <a:lnTo>
                    <a:pt x="8534" y="8598"/>
                  </a:lnTo>
                  <a:lnTo>
                    <a:pt x="8534" y="0"/>
                  </a:lnTo>
                  <a:close/>
                </a:path>
              </a:pathLst>
            </a:custGeom>
            <a:solidFill>
              <a:schemeClr val="accen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6"/>
            <p:cNvSpPr/>
            <p:nvPr/>
          </p:nvSpPr>
          <p:spPr>
            <a:xfrm>
              <a:off x="3146875" y="685075"/>
              <a:ext cx="213375" cy="214950"/>
            </a:xfrm>
            <a:custGeom>
              <a:rect b="b" l="l" r="r" t="t"/>
              <a:pathLst>
                <a:path extrusionOk="0" h="8598" w="8535">
                  <a:moveTo>
                    <a:pt x="1" y="0"/>
                  </a:moveTo>
                  <a:lnTo>
                    <a:pt x="1" y="8598"/>
                  </a:lnTo>
                  <a:lnTo>
                    <a:pt x="8534" y="8598"/>
                  </a:lnTo>
                  <a:lnTo>
                    <a:pt x="8534" y="0"/>
                  </a:lnTo>
                  <a:close/>
                </a:path>
              </a:pathLst>
            </a:custGeom>
            <a:solidFill>
              <a:schemeClr val="accen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6"/>
            <p:cNvSpPr/>
            <p:nvPr/>
          </p:nvSpPr>
          <p:spPr>
            <a:xfrm>
              <a:off x="2258475" y="570450"/>
              <a:ext cx="1280075" cy="444200"/>
            </a:xfrm>
            <a:custGeom>
              <a:rect b="b" l="l" r="r" t="t"/>
              <a:pathLst>
                <a:path extrusionOk="0" h="17768" w="51203">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6"/>
            <p:cNvSpPr/>
            <p:nvPr/>
          </p:nvSpPr>
          <p:spPr>
            <a:xfrm>
              <a:off x="4947550" y="262775"/>
              <a:ext cx="1147925" cy="384100"/>
            </a:xfrm>
            <a:custGeom>
              <a:rect b="b" l="l" r="r" t="t"/>
              <a:pathLst>
                <a:path extrusionOk="0" h="15364" w="45917">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6"/>
            <p:cNvSpPr/>
            <p:nvPr/>
          </p:nvSpPr>
          <p:spPr>
            <a:xfrm>
              <a:off x="5336025" y="1923725"/>
              <a:ext cx="162400" cy="135350"/>
            </a:xfrm>
            <a:custGeom>
              <a:rect b="b" l="l" r="r" t="t"/>
              <a:pathLst>
                <a:path extrusionOk="0" h="5414" w="6496">
                  <a:moveTo>
                    <a:pt x="4649" y="0"/>
                  </a:moveTo>
                  <a:lnTo>
                    <a:pt x="0" y="2675"/>
                  </a:lnTo>
                  <a:lnTo>
                    <a:pt x="4649" y="5414"/>
                  </a:lnTo>
                  <a:lnTo>
                    <a:pt x="4649" y="3503"/>
                  </a:lnTo>
                  <a:lnTo>
                    <a:pt x="5477" y="3503"/>
                  </a:lnTo>
                  <a:cubicBezTo>
                    <a:pt x="6496" y="3503"/>
                    <a:pt x="6496" y="1911"/>
                    <a:pt x="5477" y="1911"/>
                  </a:cubicBezTo>
                  <a:lnTo>
                    <a:pt x="4649" y="1911"/>
                  </a:lnTo>
                  <a:lnTo>
                    <a:pt x="4649" y="0"/>
                  </a:lnTo>
                  <a:close/>
                </a:path>
              </a:pathLst>
            </a:custGeom>
            <a:solidFill>
              <a:schemeClr val="accen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6"/>
            <p:cNvSpPr/>
            <p:nvPr/>
          </p:nvSpPr>
          <p:spPr>
            <a:xfrm>
              <a:off x="2651725" y="4047575"/>
              <a:ext cx="135375" cy="116250"/>
            </a:xfrm>
            <a:custGeom>
              <a:rect b="b" l="l" r="r" t="t"/>
              <a:pathLst>
                <a:path extrusionOk="0" h="4650" w="5415">
                  <a:moveTo>
                    <a:pt x="2739" y="1"/>
                  </a:moveTo>
                  <a:lnTo>
                    <a:pt x="1" y="4650"/>
                  </a:lnTo>
                  <a:lnTo>
                    <a:pt x="5414" y="4650"/>
                  </a:lnTo>
                  <a:lnTo>
                    <a:pt x="2739" y="1"/>
                  </a:lnTo>
                  <a:close/>
                </a:path>
              </a:pathLst>
            </a:custGeom>
            <a:solidFill>
              <a:schemeClr val="accen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6"/>
            <p:cNvSpPr/>
            <p:nvPr/>
          </p:nvSpPr>
          <p:spPr>
            <a:xfrm>
              <a:off x="2481375" y="1923725"/>
              <a:ext cx="164025" cy="135350"/>
            </a:xfrm>
            <a:custGeom>
              <a:rect b="b" l="l" r="r" t="t"/>
              <a:pathLst>
                <a:path extrusionOk="0" h="5414" w="6561">
                  <a:moveTo>
                    <a:pt x="1848" y="0"/>
                  </a:moveTo>
                  <a:lnTo>
                    <a:pt x="1848" y="1911"/>
                  </a:lnTo>
                  <a:lnTo>
                    <a:pt x="1083" y="1911"/>
                  </a:lnTo>
                  <a:cubicBezTo>
                    <a:pt x="1" y="1911"/>
                    <a:pt x="1" y="3503"/>
                    <a:pt x="1083" y="3503"/>
                  </a:cubicBezTo>
                  <a:lnTo>
                    <a:pt x="1848" y="3503"/>
                  </a:lnTo>
                  <a:lnTo>
                    <a:pt x="1848" y="5414"/>
                  </a:lnTo>
                  <a:lnTo>
                    <a:pt x="6560" y="2675"/>
                  </a:lnTo>
                  <a:lnTo>
                    <a:pt x="1848" y="0"/>
                  </a:lnTo>
                  <a:close/>
                </a:path>
              </a:pathLst>
            </a:custGeom>
            <a:solidFill>
              <a:schemeClr val="accen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6"/>
            <p:cNvSpPr/>
            <p:nvPr/>
          </p:nvSpPr>
          <p:spPr>
            <a:xfrm>
              <a:off x="1459250" y="2527125"/>
              <a:ext cx="243625" cy="208425"/>
            </a:xfrm>
            <a:custGeom>
              <a:rect b="b" l="l" r="r" t="t"/>
              <a:pathLst>
                <a:path extrusionOk="0" h="8337" w="9745">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6"/>
            <p:cNvSpPr/>
            <p:nvPr/>
          </p:nvSpPr>
          <p:spPr>
            <a:xfrm>
              <a:off x="4718275" y="1636825"/>
              <a:ext cx="243625" cy="208900"/>
            </a:xfrm>
            <a:custGeom>
              <a:rect b="b" l="l" r="r" t="t"/>
              <a:pathLst>
                <a:path extrusionOk="0" h="8356" w="9745">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6"/>
            <p:cNvSpPr/>
            <p:nvPr/>
          </p:nvSpPr>
          <p:spPr>
            <a:xfrm>
              <a:off x="4971425" y="1636825"/>
              <a:ext cx="243625" cy="208900"/>
            </a:xfrm>
            <a:custGeom>
              <a:rect b="b" l="l" r="r" t="t"/>
              <a:pathLst>
                <a:path extrusionOk="0" h="8356" w="9745">
                  <a:moveTo>
                    <a:pt x="4217" y="0"/>
                  </a:moveTo>
                  <a:cubicBezTo>
                    <a:pt x="2070" y="0"/>
                    <a:pt x="0" y="1654"/>
                    <a:pt x="0" y="4153"/>
                  </a:cubicBezTo>
                  <a:cubicBezTo>
                    <a:pt x="0" y="6509"/>
                    <a:pt x="1911" y="8356"/>
                    <a:pt x="4204" y="8356"/>
                  </a:cubicBezTo>
                  <a:cubicBezTo>
                    <a:pt x="7897" y="8356"/>
                    <a:pt x="9744" y="3834"/>
                    <a:pt x="7133" y="1223"/>
                  </a:cubicBezTo>
                  <a:cubicBezTo>
                    <a:pt x="6288" y="379"/>
                    <a:pt x="5244" y="0"/>
                    <a:pt x="4217" y="0"/>
                  </a:cubicBezTo>
                  <a:close/>
                </a:path>
              </a:pathLst>
            </a:custGeom>
            <a:solidFill>
              <a:schemeClr val="accen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6"/>
            <p:cNvSpPr/>
            <p:nvPr/>
          </p:nvSpPr>
          <p:spPr>
            <a:xfrm>
              <a:off x="6803925" y="2260975"/>
              <a:ext cx="243625" cy="208850"/>
            </a:xfrm>
            <a:custGeom>
              <a:rect b="b" l="l" r="r" t="t"/>
              <a:pathLst>
                <a:path extrusionOk="0" h="8354" w="9745">
                  <a:moveTo>
                    <a:pt x="5547" y="1"/>
                  </a:moveTo>
                  <a:cubicBezTo>
                    <a:pt x="4523" y="1"/>
                    <a:pt x="3475" y="379"/>
                    <a:pt x="2612" y="1221"/>
                  </a:cubicBezTo>
                  <a:cubicBezTo>
                    <a:pt x="1" y="3896"/>
                    <a:pt x="1848" y="8354"/>
                    <a:pt x="5605" y="8354"/>
                  </a:cubicBezTo>
                  <a:cubicBezTo>
                    <a:pt x="7898" y="8354"/>
                    <a:pt x="9744" y="6507"/>
                    <a:pt x="9744" y="4215"/>
                  </a:cubicBezTo>
                  <a:cubicBezTo>
                    <a:pt x="9744" y="1669"/>
                    <a:pt x="7699" y="1"/>
                    <a:pt x="5547" y="1"/>
                  </a:cubicBezTo>
                  <a:close/>
                </a:path>
              </a:pathLst>
            </a:custGeom>
            <a:solidFill>
              <a:schemeClr val="accen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6"/>
            <p:cNvSpPr/>
            <p:nvPr/>
          </p:nvSpPr>
          <p:spPr>
            <a:xfrm>
              <a:off x="5711750" y="2736450"/>
              <a:ext cx="197450" cy="168025"/>
            </a:xfrm>
            <a:custGeom>
              <a:rect b="b" l="l" r="r" t="t"/>
              <a:pathLst>
                <a:path extrusionOk="0" h="6721" w="7898">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6"/>
            <p:cNvSpPr/>
            <p:nvPr/>
          </p:nvSpPr>
          <p:spPr>
            <a:xfrm>
              <a:off x="5789775" y="945725"/>
              <a:ext cx="197425" cy="169225"/>
            </a:xfrm>
            <a:custGeom>
              <a:rect b="b" l="l" r="r" t="t"/>
              <a:pathLst>
                <a:path extrusionOk="0" h="6769" w="7897">
                  <a:moveTo>
                    <a:pt x="4463" y="0"/>
                  </a:moveTo>
                  <a:cubicBezTo>
                    <a:pt x="3637" y="0"/>
                    <a:pt x="2795" y="301"/>
                    <a:pt x="2102" y="974"/>
                  </a:cubicBezTo>
                  <a:cubicBezTo>
                    <a:pt x="0" y="3139"/>
                    <a:pt x="1528" y="6769"/>
                    <a:pt x="4522" y="6769"/>
                  </a:cubicBezTo>
                  <a:cubicBezTo>
                    <a:pt x="6368" y="6769"/>
                    <a:pt x="7897" y="5241"/>
                    <a:pt x="7897" y="3394"/>
                  </a:cubicBezTo>
                  <a:cubicBezTo>
                    <a:pt x="7897" y="1358"/>
                    <a:pt x="6218" y="0"/>
                    <a:pt x="4463" y="0"/>
                  </a:cubicBezTo>
                  <a:close/>
                </a:path>
              </a:pathLst>
            </a:custGeom>
            <a:solidFill>
              <a:schemeClr val="accen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6"/>
            <p:cNvSpPr/>
            <p:nvPr/>
          </p:nvSpPr>
          <p:spPr>
            <a:xfrm>
              <a:off x="6049275" y="945725"/>
              <a:ext cx="197450" cy="169225"/>
            </a:xfrm>
            <a:custGeom>
              <a:rect b="b" l="l" r="r" t="t"/>
              <a:pathLst>
                <a:path extrusionOk="0" h="6769" w="7898">
                  <a:moveTo>
                    <a:pt x="4464" y="0"/>
                  </a:moveTo>
                  <a:cubicBezTo>
                    <a:pt x="3638" y="0"/>
                    <a:pt x="2795" y="301"/>
                    <a:pt x="2102" y="974"/>
                  </a:cubicBezTo>
                  <a:cubicBezTo>
                    <a:pt x="1" y="3139"/>
                    <a:pt x="1529" y="6769"/>
                    <a:pt x="4522" y="6769"/>
                  </a:cubicBezTo>
                  <a:cubicBezTo>
                    <a:pt x="6369" y="6769"/>
                    <a:pt x="7897" y="5241"/>
                    <a:pt x="7897" y="3394"/>
                  </a:cubicBezTo>
                  <a:cubicBezTo>
                    <a:pt x="7897" y="1358"/>
                    <a:pt x="6219" y="0"/>
                    <a:pt x="4464" y="0"/>
                  </a:cubicBezTo>
                  <a:close/>
                </a:path>
              </a:pathLst>
            </a:custGeom>
            <a:solidFill>
              <a:schemeClr val="accen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6"/>
            <p:cNvSpPr/>
            <p:nvPr/>
          </p:nvSpPr>
          <p:spPr>
            <a:xfrm>
              <a:off x="3006775" y="4857175"/>
              <a:ext cx="197450" cy="169575"/>
            </a:xfrm>
            <a:custGeom>
              <a:rect b="b" l="l" r="r" t="t"/>
              <a:pathLst>
                <a:path extrusionOk="0" h="6783" w="7898">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accen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6"/>
            <p:cNvSpPr/>
            <p:nvPr/>
          </p:nvSpPr>
          <p:spPr>
            <a:xfrm>
              <a:off x="3264700" y="4857175"/>
              <a:ext cx="197450" cy="169575"/>
            </a:xfrm>
            <a:custGeom>
              <a:rect b="b" l="l" r="r" t="t"/>
              <a:pathLst>
                <a:path extrusionOk="0" h="6783" w="7898">
                  <a:moveTo>
                    <a:pt x="4511" y="0"/>
                  </a:moveTo>
                  <a:cubicBezTo>
                    <a:pt x="3686" y="0"/>
                    <a:pt x="2846" y="307"/>
                    <a:pt x="2166" y="987"/>
                  </a:cubicBezTo>
                  <a:cubicBezTo>
                    <a:pt x="0" y="3089"/>
                    <a:pt x="1529" y="6782"/>
                    <a:pt x="4522" y="6782"/>
                  </a:cubicBezTo>
                  <a:cubicBezTo>
                    <a:pt x="6369" y="6782"/>
                    <a:pt x="7897" y="5254"/>
                    <a:pt x="7897" y="3407"/>
                  </a:cubicBezTo>
                  <a:cubicBezTo>
                    <a:pt x="7897" y="1340"/>
                    <a:pt x="6236" y="0"/>
                    <a:pt x="4511" y="0"/>
                  </a:cubicBezTo>
                  <a:close/>
                </a:path>
              </a:pathLst>
            </a:custGeom>
            <a:solidFill>
              <a:schemeClr val="accen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6"/>
            <p:cNvSpPr/>
            <p:nvPr/>
          </p:nvSpPr>
          <p:spPr>
            <a:xfrm>
              <a:off x="6307200" y="945725"/>
              <a:ext cx="195850" cy="169225"/>
            </a:xfrm>
            <a:custGeom>
              <a:rect b="b" l="l" r="r" t="t"/>
              <a:pathLst>
                <a:path extrusionOk="0" h="6769" w="7834">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accen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6"/>
            <p:cNvSpPr/>
            <p:nvPr/>
          </p:nvSpPr>
          <p:spPr>
            <a:xfrm>
              <a:off x="3767800" y="836325"/>
              <a:ext cx="197450" cy="168025"/>
            </a:xfrm>
            <a:custGeom>
              <a:rect b="b" l="l" r="r" t="t"/>
              <a:pathLst>
                <a:path extrusionOk="0" h="6721" w="7898">
                  <a:moveTo>
                    <a:pt x="3376" y="0"/>
                  </a:moveTo>
                  <a:cubicBezTo>
                    <a:pt x="1529" y="0"/>
                    <a:pt x="0" y="1465"/>
                    <a:pt x="0" y="3375"/>
                  </a:cubicBezTo>
                  <a:cubicBezTo>
                    <a:pt x="0" y="5397"/>
                    <a:pt x="1655" y="6721"/>
                    <a:pt x="3397" y="6721"/>
                  </a:cubicBezTo>
                  <a:cubicBezTo>
                    <a:pt x="4235" y="6721"/>
                    <a:pt x="5092" y="6414"/>
                    <a:pt x="5796" y="5732"/>
                  </a:cubicBezTo>
                  <a:cubicBezTo>
                    <a:pt x="7897" y="3630"/>
                    <a:pt x="6369" y="0"/>
                    <a:pt x="3376" y="0"/>
                  </a:cubicBezTo>
                  <a:close/>
                </a:path>
              </a:pathLst>
            </a:custGeom>
            <a:solidFill>
              <a:schemeClr val="accen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6"/>
            <p:cNvSpPr/>
            <p:nvPr/>
          </p:nvSpPr>
          <p:spPr>
            <a:xfrm>
              <a:off x="3505100" y="4547475"/>
              <a:ext cx="287750" cy="207875"/>
            </a:xfrm>
            <a:custGeom>
              <a:rect b="b" l="l" r="r" t="t"/>
              <a:pathLst>
                <a:path extrusionOk="0" h="8315" w="1151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6"/>
            <p:cNvSpPr/>
            <p:nvPr/>
          </p:nvSpPr>
          <p:spPr>
            <a:xfrm>
              <a:off x="1495875" y="2773900"/>
              <a:ext cx="203800" cy="1459975"/>
            </a:xfrm>
            <a:custGeom>
              <a:rect b="b" l="l" r="r" t="t"/>
              <a:pathLst>
                <a:path extrusionOk="0" h="58399" w="8152">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6"/>
            <p:cNvSpPr/>
            <p:nvPr/>
          </p:nvSpPr>
          <p:spPr>
            <a:xfrm>
              <a:off x="4119650" y="868550"/>
              <a:ext cx="133750" cy="157250"/>
            </a:xfrm>
            <a:custGeom>
              <a:rect b="b" l="l" r="r" t="t"/>
              <a:pathLst>
                <a:path extrusionOk="0" h="6290" w="5350">
                  <a:moveTo>
                    <a:pt x="2643" y="1"/>
                  </a:moveTo>
                  <a:cubicBezTo>
                    <a:pt x="2245" y="1"/>
                    <a:pt x="1847" y="271"/>
                    <a:pt x="1847" y="813"/>
                  </a:cubicBezTo>
                  <a:lnTo>
                    <a:pt x="1847" y="1577"/>
                  </a:lnTo>
                  <a:lnTo>
                    <a:pt x="1" y="1577"/>
                  </a:lnTo>
                  <a:lnTo>
                    <a:pt x="2675" y="6290"/>
                  </a:lnTo>
                  <a:lnTo>
                    <a:pt x="5350" y="1577"/>
                  </a:lnTo>
                  <a:lnTo>
                    <a:pt x="3439" y="1577"/>
                  </a:lnTo>
                  <a:lnTo>
                    <a:pt x="3439" y="813"/>
                  </a:lnTo>
                  <a:cubicBezTo>
                    <a:pt x="3439" y="271"/>
                    <a:pt x="3041" y="1"/>
                    <a:pt x="2643" y="1"/>
                  </a:cubicBezTo>
                  <a:close/>
                </a:path>
              </a:pathLst>
            </a:custGeom>
            <a:solidFill>
              <a:schemeClr val="accen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6"/>
            <p:cNvSpPr/>
            <p:nvPr/>
          </p:nvSpPr>
          <p:spPr>
            <a:xfrm>
              <a:off x="5961700" y="1944425"/>
              <a:ext cx="812000" cy="746725"/>
            </a:xfrm>
            <a:custGeom>
              <a:rect b="b" l="l" r="r" t="t"/>
              <a:pathLst>
                <a:path extrusionOk="0" h="29869" w="3248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6"/>
            <p:cNvSpPr/>
            <p:nvPr/>
          </p:nvSpPr>
          <p:spPr>
            <a:xfrm flipH="1">
              <a:off x="755540" y="1025104"/>
              <a:ext cx="1047660" cy="746725"/>
            </a:xfrm>
            <a:custGeom>
              <a:rect b="b" l="l" r="r" t="t"/>
              <a:pathLst>
                <a:path extrusionOk="0" h="29869" w="38849">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6"/>
            <p:cNvSpPr/>
            <p:nvPr/>
          </p:nvSpPr>
          <p:spPr>
            <a:xfrm>
              <a:off x="5700600" y="3254725"/>
              <a:ext cx="246800" cy="1534800"/>
            </a:xfrm>
            <a:custGeom>
              <a:rect b="b" l="l" r="r" t="t"/>
              <a:pathLst>
                <a:path extrusionOk="0" h="61392" w="9872">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6"/>
            <p:cNvSpPr/>
            <p:nvPr/>
          </p:nvSpPr>
          <p:spPr>
            <a:xfrm>
              <a:off x="6150075" y="3201275"/>
              <a:ext cx="131675" cy="74175"/>
            </a:xfrm>
            <a:custGeom>
              <a:rect b="b" l="l" r="r" t="t"/>
              <a:pathLst>
                <a:path extrusionOk="0" h="2967" w="5267">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accen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6"/>
            <p:cNvSpPr/>
            <p:nvPr/>
          </p:nvSpPr>
          <p:spPr>
            <a:xfrm>
              <a:off x="6616075" y="3944100"/>
              <a:ext cx="157625" cy="176750"/>
            </a:xfrm>
            <a:custGeom>
              <a:rect b="b" l="l" r="r" t="t"/>
              <a:pathLst>
                <a:path extrusionOk="0" h="7070" w="6305">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accen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6"/>
            <p:cNvSpPr/>
            <p:nvPr/>
          </p:nvSpPr>
          <p:spPr>
            <a:xfrm>
              <a:off x="6299225" y="3275275"/>
              <a:ext cx="313675" cy="328125"/>
            </a:xfrm>
            <a:custGeom>
              <a:rect b="b" l="l" r="r" t="t"/>
              <a:pathLst>
                <a:path extrusionOk="0" h="13125" w="12547">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accen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6"/>
            <p:cNvSpPr/>
            <p:nvPr/>
          </p:nvSpPr>
          <p:spPr>
            <a:xfrm>
              <a:off x="5732450" y="3078000"/>
              <a:ext cx="244700" cy="157625"/>
            </a:xfrm>
            <a:custGeom>
              <a:rect b="b" l="l" r="r" t="t"/>
              <a:pathLst>
                <a:path extrusionOk="0" h="6305" w="9788">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accen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6"/>
            <p:cNvSpPr/>
            <p:nvPr/>
          </p:nvSpPr>
          <p:spPr>
            <a:xfrm>
              <a:off x="6651200" y="3786250"/>
              <a:ext cx="58825" cy="118075"/>
            </a:xfrm>
            <a:custGeom>
              <a:rect b="b" l="l" r="r" t="t"/>
              <a:pathLst>
                <a:path extrusionOk="0" h="4723" w="2353">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accen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6"/>
            <p:cNvSpPr/>
            <p:nvPr/>
          </p:nvSpPr>
          <p:spPr>
            <a:xfrm>
              <a:off x="6007875" y="3155300"/>
              <a:ext cx="121025" cy="59650"/>
            </a:xfrm>
            <a:custGeom>
              <a:rect b="b" l="l" r="r" t="t"/>
              <a:pathLst>
                <a:path extrusionOk="0" h="2386" w="4841">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accen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6"/>
            <p:cNvSpPr/>
            <p:nvPr/>
          </p:nvSpPr>
          <p:spPr>
            <a:xfrm>
              <a:off x="6599900" y="3634350"/>
              <a:ext cx="76675" cy="115525"/>
            </a:xfrm>
            <a:custGeom>
              <a:rect b="b" l="l" r="r" t="t"/>
              <a:pathLst>
                <a:path extrusionOk="0" h="4621" w="3067">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accen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6"/>
            <p:cNvSpPr/>
            <p:nvPr/>
          </p:nvSpPr>
          <p:spPr>
            <a:xfrm>
              <a:off x="238125" y="2229325"/>
              <a:ext cx="224500" cy="433150"/>
            </a:xfrm>
            <a:custGeom>
              <a:rect b="b" l="l" r="r" t="t"/>
              <a:pathLst>
                <a:path extrusionOk="0" h="17326" w="898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l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6"/>
            <p:cNvSpPr/>
            <p:nvPr/>
          </p:nvSpPr>
          <p:spPr>
            <a:xfrm>
              <a:off x="417375" y="2847300"/>
              <a:ext cx="91425" cy="108125"/>
            </a:xfrm>
            <a:custGeom>
              <a:rect b="b" l="l" r="r" t="t"/>
              <a:pathLst>
                <a:path extrusionOk="0" h="4325" w="3657">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6"/>
            <p:cNvSpPr/>
            <p:nvPr/>
          </p:nvSpPr>
          <p:spPr>
            <a:xfrm>
              <a:off x="360700" y="2701425"/>
              <a:ext cx="71675" cy="113900"/>
            </a:xfrm>
            <a:custGeom>
              <a:rect b="b" l="l" r="r" t="t"/>
              <a:pathLst>
                <a:path extrusionOk="0" h="4556" w="2867">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6"/>
            <p:cNvSpPr/>
            <p:nvPr/>
          </p:nvSpPr>
          <p:spPr>
            <a:xfrm>
              <a:off x="379800" y="2081500"/>
              <a:ext cx="80800" cy="112900"/>
            </a:xfrm>
            <a:custGeom>
              <a:rect b="b" l="l" r="r" t="t"/>
              <a:pathLst>
                <a:path extrusionOk="0" h="4516" w="3232">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6"/>
            <p:cNvSpPr/>
            <p:nvPr/>
          </p:nvSpPr>
          <p:spPr>
            <a:xfrm>
              <a:off x="516725" y="1740625"/>
              <a:ext cx="222925" cy="222925"/>
            </a:xfrm>
            <a:custGeom>
              <a:rect b="b" l="l" r="r" t="t"/>
              <a:pathLst>
                <a:path extrusionOk="0" h="8917" w="8917">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l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6"/>
            <p:cNvSpPr/>
            <p:nvPr/>
          </p:nvSpPr>
          <p:spPr>
            <a:xfrm>
              <a:off x="451450" y="1948450"/>
              <a:ext cx="90775" cy="104250"/>
            </a:xfrm>
            <a:custGeom>
              <a:rect b="b" l="l" r="r" t="t"/>
              <a:pathLst>
                <a:path extrusionOk="0" h="4170" w="3631">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6"/>
            <p:cNvSpPr/>
            <p:nvPr/>
          </p:nvSpPr>
          <p:spPr>
            <a:xfrm>
              <a:off x="504525" y="2977900"/>
              <a:ext cx="231950" cy="235450"/>
            </a:xfrm>
            <a:custGeom>
              <a:rect b="b" l="l" r="r" t="t"/>
              <a:pathLst>
                <a:path extrusionOk="0" h="9418" w="9278">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l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6"/>
            <p:cNvSpPr/>
            <p:nvPr/>
          </p:nvSpPr>
          <p:spPr>
            <a:xfrm>
              <a:off x="7060250" y="2937275"/>
              <a:ext cx="87600" cy="107625"/>
            </a:xfrm>
            <a:custGeom>
              <a:rect b="b" l="l" r="r" t="t"/>
              <a:pathLst>
                <a:path extrusionOk="0" h="4305" w="3504">
                  <a:moveTo>
                    <a:pt x="2565" y="1"/>
                  </a:moveTo>
                  <a:cubicBezTo>
                    <a:pt x="2291" y="1"/>
                    <a:pt x="2024" y="143"/>
                    <a:pt x="1848" y="407"/>
                  </a:cubicBezTo>
                  <a:cubicBezTo>
                    <a:pt x="1402" y="1362"/>
                    <a:pt x="829" y="2254"/>
                    <a:pt x="256" y="3082"/>
                  </a:cubicBezTo>
                  <a:cubicBezTo>
                    <a:pt x="1" y="3464"/>
                    <a:pt x="128" y="3973"/>
                    <a:pt x="510" y="4165"/>
                  </a:cubicBezTo>
                  <a:cubicBezTo>
                    <a:pt x="638" y="4292"/>
                    <a:pt x="765" y="4292"/>
                    <a:pt x="956" y="4292"/>
                  </a:cubicBezTo>
                  <a:cubicBezTo>
                    <a:pt x="990" y="4300"/>
                    <a:pt x="1024" y="4304"/>
                    <a:pt x="1058" y="4304"/>
                  </a:cubicBezTo>
                  <a:cubicBezTo>
                    <a:pt x="1277" y="4304"/>
                    <a:pt x="1483" y="4139"/>
                    <a:pt x="1593" y="3973"/>
                  </a:cubicBezTo>
                  <a:cubicBezTo>
                    <a:pt x="2166" y="3082"/>
                    <a:pt x="2803" y="2127"/>
                    <a:pt x="3312" y="1171"/>
                  </a:cubicBezTo>
                  <a:cubicBezTo>
                    <a:pt x="3503" y="789"/>
                    <a:pt x="3312" y="280"/>
                    <a:pt x="2930" y="89"/>
                  </a:cubicBezTo>
                  <a:cubicBezTo>
                    <a:pt x="2812" y="30"/>
                    <a:pt x="2688" y="1"/>
                    <a:pt x="2565" y="1"/>
                  </a:cubicBezTo>
                  <a:close/>
                </a:path>
              </a:pathLst>
            </a:custGeom>
            <a:solidFill>
              <a:schemeClr val="accen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6"/>
            <p:cNvSpPr/>
            <p:nvPr/>
          </p:nvSpPr>
          <p:spPr>
            <a:xfrm>
              <a:off x="7136675" y="2790600"/>
              <a:ext cx="71675" cy="115475"/>
            </a:xfrm>
            <a:custGeom>
              <a:rect b="b" l="l" r="r" t="t"/>
              <a:pathLst>
                <a:path extrusionOk="0" h="4619" w="2867">
                  <a:moveTo>
                    <a:pt x="1998" y="0"/>
                  </a:moveTo>
                  <a:cubicBezTo>
                    <a:pt x="1638" y="0"/>
                    <a:pt x="1316" y="238"/>
                    <a:pt x="1211" y="606"/>
                  </a:cubicBezTo>
                  <a:cubicBezTo>
                    <a:pt x="892" y="1562"/>
                    <a:pt x="574" y="2517"/>
                    <a:pt x="128" y="3472"/>
                  </a:cubicBezTo>
                  <a:cubicBezTo>
                    <a:pt x="1" y="3918"/>
                    <a:pt x="192" y="4364"/>
                    <a:pt x="574" y="4555"/>
                  </a:cubicBezTo>
                  <a:cubicBezTo>
                    <a:pt x="701" y="4555"/>
                    <a:pt x="765" y="4618"/>
                    <a:pt x="892" y="4618"/>
                  </a:cubicBezTo>
                  <a:cubicBezTo>
                    <a:pt x="1211" y="4618"/>
                    <a:pt x="1529" y="4427"/>
                    <a:pt x="1656" y="4109"/>
                  </a:cubicBezTo>
                  <a:cubicBezTo>
                    <a:pt x="2039" y="3090"/>
                    <a:pt x="2421" y="2071"/>
                    <a:pt x="2739" y="1052"/>
                  </a:cubicBezTo>
                  <a:cubicBezTo>
                    <a:pt x="2866" y="606"/>
                    <a:pt x="2612" y="160"/>
                    <a:pt x="2230" y="33"/>
                  </a:cubicBezTo>
                  <a:cubicBezTo>
                    <a:pt x="2152" y="11"/>
                    <a:pt x="2074" y="0"/>
                    <a:pt x="1998" y="0"/>
                  </a:cubicBezTo>
                  <a:close/>
                </a:path>
              </a:pathLst>
            </a:custGeom>
            <a:solidFill>
              <a:schemeClr val="accen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6"/>
            <p:cNvSpPr/>
            <p:nvPr/>
          </p:nvSpPr>
          <p:spPr>
            <a:xfrm>
              <a:off x="6832600" y="3069275"/>
              <a:ext cx="226100" cy="234825"/>
            </a:xfrm>
            <a:custGeom>
              <a:rect b="b" l="l" r="r" t="t"/>
              <a:pathLst>
                <a:path extrusionOk="0" h="9393" w="9044">
                  <a:moveTo>
                    <a:pt x="8144" y="1"/>
                  </a:moveTo>
                  <a:cubicBezTo>
                    <a:pt x="7898" y="1"/>
                    <a:pt x="7663" y="100"/>
                    <a:pt x="7515" y="286"/>
                  </a:cubicBezTo>
                  <a:cubicBezTo>
                    <a:pt x="7005" y="859"/>
                    <a:pt x="6496" y="1432"/>
                    <a:pt x="5986" y="2005"/>
                  </a:cubicBezTo>
                  <a:lnTo>
                    <a:pt x="4458" y="477"/>
                  </a:lnTo>
                  <a:lnTo>
                    <a:pt x="0" y="4934"/>
                  </a:lnTo>
                  <a:lnTo>
                    <a:pt x="4458" y="9392"/>
                  </a:lnTo>
                  <a:lnTo>
                    <a:pt x="8916" y="4934"/>
                  </a:lnTo>
                  <a:lnTo>
                    <a:pt x="7069" y="3151"/>
                  </a:lnTo>
                  <a:cubicBezTo>
                    <a:pt x="7642" y="2514"/>
                    <a:pt x="8215" y="1941"/>
                    <a:pt x="8725" y="1304"/>
                  </a:cubicBezTo>
                  <a:cubicBezTo>
                    <a:pt x="9043" y="986"/>
                    <a:pt x="8979" y="477"/>
                    <a:pt x="8661" y="158"/>
                  </a:cubicBezTo>
                  <a:cubicBezTo>
                    <a:pt x="8502" y="52"/>
                    <a:pt x="8320" y="1"/>
                    <a:pt x="8144" y="1"/>
                  </a:cubicBezTo>
                  <a:close/>
                </a:path>
              </a:pathLst>
            </a:custGeom>
            <a:solidFill>
              <a:schemeClr val="accen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6"/>
            <p:cNvSpPr/>
            <p:nvPr/>
          </p:nvSpPr>
          <p:spPr>
            <a:xfrm>
              <a:off x="7108025" y="2320075"/>
              <a:ext cx="222925" cy="434750"/>
            </a:xfrm>
            <a:custGeom>
              <a:rect b="b" l="l" r="r" t="t"/>
              <a:pathLst>
                <a:path extrusionOk="0" h="17390" w="8917">
                  <a:moveTo>
                    <a:pt x="3384" y="0"/>
                  </a:moveTo>
                  <a:cubicBezTo>
                    <a:pt x="2901" y="0"/>
                    <a:pt x="2419" y="407"/>
                    <a:pt x="2611" y="1023"/>
                  </a:cubicBezTo>
                  <a:cubicBezTo>
                    <a:pt x="2866" y="1978"/>
                    <a:pt x="3121" y="2997"/>
                    <a:pt x="3312" y="4016"/>
                  </a:cubicBezTo>
                  <a:cubicBezTo>
                    <a:pt x="3376" y="4398"/>
                    <a:pt x="3694" y="4653"/>
                    <a:pt x="4076" y="4653"/>
                  </a:cubicBezTo>
                  <a:lnTo>
                    <a:pt x="4140" y="4653"/>
                  </a:lnTo>
                  <a:lnTo>
                    <a:pt x="0" y="8856"/>
                  </a:lnTo>
                  <a:lnTo>
                    <a:pt x="3949" y="12804"/>
                  </a:lnTo>
                  <a:cubicBezTo>
                    <a:pt x="3821" y="12932"/>
                    <a:pt x="3694" y="13123"/>
                    <a:pt x="3694" y="13377"/>
                  </a:cubicBezTo>
                  <a:cubicBezTo>
                    <a:pt x="3567" y="14396"/>
                    <a:pt x="3376" y="15415"/>
                    <a:pt x="3185" y="16434"/>
                  </a:cubicBezTo>
                  <a:cubicBezTo>
                    <a:pt x="3121" y="16880"/>
                    <a:pt x="3376" y="17262"/>
                    <a:pt x="3821" y="17389"/>
                  </a:cubicBezTo>
                  <a:lnTo>
                    <a:pt x="3949" y="17389"/>
                  </a:lnTo>
                  <a:cubicBezTo>
                    <a:pt x="4331" y="17389"/>
                    <a:pt x="4713" y="17135"/>
                    <a:pt x="4777" y="16753"/>
                  </a:cubicBezTo>
                  <a:cubicBezTo>
                    <a:pt x="4968" y="15670"/>
                    <a:pt x="5159" y="14587"/>
                    <a:pt x="5286" y="13568"/>
                  </a:cubicBezTo>
                  <a:cubicBezTo>
                    <a:pt x="5286" y="13250"/>
                    <a:pt x="5159" y="12995"/>
                    <a:pt x="4904" y="12804"/>
                  </a:cubicBezTo>
                  <a:lnTo>
                    <a:pt x="8916" y="8856"/>
                  </a:lnTo>
                  <a:lnTo>
                    <a:pt x="4586" y="4525"/>
                  </a:lnTo>
                  <a:cubicBezTo>
                    <a:pt x="4777" y="4334"/>
                    <a:pt x="4904" y="4016"/>
                    <a:pt x="4840" y="3761"/>
                  </a:cubicBezTo>
                  <a:cubicBezTo>
                    <a:pt x="4649" y="2678"/>
                    <a:pt x="4395" y="1596"/>
                    <a:pt x="4140" y="577"/>
                  </a:cubicBezTo>
                  <a:cubicBezTo>
                    <a:pt x="4014" y="174"/>
                    <a:pt x="3699" y="0"/>
                    <a:pt x="3384" y="0"/>
                  </a:cubicBezTo>
                  <a:close/>
                </a:path>
              </a:pathLst>
            </a:custGeom>
            <a:solidFill>
              <a:schemeClr val="accen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6"/>
            <p:cNvSpPr/>
            <p:nvPr/>
          </p:nvSpPr>
          <p:spPr>
            <a:xfrm>
              <a:off x="7025225" y="2038025"/>
              <a:ext cx="92375" cy="105425"/>
            </a:xfrm>
            <a:custGeom>
              <a:rect b="b" l="l" r="r" t="t"/>
              <a:pathLst>
                <a:path extrusionOk="0" h="4217" w="3695">
                  <a:moveTo>
                    <a:pt x="931" y="1"/>
                  </a:moveTo>
                  <a:cubicBezTo>
                    <a:pt x="758" y="1"/>
                    <a:pt x="584" y="67"/>
                    <a:pt x="447" y="205"/>
                  </a:cubicBezTo>
                  <a:cubicBezTo>
                    <a:pt x="64" y="459"/>
                    <a:pt x="1" y="969"/>
                    <a:pt x="319" y="1287"/>
                  </a:cubicBezTo>
                  <a:cubicBezTo>
                    <a:pt x="956" y="2115"/>
                    <a:pt x="1529" y="2943"/>
                    <a:pt x="2102" y="3835"/>
                  </a:cubicBezTo>
                  <a:cubicBezTo>
                    <a:pt x="2230" y="4026"/>
                    <a:pt x="2484" y="4217"/>
                    <a:pt x="2739" y="4217"/>
                  </a:cubicBezTo>
                  <a:cubicBezTo>
                    <a:pt x="2930" y="4217"/>
                    <a:pt x="3058" y="4153"/>
                    <a:pt x="3185" y="4089"/>
                  </a:cubicBezTo>
                  <a:cubicBezTo>
                    <a:pt x="3567" y="3835"/>
                    <a:pt x="3694" y="3325"/>
                    <a:pt x="3440" y="2943"/>
                  </a:cubicBezTo>
                  <a:cubicBezTo>
                    <a:pt x="2867" y="2051"/>
                    <a:pt x="2230" y="1160"/>
                    <a:pt x="1529" y="332"/>
                  </a:cubicBezTo>
                  <a:cubicBezTo>
                    <a:pt x="1385" y="115"/>
                    <a:pt x="1158" y="1"/>
                    <a:pt x="931" y="1"/>
                  </a:cubicBezTo>
                  <a:close/>
                </a:path>
              </a:pathLst>
            </a:custGeom>
            <a:solidFill>
              <a:schemeClr val="accen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6"/>
            <p:cNvSpPr/>
            <p:nvPr/>
          </p:nvSpPr>
          <p:spPr>
            <a:xfrm>
              <a:off x="7111200" y="2171525"/>
              <a:ext cx="78050" cy="113625"/>
            </a:xfrm>
            <a:custGeom>
              <a:rect b="b" l="l" r="r" t="t"/>
              <a:pathLst>
                <a:path extrusionOk="0" h="4545" w="3122">
                  <a:moveTo>
                    <a:pt x="876" y="1"/>
                  </a:moveTo>
                  <a:cubicBezTo>
                    <a:pt x="751" y="1"/>
                    <a:pt x="625" y="29"/>
                    <a:pt x="510" y="87"/>
                  </a:cubicBezTo>
                  <a:cubicBezTo>
                    <a:pt x="128" y="278"/>
                    <a:pt x="1" y="787"/>
                    <a:pt x="192" y="1169"/>
                  </a:cubicBezTo>
                  <a:cubicBezTo>
                    <a:pt x="701" y="2125"/>
                    <a:pt x="1083" y="3080"/>
                    <a:pt x="1465" y="4035"/>
                  </a:cubicBezTo>
                  <a:cubicBezTo>
                    <a:pt x="1593" y="4290"/>
                    <a:pt x="1911" y="4545"/>
                    <a:pt x="2230" y="4545"/>
                  </a:cubicBezTo>
                  <a:cubicBezTo>
                    <a:pt x="2293" y="4545"/>
                    <a:pt x="2421" y="4481"/>
                    <a:pt x="2484" y="4481"/>
                  </a:cubicBezTo>
                  <a:cubicBezTo>
                    <a:pt x="2930" y="4290"/>
                    <a:pt x="3121" y="3844"/>
                    <a:pt x="2930" y="3462"/>
                  </a:cubicBezTo>
                  <a:cubicBezTo>
                    <a:pt x="2548" y="2443"/>
                    <a:pt x="2102" y="1424"/>
                    <a:pt x="1593" y="469"/>
                  </a:cubicBezTo>
                  <a:cubicBezTo>
                    <a:pt x="1459" y="157"/>
                    <a:pt x="1169" y="1"/>
                    <a:pt x="876" y="1"/>
                  </a:cubicBezTo>
                  <a:close/>
                </a:path>
              </a:pathLst>
            </a:custGeom>
            <a:solidFill>
              <a:schemeClr val="accen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6"/>
            <p:cNvSpPr/>
            <p:nvPr/>
          </p:nvSpPr>
          <p:spPr>
            <a:xfrm>
              <a:off x="6829400" y="1831375"/>
              <a:ext cx="222925" cy="222925"/>
            </a:xfrm>
            <a:custGeom>
              <a:rect b="b" l="l" r="r" t="t"/>
              <a:pathLst>
                <a:path extrusionOk="0" h="8917" w="8917">
                  <a:moveTo>
                    <a:pt x="4459" y="1"/>
                  </a:moveTo>
                  <a:lnTo>
                    <a:pt x="1" y="4459"/>
                  </a:lnTo>
                  <a:lnTo>
                    <a:pt x="4459" y="8916"/>
                  </a:lnTo>
                  <a:lnTo>
                    <a:pt x="6114" y="7197"/>
                  </a:lnTo>
                  <a:cubicBezTo>
                    <a:pt x="6242" y="7388"/>
                    <a:pt x="6433" y="7452"/>
                    <a:pt x="6687" y="7452"/>
                  </a:cubicBezTo>
                  <a:cubicBezTo>
                    <a:pt x="7388" y="7452"/>
                    <a:pt x="7706" y="6624"/>
                    <a:pt x="7261" y="6114"/>
                  </a:cubicBezTo>
                  <a:lnTo>
                    <a:pt x="8916" y="4459"/>
                  </a:lnTo>
                  <a:lnTo>
                    <a:pt x="4459" y="1"/>
                  </a:lnTo>
                  <a:close/>
                </a:path>
              </a:pathLst>
            </a:custGeom>
            <a:solidFill>
              <a:schemeClr val="accen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6"/>
            <p:cNvSpPr/>
            <p:nvPr/>
          </p:nvSpPr>
          <p:spPr>
            <a:xfrm>
              <a:off x="1369300" y="4886275"/>
              <a:ext cx="322425" cy="328350"/>
            </a:xfrm>
            <a:custGeom>
              <a:rect b="b" l="l" r="r" t="t"/>
              <a:pathLst>
                <a:path extrusionOk="0" h="13134" w="12897">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6"/>
            <p:cNvSpPr/>
            <p:nvPr/>
          </p:nvSpPr>
          <p:spPr>
            <a:xfrm>
              <a:off x="1849075" y="5273675"/>
              <a:ext cx="130825" cy="60350"/>
            </a:xfrm>
            <a:custGeom>
              <a:rect b="b" l="l" r="r" t="t"/>
              <a:pathLst>
                <a:path extrusionOk="0" h="2414" w="5233">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6"/>
            <p:cNvSpPr/>
            <p:nvPr/>
          </p:nvSpPr>
          <p:spPr>
            <a:xfrm>
              <a:off x="1276025" y="4585150"/>
              <a:ext cx="55875" cy="116800"/>
            </a:xfrm>
            <a:custGeom>
              <a:rect b="b" l="l" r="r" t="t"/>
              <a:pathLst>
                <a:path extrusionOk="0" h="4672" w="2235">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6"/>
            <p:cNvSpPr/>
            <p:nvPr/>
          </p:nvSpPr>
          <p:spPr>
            <a:xfrm>
              <a:off x="1307975" y="4740050"/>
              <a:ext cx="74875" cy="114750"/>
            </a:xfrm>
            <a:custGeom>
              <a:rect b="b" l="l" r="r" t="t"/>
              <a:pathLst>
                <a:path extrusionOk="0" h="4590" w="2995">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6"/>
            <p:cNvSpPr/>
            <p:nvPr/>
          </p:nvSpPr>
          <p:spPr>
            <a:xfrm>
              <a:off x="1214075" y="4367600"/>
              <a:ext cx="157625" cy="178325"/>
            </a:xfrm>
            <a:custGeom>
              <a:rect b="b" l="l" r="r" t="t"/>
              <a:pathLst>
                <a:path extrusionOk="0" h="7133" w="6305">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6"/>
            <p:cNvSpPr/>
            <p:nvPr/>
          </p:nvSpPr>
          <p:spPr>
            <a:xfrm>
              <a:off x="1702125" y="5214500"/>
              <a:ext cx="131300" cy="73350"/>
            </a:xfrm>
            <a:custGeom>
              <a:rect b="b" l="l" r="r" t="t"/>
              <a:pathLst>
                <a:path extrusionOk="0" h="2934" w="5252">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6"/>
            <p:cNvSpPr/>
            <p:nvPr/>
          </p:nvSpPr>
          <p:spPr>
            <a:xfrm>
              <a:off x="2014900" y="5254400"/>
              <a:ext cx="237250" cy="157625"/>
            </a:xfrm>
            <a:custGeom>
              <a:rect b="b" l="l" r="r" t="t"/>
              <a:pathLst>
                <a:path extrusionOk="0" h="6305" w="949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6"/>
            <p:cNvSpPr/>
            <p:nvPr/>
          </p:nvSpPr>
          <p:spPr>
            <a:xfrm>
              <a:off x="3619725" y="1871175"/>
              <a:ext cx="240450" cy="240450"/>
            </a:xfrm>
            <a:custGeom>
              <a:rect b="b" l="l" r="r" t="t"/>
              <a:pathLst>
                <a:path extrusionOk="0" h="9618" w="9618">
                  <a:moveTo>
                    <a:pt x="1" y="1"/>
                  </a:moveTo>
                  <a:lnTo>
                    <a:pt x="1" y="9617"/>
                  </a:lnTo>
                  <a:lnTo>
                    <a:pt x="9617" y="9617"/>
                  </a:lnTo>
                  <a:lnTo>
                    <a:pt x="9617" y="1"/>
                  </a:lnTo>
                  <a:close/>
                </a:path>
              </a:pathLst>
            </a:custGeom>
            <a:solidFill>
              <a:schemeClr val="accen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6"/>
            <p:cNvSpPr/>
            <p:nvPr/>
          </p:nvSpPr>
          <p:spPr>
            <a:xfrm>
              <a:off x="4411000" y="772625"/>
              <a:ext cx="240425" cy="240450"/>
            </a:xfrm>
            <a:custGeom>
              <a:rect b="b" l="l" r="r" t="t"/>
              <a:pathLst>
                <a:path extrusionOk="0" h="9618" w="9617">
                  <a:moveTo>
                    <a:pt x="1" y="1"/>
                  </a:moveTo>
                  <a:lnTo>
                    <a:pt x="1" y="9617"/>
                  </a:lnTo>
                  <a:lnTo>
                    <a:pt x="9617" y="9617"/>
                  </a:lnTo>
                  <a:lnTo>
                    <a:pt x="9617" y="1"/>
                  </a:lnTo>
                  <a:close/>
                </a:path>
              </a:pathLst>
            </a:custGeom>
            <a:solidFill>
              <a:schemeClr val="accen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6"/>
            <p:cNvSpPr/>
            <p:nvPr/>
          </p:nvSpPr>
          <p:spPr>
            <a:xfrm>
              <a:off x="4718275" y="772625"/>
              <a:ext cx="240425" cy="240450"/>
            </a:xfrm>
            <a:custGeom>
              <a:rect b="b" l="l" r="r" t="t"/>
              <a:pathLst>
                <a:path extrusionOk="0" h="9618" w="9617">
                  <a:moveTo>
                    <a:pt x="1" y="1"/>
                  </a:moveTo>
                  <a:lnTo>
                    <a:pt x="1" y="9617"/>
                  </a:lnTo>
                  <a:lnTo>
                    <a:pt x="9617" y="9617"/>
                  </a:lnTo>
                  <a:lnTo>
                    <a:pt x="9617" y="1"/>
                  </a:lnTo>
                  <a:close/>
                </a:path>
              </a:pathLst>
            </a:custGeom>
            <a:solidFill>
              <a:schemeClr val="accen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6"/>
            <p:cNvSpPr/>
            <p:nvPr/>
          </p:nvSpPr>
          <p:spPr>
            <a:xfrm>
              <a:off x="5320100" y="772625"/>
              <a:ext cx="240425" cy="240450"/>
            </a:xfrm>
            <a:custGeom>
              <a:rect b="b" l="l" r="r" t="t"/>
              <a:pathLst>
                <a:path extrusionOk="0" h="9618" w="9617">
                  <a:moveTo>
                    <a:pt x="0" y="1"/>
                  </a:moveTo>
                  <a:lnTo>
                    <a:pt x="0" y="9617"/>
                  </a:lnTo>
                  <a:lnTo>
                    <a:pt x="9617" y="9617"/>
                  </a:lnTo>
                  <a:lnTo>
                    <a:pt x="9617" y="1"/>
                  </a:lnTo>
                  <a:close/>
                </a:path>
              </a:pathLst>
            </a:custGeom>
            <a:solidFill>
              <a:schemeClr val="accen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6"/>
            <p:cNvSpPr/>
            <p:nvPr/>
          </p:nvSpPr>
          <p:spPr>
            <a:xfrm>
              <a:off x="1718775" y="4396250"/>
              <a:ext cx="472875" cy="608200"/>
            </a:xfrm>
            <a:custGeom>
              <a:rect b="b" l="l" r="r" t="t"/>
              <a:pathLst>
                <a:path extrusionOk="0" h="24328" w="18915">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l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6"/>
            <p:cNvSpPr/>
            <p:nvPr/>
          </p:nvSpPr>
          <p:spPr>
            <a:xfrm>
              <a:off x="1817475" y="4498150"/>
              <a:ext cx="280225" cy="39825"/>
            </a:xfrm>
            <a:custGeom>
              <a:rect b="b" l="l" r="r" t="t"/>
              <a:pathLst>
                <a:path extrusionOk="0" h="1593" w="11209">
                  <a:moveTo>
                    <a:pt x="1" y="0"/>
                  </a:moveTo>
                  <a:lnTo>
                    <a:pt x="1" y="1592"/>
                  </a:lnTo>
                  <a:lnTo>
                    <a:pt x="11209" y="1592"/>
                  </a:lnTo>
                  <a:lnTo>
                    <a:pt x="11209" y="0"/>
                  </a:lnTo>
                  <a:close/>
                </a:path>
              </a:pathLst>
            </a:custGeom>
            <a:solidFill>
              <a:schemeClr val="accen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6"/>
            <p:cNvSpPr/>
            <p:nvPr/>
          </p:nvSpPr>
          <p:spPr>
            <a:xfrm>
              <a:off x="1817475" y="4574575"/>
              <a:ext cx="280225" cy="39825"/>
            </a:xfrm>
            <a:custGeom>
              <a:rect b="b" l="l" r="r" t="t"/>
              <a:pathLst>
                <a:path extrusionOk="0" h="1593" w="11209">
                  <a:moveTo>
                    <a:pt x="1" y="0"/>
                  </a:moveTo>
                  <a:lnTo>
                    <a:pt x="1" y="1592"/>
                  </a:lnTo>
                  <a:lnTo>
                    <a:pt x="11209" y="1592"/>
                  </a:lnTo>
                  <a:lnTo>
                    <a:pt x="11209" y="0"/>
                  </a:lnTo>
                  <a:close/>
                </a:path>
              </a:pathLst>
            </a:custGeom>
            <a:solidFill>
              <a:schemeClr val="accen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6"/>
            <p:cNvSpPr/>
            <p:nvPr/>
          </p:nvSpPr>
          <p:spPr>
            <a:xfrm>
              <a:off x="1817475" y="4650975"/>
              <a:ext cx="221325" cy="39850"/>
            </a:xfrm>
            <a:custGeom>
              <a:rect b="b" l="l" r="r" t="t"/>
              <a:pathLst>
                <a:path extrusionOk="0" h="1594" w="8853">
                  <a:moveTo>
                    <a:pt x="1" y="1"/>
                  </a:moveTo>
                  <a:lnTo>
                    <a:pt x="1" y="1593"/>
                  </a:lnTo>
                  <a:lnTo>
                    <a:pt x="8853" y="1593"/>
                  </a:lnTo>
                  <a:lnTo>
                    <a:pt x="8853" y="1"/>
                  </a:lnTo>
                  <a:close/>
                </a:path>
              </a:pathLst>
            </a:custGeom>
            <a:solidFill>
              <a:schemeClr val="accen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6"/>
            <p:cNvSpPr/>
            <p:nvPr/>
          </p:nvSpPr>
          <p:spPr>
            <a:xfrm>
              <a:off x="6358150" y="2643350"/>
              <a:ext cx="401225" cy="445825"/>
            </a:xfrm>
            <a:custGeom>
              <a:rect b="b" l="l" r="r" t="t"/>
              <a:pathLst>
                <a:path extrusionOk="0" h="17833" w="16049">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6"/>
            <p:cNvSpPr/>
            <p:nvPr/>
          </p:nvSpPr>
          <p:spPr>
            <a:xfrm>
              <a:off x="3627700" y="319425"/>
              <a:ext cx="525400" cy="450050"/>
            </a:xfrm>
            <a:custGeom>
              <a:rect b="b" l="l" r="r" t="t"/>
              <a:pathLst>
                <a:path extrusionOk="0" h="18002" w="21016">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6"/>
            <p:cNvSpPr/>
            <p:nvPr/>
          </p:nvSpPr>
          <p:spPr>
            <a:xfrm>
              <a:off x="3778950" y="401675"/>
              <a:ext cx="101900" cy="235650"/>
            </a:xfrm>
            <a:custGeom>
              <a:rect b="b" l="l" r="r" t="t"/>
              <a:pathLst>
                <a:path extrusionOk="0" h="9426" w="4076">
                  <a:moveTo>
                    <a:pt x="2484" y="1"/>
                  </a:moveTo>
                  <a:lnTo>
                    <a:pt x="2484" y="5668"/>
                  </a:lnTo>
                  <a:lnTo>
                    <a:pt x="0" y="8279"/>
                  </a:lnTo>
                  <a:lnTo>
                    <a:pt x="1146" y="9426"/>
                  </a:lnTo>
                  <a:lnTo>
                    <a:pt x="4076" y="6305"/>
                  </a:lnTo>
                  <a:lnTo>
                    <a:pt x="4076" y="1"/>
                  </a:lnTo>
                  <a:close/>
                </a:path>
              </a:pathLst>
            </a:custGeom>
            <a:solidFill>
              <a:schemeClr val="accen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6"/>
            <p:cNvSpPr/>
            <p:nvPr/>
          </p:nvSpPr>
          <p:spPr>
            <a:xfrm>
              <a:off x="2650150" y="1654650"/>
              <a:ext cx="173550" cy="173575"/>
            </a:xfrm>
            <a:custGeom>
              <a:rect b="b" l="l" r="r" t="t"/>
              <a:pathLst>
                <a:path extrusionOk="0" h="6943" w="6942">
                  <a:moveTo>
                    <a:pt x="2675" y="1"/>
                  </a:moveTo>
                  <a:lnTo>
                    <a:pt x="2675" y="2676"/>
                  </a:lnTo>
                  <a:lnTo>
                    <a:pt x="0" y="2676"/>
                  </a:lnTo>
                  <a:lnTo>
                    <a:pt x="0" y="4268"/>
                  </a:lnTo>
                  <a:lnTo>
                    <a:pt x="2675" y="4268"/>
                  </a:lnTo>
                  <a:lnTo>
                    <a:pt x="2675" y="6942"/>
                  </a:lnTo>
                  <a:lnTo>
                    <a:pt x="4267" y="6942"/>
                  </a:lnTo>
                  <a:lnTo>
                    <a:pt x="4267" y="4268"/>
                  </a:lnTo>
                  <a:lnTo>
                    <a:pt x="6942" y="4268"/>
                  </a:lnTo>
                  <a:lnTo>
                    <a:pt x="6942" y="2676"/>
                  </a:lnTo>
                  <a:lnTo>
                    <a:pt x="4267" y="2676"/>
                  </a:lnTo>
                  <a:lnTo>
                    <a:pt x="4267" y="1"/>
                  </a:lnTo>
                  <a:close/>
                </a:path>
              </a:pathLst>
            </a:custGeom>
            <a:solidFill>
              <a:schemeClr val="accen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6"/>
            <p:cNvSpPr/>
            <p:nvPr/>
          </p:nvSpPr>
          <p:spPr>
            <a:xfrm>
              <a:off x="1094650" y="2691125"/>
              <a:ext cx="171975" cy="173550"/>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6"/>
            <p:cNvSpPr/>
            <p:nvPr/>
          </p:nvSpPr>
          <p:spPr>
            <a:xfrm>
              <a:off x="1723550" y="1665800"/>
              <a:ext cx="151275" cy="151275"/>
            </a:xfrm>
            <a:custGeom>
              <a:rect b="b" l="l" r="r" t="t"/>
              <a:pathLst>
                <a:path extrusionOk="0" h="6051" w="6051">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6"/>
            <p:cNvSpPr/>
            <p:nvPr/>
          </p:nvSpPr>
          <p:spPr>
            <a:xfrm>
              <a:off x="6334250" y="436700"/>
              <a:ext cx="149700" cy="151275"/>
            </a:xfrm>
            <a:custGeom>
              <a:rect b="b" l="l" r="r" t="t"/>
              <a:pathLst>
                <a:path extrusionOk="0" h="6051" w="5988">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6"/>
            <p:cNvSpPr/>
            <p:nvPr/>
          </p:nvSpPr>
          <p:spPr>
            <a:xfrm>
              <a:off x="6866025" y="2581250"/>
              <a:ext cx="149675" cy="151275"/>
            </a:xfrm>
            <a:custGeom>
              <a:rect b="b" l="l" r="r" t="t"/>
              <a:pathLst>
                <a:path extrusionOk="0" h="6051" w="5987">
                  <a:moveTo>
                    <a:pt x="1083" y="1"/>
                  </a:moveTo>
                  <a:lnTo>
                    <a:pt x="0" y="1147"/>
                  </a:lnTo>
                  <a:lnTo>
                    <a:pt x="1847" y="3058"/>
                  </a:lnTo>
                  <a:lnTo>
                    <a:pt x="0" y="4905"/>
                  </a:lnTo>
                  <a:lnTo>
                    <a:pt x="1083" y="6051"/>
                  </a:lnTo>
                  <a:lnTo>
                    <a:pt x="2994" y="4140"/>
                  </a:lnTo>
                  <a:lnTo>
                    <a:pt x="4840" y="6051"/>
                  </a:lnTo>
                  <a:lnTo>
                    <a:pt x="5987" y="4905"/>
                  </a:lnTo>
                  <a:lnTo>
                    <a:pt x="4076" y="3058"/>
                  </a:lnTo>
                  <a:lnTo>
                    <a:pt x="5987" y="1147"/>
                  </a:lnTo>
                  <a:lnTo>
                    <a:pt x="4840" y="1"/>
                  </a:lnTo>
                  <a:lnTo>
                    <a:pt x="2994" y="1911"/>
                  </a:lnTo>
                  <a:lnTo>
                    <a:pt x="1083" y="1"/>
                  </a:lnTo>
                  <a:close/>
                </a:path>
              </a:pathLst>
            </a:custGeom>
            <a:solidFill>
              <a:schemeClr val="accen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6"/>
            <p:cNvSpPr/>
            <p:nvPr/>
          </p:nvSpPr>
          <p:spPr>
            <a:xfrm>
              <a:off x="1094650" y="2971325"/>
              <a:ext cx="171975" cy="173550"/>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6"/>
            <p:cNvSpPr/>
            <p:nvPr/>
          </p:nvSpPr>
          <p:spPr>
            <a:xfrm>
              <a:off x="2409725" y="1654650"/>
              <a:ext cx="171975" cy="173575"/>
            </a:xfrm>
            <a:custGeom>
              <a:rect b="b" l="l" r="r" t="t"/>
              <a:pathLst>
                <a:path extrusionOk="0" h="6943" w="6879">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accen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6"/>
            <p:cNvSpPr/>
            <p:nvPr/>
          </p:nvSpPr>
          <p:spPr>
            <a:xfrm>
              <a:off x="4450800" y="4440825"/>
              <a:ext cx="1246650" cy="250000"/>
            </a:xfrm>
            <a:custGeom>
              <a:rect b="b" l="l" r="r" t="t"/>
              <a:pathLst>
                <a:path extrusionOk="0" h="10000" w="49866">
                  <a:moveTo>
                    <a:pt x="38975" y="1529"/>
                  </a:moveTo>
                  <a:lnTo>
                    <a:pt x="38975" y="4140"/>
                  </a:lnTo>
                  <a:lnTo>
                    <a:pt x="13438" y="4140"/>
                  </a:lnTo>
                  <a:lnTo>
                    <a:pt x="13438" y="1529"/>
                  </a:lnTo>
                  <a:close/>
                  <a:moveTo>
                    <a:pt x="40568" y="2039"/>
                  </a:moveTo>
                  <a:lnTo>
                    <a:pt x="43943" y="3758"/>
                  </a:lnTo>
                  <a:lnTo>
                    <a:pt x="43943" y="6114"/>
                  </a:lnTo>
                  <a:lnTo>
                    <a:pt x="40568" y="7834"/>
                  </a:lnTo>
                  <a:lnTo>
                    <a:pt x="40568" y="2039"/>
                  </a:lnTo>
                  <a:close/>
                  <a:moveTo>
                    <a:pt x="38975" y="5732"/>
                  </a:moveTo>
                  <a:lnTo>
                    <a:pt x="38975" y="8343"/>
                  </a:lnTo>
                  <a:lnTo>
                    <a:pt x="13438" y="8343"/>
                  </a:lnTo>
                  <a:lnTo>
                    <a:pt x="13438" y="5732"/>
                  </a:lnTo>
                  <a:close/>
                  <a:moveTo>
                    <a:pt x="3694" y="1"/>
                  </a:moveTo>
                  <a:cubicBezTo>
                    <a:pt x="1657" y="1"/>
                    <a:pt x="1" y="1593"/>
                    <a:pt x="1" y="3631"/>
                  </a:cubicBezTo>
                  <a:lnTo>
                    <a:pt x="1" y="6305"/>
                  </a:lnTo>
                  <a:cubicBezTo>
                    <a:pt x="1" y="8343"/>
                    <a:pt x="1657" y="9999"/>
                    <a:pt x="3694" y="9999"/>
                  </a:cubicBezTo>
                  <a:lnTo>
                    <a:pt x="39803" y="9999"/>
                  </a:lnTo>
                  <a:cubicBezTo>
                    <a:pt x="39931" y="9999"/>
                    <a:pt x="40058" y="9935"/>
                    <a:pt x="40122" y="9872"/>
                  </a:cubicBezTo>
                  <a:lnTo>
                    <a:pt x="49865" y="4968"/>
                  </a:lnTo>
                  <a:lnTo>
                    <a:pt x="40122" y="64"/>
                  </a:lnTo>
                  <a:cubicBezTo>
                    <a:pt x="40058" y="1"/>
                    <a:pt x="39931" y="1"/>
                    <a:pt x="39803" y="1"/>
                  </a:cubicBezTo>
                  <a:close/>
                </a:path>
              </a:pathLst>
            </a:custGeom>
            <a:solidFill>
              <a:schemeClr val="accen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6"/>
            <p:cNvSpPr/>
            <p:nvPr/>
          </p:nvSpPr>
          <p:spPr>
            <a:xfrm>
              <a:off x="3118225" y="1673750"/>
              <a:ext cx="1514100" cy="135375"/>
            </a:xfrm>
            <a:custGeom>
              <a:rect b="b" l="l" r="r" t="t"/>
              <a:pathLst>
                <a:path extrusionOk="0" h="5415" w="60564">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6"/>
            <p:cNvSpPr/>
            <p:nvPr/>
          </p:nvSpPr>
          <p:spPr>
            <a:xfrm>
              <a:off x="1349400" y="323650"/>
              <a:ext cx="2101600" cy="616175"/>
            </a:xfrm>
            <a:custGeom>
              <a:rect b="b" l="l" r="r" t="t"/>
              <a:pathLst>
                <a:path extrusionOk="0" h="24647" w="84064">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accen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6"/>
            <p:cNvSpPr/>
            <p:nvPr/>
          </p:nvSpPr>
          <p:spPr>
            <a:xfrm>
              <a:off x="5823200" y="713725"/>
              <a:ext cx="843825" cy="1111300"/>
            </a:xfrm>
            <a:custGeom>
              <a:rect b="b" l="l" r="r" t="t"/>
              <a:pathLst>
                <a:path extrusionOk="0" h="44452" w="33753">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6"/>
            <p:cNvSpPr/>
            <p:nvPr/>
          </p:nvSpPr>
          <p:spPr>
            <a:xfrm>
              <a:off x="924300" y="661175"/>
              <a:ext cx="135350" cy="314875"/>
            </a:xfrm>
            <a:custGeom>
              <a:rect b="b" l="l" r="r" t="t"/>
              <a:pathLst>
                <a:path extrusionOk="0" h="12595" w="5414">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l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6"/>
            <p:cNvSpPr/>
            <p:nvPr/>
          </p:nvSpPr>
          <p:spPr>
            <a:xfrm>
              <a:off x="1782450" y="3907475"/>
              <a:ext cx="135350" cy="315250"/>
            </a:xfrm>
            <a:custGeom>
              <a:rect b="b" l="l" r="r" t="t"/>
              <a:pathLst>
                <a:path extrusionOk="0" h="12610" w="5414">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6"/>
            <p:cNvSpPr/>
            <p:nvPr/>
          </p:nvSpPr>
          <p:spPr>
            <a:xfrm>
              <a:off x="1113775" y="661175"/>
              <a:ext cx="133750" cy="314875"/>
            </a:xfrm>
            <a:custGeom>
              <a:rect b="b" l="l" r="r" t="t"/>
              <a:pathLst>
                <a:path extrusionOk="0" h="12595" w="535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l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6"/>
            <p:cNvSpPr/>
            <p:nvPr/>
          </p:nvSpPr>
          <p:spPr>
            <a:xfrm>
              <a:off x="1782450" y="2181650"/>
              <a:ext cx="135350" cy="1668525"/>
            </a:xfrm>
            <a:custGeom>
              <a:rect b="b" l="l" r="r" t="t"/>
              <a:pathLst>
                <a:path extrusionOk="0" h="66741" w="5414">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6"/>
            <p:cNvSpPr/>
            <p:nvPr/>
          </p:nvSpPr>
          <p:spPr>
            <a:xfrm>
              <a:off x="5576425" y="4885025"/>
              <a:ext cx="1047625" cy="159225"/>
            </a:xfrm>
            <a:custGeom>
              <a:rect b="b" l="l" r="r" t="t"/>
              <a:pathLst>
                <a:path extrusionOk="0" h="6369" w="41905">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accen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6"/>
            <p:cNvSpPr/>
            <p:nvPr/>
          </p:nvSpPr>
          <p:spPr>
            <a:xfrm>
              <a:off x="5523875" y="5074475"/>
              <a:ext cx="1100175" cy="157650"/>
            </a:xfrm>
            <a:custGeom>
              <a:rect b="b" l="l" r="r" t="t"/>
              <a:pathLst>
                <a:path extrusionOk="0" h="6306" w="44007">
                  <a:moveTo>
                    <a:pt x="1" y="1"/>
                  </a:moveTo>
                  <a:lnTo>
                    <a:pt x="1" y="6306"/>
                  </a:lnTo>
                  <a:lnTo>
                    <a:pt x="6306" y="6306"/>
                  </a:lnTo>
                  <a:lnTo>
                    <a:pt x="6306" y="3949"/>
                  </a:lnTo>
                  <a:lnTo>
                    <a:pt x="39358" y="3949"/>
                  </a:lnTo>
                  <a:lnTo>
                    <a:pt x="39358" y="5860"/>
                  </a:lnTo>
                  <a:lnTo>
                    <a:pt x="44006" y="3121"/>
                  </a:lnTo>
                  <a:lnTo>
                    <a:pt x="39358" y="447"/>
                  </a:lnTo>
                  <a:lnTo>
                    <a:pt x="39358" y="2357"/>
                  </a:lnTo>
                  <a:lnTo>
                    <a:pt x="6306" y="2357"/>
                  </a:lnTo>
                  <a:lnTo>
                    <a:pt x="6306" y="1"/>
                  </a:lnTo>
                  <a:close/>
                </a:path>
              </a:pathLst>
            </a:custGeom>
            <a:solidFill>
              <a:schemeClr val="accen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6"/>
            <p:cNvSpPr/>
            <p:nvPr/>
          </p:nvSpPr>
          <p:spPr>
            <a:xfrm>
              <a:off x="2408625" y="5020350"/>
              <a:ext cx="1230225" cy="393850"/>
            </a:xfrm>
            <a:custGeom>
              <a:rect b="b" l="l" r="r" t="t"/>
              <a:pathLst>
                <a:path extrusionOk="0" h="15754" w="49209">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accen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6"/>
            <p:cNvSpPr/>
            <p:nvPr/>
          </p:nvSpPr>
          <p:spPr>
            <a:xfrm>
              <a:off x="819225" y="2831225"/>
              <a:ext cx="197450" cy="168025"/>
            </a:xfrm>
            <a:custGeom>
              <a:rect b="b" l="l" r="r" t="t"/>
              <a:pathLst>
                <a:path extrusionOk="0" h="6721" w="7898">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6"/>
            <p:cNvSpPr/>
            <p:nvPr/>
          </p:nvSpPr>
          <p:spPr>
            <a:xfrm>
              <a:off x="860625" y="1842525"/>
              <a:ext cx="619350" cy="135350"/>
            </a:xfrm>
            <a:custGeom>
              <a:rect b="b" l="l" r="r" t="t"/>
              <a:pathLst>
                <a:path extrusionOk="0" h="5414" w="24774">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6"/>
            <p:cNvSpPr/>
            <p:nvPr/>
          </p:nvSpPr>
          <p:spPr>
            <a:xfrm>
              <a:off x="6060425" y="4273650"/>
              <a:ext cx="627300" cy="495175"/>
            </a:xfrm>
            <a:custGeom>
              <a:rect b="b" l="l" r="r" t="t"/>
              <a:pathLst>
                <a:path extrusionOk="0" h="19807" w="25092">
                  <a:moveTo>
                    <a:pt x="5031" y="1"/>
                  </a:moveTo>
                  <a:cubicBezTo>
                    <a:pt x="2229" y="1"/>
                    <a:pt x="0" y="2230"/>
                    <a:pt x="0" y="5032"/>
                  </a:cubicBezTo>
                  <a:lnTo>
                    <a:pt x="0" y="14776"/>
                  </a:lnTo>
                  <a:cubicBezTo>
                    <a:pt x="0" y="17578"/>
                    <a:pt x="2229" y="19807"/>
                    <a:pt x="5031" y="19807"/>
                  </a:cubicBezTo>
                  <a:lnTo>
                    <a:pt x="20124" y="19807"/>
                  </a:lnTo>
                  <a:cubicBezTo>
                    <a:pt x="22863" y="19807"/>
                    <a:pt x="25092" y="17578"/>
                    <a:pt x="25092" y="14776"/>
                  </a:cubicBezTo>
                  <a:lnTo>
                    <a:pt x="25092" y="5032"/>
                  </a:lnTo>
                  <a:cubicBezTo>
                    <a:pt x="25092" y="2230"/>
                    <a:pt x="22863" y="1"/>
                    <a:pt x="20124" y="1"/>
                  </a:cubicBezTo>
                  <a:close/>
                </a:path>
              </a:pathLst>
            </a:custGeom>
            <a:solidFill>
              <a:schemeClr val="accen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6"/>
            <p:cNvSpPr/>
            <p:nvPr/>
          </p:nvSpPr>
          <p:spPr>
            <a:xfrm>
              <a:off x="6033350" y="2694300"/>
              <a:ext cx="97150" cy="98725"/>
            </a:xfrm>
            <a:custGeom>
              <a:rect b="b" l="l" r="r" t="t"/>
              <a:pathLst>
                <a:path extrusionOk="0" h="3949" w="3886">
                  <a:moveTo>
                    <a:pt x="1" y="0"/>
                  </a:moveTo>
                  <a:lnTo>
                    <a:pt x="1" y="3949"/>
                  </a:lnTo>
                  <a:lnTo>
                    <a:pt x="3885" y="3949"/>
                  </a:lnTo>
                  <a:lnTo>
                    <a:pt x="3885" y="0"/>
                  </a:lnTo>
                  <a:close/>
                </a:path>
              </a:pathLst>
            </a:custGeom>
            <a:solidFill>
              <a:schemeClr val="accen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6"/>
            <p:cNvSpPr/>
            <p:nvPr/>
          </p:nvSpPr>
          <p:spPr>
            <a:xfrm>
              <a:off x="6162325" y="2694300"/>
              <a:ext cx="98725" cy="98725"/>
            </a:xfrm>
            <a:custGeom>
              <a:rect b="b" l="l" r="r" t="t"/>
              <a:pathLst>
                <a:path extrusionOk="0" h="3949" w="3949">
                  <a:moveTo>
                    <a:pt x="0" y="0"/>
                  </a:moveTo>
                  <a:lnTo>
                    <a:pt x="0" y="3949"/>
                  </a:lnTo>
                  <a:lnTo>
                    <a:pt x="3948" y="3949"/>
                  </a:lnTo>
                  <a:lnTo>
                    <a:pt x="3948" y="0"/>
                  </a:lnTo>
                  <a:close/>
                </a:path>
              </a:pathLst>
            </a:custGeom>
            <a:solidFill>
              <a:schemeClr val="accen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6"/>
            <p:cNvSpPr/>
            <p:nvPr/>
          </p:nvSpPr>
          <p:spPr>
            <a:xfrm>
              <a:off x="6033350" y="2820075"/>
              <a:ext cx="97150" cy="98725"/>
            </a:xfrm>
            <a:custGeom>
              <a:rect b="b" l="l" r="r" t="t"/>
              <a:pathLst>
                <a:path extrusionOk="0" h="3949" w="3886">
                  <a:moveTo>
                    <a:pt x="1" y="0"/>
                  </a:moveTo>
                  <a:lnTo>
                    <a:pt x="1" y="3949"/>
                  </a:lnTo>
                  <a:lnTo>
                    <a:pt x="3885" y="3949"/>
                  </a:lnTo>
                  <a:lnTo>
                    <a:pt x="3885" y="0"/>
                  </a:lnTo>
                  <a:close/>
                </a:path>
              </a:pathLst>
            </a:custGeom>
            <a:solidFill>
              <a:schemeClr val="accen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6"/>
            <p:cNvSpPr/>
            <p:nvPr/>
          </p:nvSpPr>
          <p:spPr>
            <a:xfrm>
              <a:off x="6162325" y="2820075"/>
              <a:ext cx="98725" cy="98725"/>
            </a:xfrm>
            <a:custGeom>
              <a:rect b="b" l="l" r="r" t="t"/>
              <a:pathLst>
                <a:path extrusionOk="0" h="3949" w="3949">
                  <a:moveTo>
                    <a:pt x="0" y="0"/>
                  </a:moveTo>
                  <a:lnTo>
                    <a:pt x="0" y="3949"/>
                  </a:lnTo>
                  <a:lnTo>
                    <a:pt x="3948" y="3949"/>
                  </a:lnTo>
                  <a:lnTo>
                    <a:pt x="3948" y="0"/>
                  </a:lnTo>
                  <a:close/>
                </a:path>
              </a:pathLst>
            </a:custGeom>
            <a:solidFill>
              <a:schemeClr val="accen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6"/>
            <p:cNvSpPr/>
            <p:nvPr/>
          </p:nvSpPr>
          <p:spPr>
            <a:xfrm>
              <a:off x="6076350" y="3681400"/>
              <a:ext cx="176750" cy="455375"/>
            </a:xfrm>
            <a:custGeom>
              <a:rect b="b" l="l" r="r" t="t"/>
              <a:pathLst>
                <a:path extrusionOk="0" h="18215" w="707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6"/>
            <p:cNvSpPr/>
            <p:nvPr/>
          </p:nvSpPr>
          <p:spPr>
            <a:xfrm>
              <a:off x="6270575" y="3679800"/>
              <a:ext cx="178350" cy="456975"/>
            </a:xfrm>
            <a:custGeom>
              <a:rect b="b" l="l" r="r" t="t"/>
              <a:pathLst>
                <a:path extrusionOk="0" h="18279" w="7134">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6"/>
            <p:cNvSpPr/>
            <p:nvPr/>
          </p:nvSpPr>
          <p:spPr>
            <a:xfrm>
              <a:off x="6170275" y="3772150"/>
              <a:ext cx="184700" cy="116250"/>
            </a:xfrm>
            <a:custGeom>
              <a:rect b="b" l="l" r="r" t="t"/>
              <a:pathLst>
                <a:path extrusionOk="0" h="4650" w="7388">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6"/>
            <p:cNvSpPr/>
            <p:nvPr/>
          </p:nvSpPr>
          <p:spPr>
            <a:xfrm>
              <a:off x="6132075" y="3928175"/>
              <a:ext cx="261125" cy="208600"/>
            </a:xfrm>
            <a:custGeom>
              <a:rect b="b" l="l" r="r" t="t"/>
              <a:pathLst>
                <a:path extrusionOk="0" h="8344" w="10445">
                  <a:moveTo>
                    <a:pt x="5222" y="0"/>
                  </a:moveTo>
                  <a:cubicBezTo>
                    <a:pt x="5222" y="4522"/>
                    <a:pt x="828" y="6496"/>
                    <a:pt x="191" y="6751"/>
                  </a:cubicBezTo>
                  <a:cubicBezTo>
                    <a:pt x="64" y="7260"/>
                    <a:pt x="0" y="7770"/>
                    <a:pt x="0" y="8343"/>
                  </a:cubicBezTo>
                  <a:lnTo>
                    <a:pt x="10444" y="8343"/>
                  </a:lnTo>
                  <a:cubicBezTo>
                    <a:pt x="10444" y="7770"/>
                    <a:pt x="10444" y="7260"/>
                    <a:pt x="10317" y="6751"/>
                  </a:cubicBezTo>
                  <a:cubicBezTo>
                    <a:pt x="10317" y="6751"/>
                    <a:pt x="5222" y="4840"/>
                    <a:pt x="5222" y="0"/>
                  </a:cubicBezTo>
                  <a:close/>
                </a:path>
              </a:pathLst>
            </a:custGeom>
            <a:solidFill>
              <a:schemeClr val="accen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6"/>
            <p:cNvSpPr/>
            <p:nvPr/>
          </p:nvSpPr>
          <p:spPr>
            <a:xfrm>
              <a:off x="6262625" y="3928175"/>
              <a:ext cx="25" cy="25"/>
            </a:xfrm>
            <a:custGeom>
              <a:rect b="b" l="l" r="r" t="t"/>
              <a:pathLst>
                <a:path extrusionOk="0" h="1" w="1">
                  <a:moveTo>
                    <a:pt x="0" y="0"/>
                  </a:moveTo>
                  <a:lnTo>
                    <a:pt x="0" y="0"/>
                  </a:lnTo>
                  <a:close/>
                </a:path>
              </a:pathLst>
            </a:custGeom>
            <a:solidFill>
              <a:schemeClr val="accen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6"/>
            <p:cNvSpPr/>
            <p:nvPr/>
          </p:nvSpPr>
          <p:spPr>
            <a:xfrm>
              <a:off x="6036550" y="3628850"/>
              <a:ext cx="447400" cy="39825"/>
            </a:xfrm>
            <a:custGeom>
              <a:rect b="b" l="l" r="r" t="t"/>
              <a:pathLst>
                <a:path extrusionOk="0" h="1593" w="17896">
                  <a:moveTo>
                    <a:pt x="0" y="1"/>
                  </a:moveTo>
                  <a:lnTo>
                    <a:pt x="0" y="1593"/>
                  </a:lnTo>
                  <a:lnTo>
                    <a:pt x="17895" y="1593"/>
                  </a:lnTo>
                  <a:lnTo>
                    <a:pt x="17895" y="1"/>
                  </a:lnTo>
                  <a:close/>
                </a:path>
              </a:pathLst>
            </a:custGeom>
            <a:solidFill>
              <a:schemeClr val="accen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6"/>
            <p:cNvSpPr/>
            <p:nvPr/>
          </p:nvSpPr>
          <p:spPr>
            <a:xfrm>
              <a:off x="6036550" y="4149475"/>
              <a:ext cx="447400" cy="39825"/>
            </a:xfrm>
            <a:custGeom>
              <a:rect b="b" l="l" r="r" t="t"/>
              <a:pathLst>
                <a:path extrusionOk="0" h="1593" w="17896">
                  <a:moveTo>
                    <a:pt x="0" y="1"/>
                  </a:moveTo>
                  <a:lnTo>
                    <a:pt x="0" y="1593"/>
                  </a:lnTo>
                  <a:lnTo>
                    <a:pt x="17895" y="1593"/>
                  </a:lnTo>
                  <a:lnTo>
                    <a:pt x="17895" y="1"/>
                  </a:lnTo>
                  <a:close/>
                </a:path>
              </a:pathLst>
            </a:custGeom>
            <a:solidFill>
              <a:schemeClr val="accen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6"/>
            <p:cNvSpPr/>
            <p:nvPr/>
          </p:nvSpPr>
          <p:spPr>
            <a:xfrm>
              <a:off x="6163900" y="2121150"/>
              <a:ext cx="122575" cy="176750"/>
            </a:xfrm>
            <a:custGeom>
              <a:rect b="b" l="l" r="r" t="t"/>
              <a:pathLst>
                <a:path extrusionOk="0" h="7070" w="4903">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6"/>
            <p:cNvSpPr/>
            <p:nvPr/>
          </p:nvSpPr>
          <p:spPr>
            <a:xfrm>
              <a:off x="6302425" y="2121150"/>
              <a:ext cx="138525" cy="176750"/>
            </a:xfrm>
            <a:custGeom>
              <a:rect b="b" l="l" r="r" t="t"/>
              <a:pathLst>
                <a:path extrusionOk="0" h="7070" w="5541">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6"/>
            <p:cNvSpPr/>
            <p:nvPr/>
          </p:nvSpPr>
          <p:spPr>
            <a:xfrm>
              <a:off x="6472775" y="2121150"/>
              <a:ext cx="121025" cy="176750"/>
            </a:xfrm>
            <a:custGeom>
              <a:rect b="b" l="l" r="r" t="t"/>
              <a:pathLst>
                <a:path extrusionOk="0" h="7070" w="4841">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6"/>
            <p:cNvSpPr/>
            <p:nvPr/>
          </p:nvSpPr>
          <p:spPr>
            <a:xfrm>
              <a:off x="1688525" y="661175"/>
              <a:ext cx="92350" cy="178350"/>
            </a:xfrm>
            <a:custGeom>
              <a:rect b="b" l="l" r="r" t="t"/>
              <a:pathLst>
                <a:path extrusionOk="0" h="7134" w="3694">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6"/>
            <p:cNvSpPr/>
            <p:nvPr/>
          </p:nvSpPr>
          <p:spPr>
            <a:xfrm flipH="1">
              <a:off x="1461393" y="1206602"/>
              <a:ext cx="147728" cy="176750"/>
            </a:xfrm>
            <a:custGeom>
              <a:rect b="b" l="l" r="r" t="t"/>
              <a:pathLst>
                <a:path extrusionOk="0" h="7070" w="5478">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6"/>
            <p:cNvSpPr/>
            <p:nvPr/>
          </p:nvSpPr>
          <p:spPr>
            <a:xfrm flipH="1">
              <a:off x="1291396" y="1206602"/>
              <a:ext cx="151153" cy="176750"/>
            </a:xfrm>
            <a:custGeom>
              <a:rect b="b" l="l" r="r" t="t"/>
              <a:pathLst>
                <a:path extrusionOk="0" h="7070" w="5605">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6"/>
            <p:cNvSpPr/>
            <p:nvPr/>
          </p:nvSpPr>
          <p:spPr>
            <a:xfrm flipH="1">
              <a:off x="1037205" y="1206602"/>
              <a:ext cx="252497" cy="176750"/>
            </a:xfrm>
            <a:custGeom>
              <a:rect b="b" l="l" r="r" t="t"/>
              <a:pathLst>
                <a:path extrusionOk="0" h="7070" w="9363">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6"/>
            <p:cNvSpPr/>
            <p:nvPr/>
          </p:nvSpPr>
          <p:spPr>
            <a:xfrm flipH="1">
              <a:off x="908417" y="1206602"/>
              <a:ext cx="109946" cy="176750"/>
            </a:xfrm>
            <a:custGeom>
              <a:rect b="b" l="l" r="r" t="t"/>
              <a:pathLst>
                <a:path extrusionOk="0" h="7070" w="4077">
                  <a:moveTo>
                    <a:pt x="1" y="1"/>
                  </a:moveTo>
                  <a:lnTo>
                    <a:pt x="1" y="7069"/>
                  </a:lnTo>
                  <a:lnTo>
                    <a:pt x="4076" y="7069"/>
                  </a:lnTo>
                  <a:lnTo>
                    <a:pt x="4076" y="5668"/>
                  </a:lnTo>
                  <a:lnTo>
                    <a:pt x="1529" y="5668"/>
                  </a:lnTo>
                  <a:lnTo>
                    <a:pt x="1529" y="1"/>
                  </a:lnTo>
                  <a:close/>
                </a:path>
              </a:pathLst>
            </a:custGeom>
            <a:solidFill>
              <a:schemeClr val="accen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6"/>
            <p:cNvSpPr/>
            <p:nvPr/>
          </p:nvSpPr>
          <p:spPr>
            <a:xfrm>
              <a:off x="2245750" y="4830900"/>
              <a:ext cx="162425" cy="211775"/>
            </a:xfrm>
            <a:custGeom>
              <a:rect b="b" l="l" r="r" t="t"/>
              <a:pathLst>
                <a:path extrusionOk="0" h="8471" w="6497">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6"/>
            <p:cNvSpPr/>
            <p:nvPr/>
          </p:nvSpPr>
          <p:spPr>
            <a:xfrm>
              <a:off x="2433625" y="4727400"/>
              <a:ext cx="207000" cy="380550"/>
            </a:xfrm>
            <a:custGeom>
              <a:rect b="b" l="l" r="r" t="t"/>
              <a:pathLst>
                <a:path extrusionOk="0" h="15222" w="8280">
                  <a:moveTo>
                    <a:pt x="6114" y="1"/>
                  </a:moveTo>
                  <a:lnTo>
                    <a:pt x="0" y="15221"/>
                  </a:lnTo>
                  <a:lnTo>
                    <a:pt x="2165" y="15221"/>
                  </a:lnTo>
                  <a:lnTo>
                    <a:pt x="8279" y="1"/>
                  </a:lnTo>
                  <a:close/>
                </a:path>
              </a:pathLst>
            </a:custGeom>
            <a:solidFill>
              <a:schemeClr val="accen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6"/>
            <p:cNvSpPr/>
            <p:nvPr/>
          </p:nvSpPr>
          <p:spPr>
            <a:xfrm>
              <a:off x="2661300" y="4830900"/>
              <a:ext cx="164000" cy="211775"/>
            </a:xfrm>
            <a:custGeom>
              <a:rect b="b" l="l" r="r" t="t"/>
              <a:pathLst>
                <a:path extrusionOk="0" h="8471" w="6560">
                  <a:moveTo>
                    <a:pt x="0" y="0"/>
                  </a:moveTo>
                  <a:lnTo>
                    <a:pt x="0" y="1911"/>
                  </a:lnTo>
                  <a:lnTo>
                    <a:pt x="5095" y="4267"/>
                  </a:lnTo>
                  <a:lnTo>
                    <a:pt x="0" y="6560"/>
                  </a:lnTo>
                  <a:lnTo>
                    <a:pt x="0" y="8470"/>
                  </a:lnTo>
                  <a:lnTo>
                    <a:pt x="6559" y="5413"/>
                  </a:lnTo>
                  <a:lnTo>
                    <a:pt x="6559" y="3057"/>
                  </a:lnTo>
                  <a:lnTo>
                    <a:pt x="0" y="0"/>
                  </a:lnTo>
                  <a:close/>
                </a:path>
              </a:pathLst>
            </a:custGeom>
            <a:solidFill>
              <a:schemeClr val="accen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9"/>
          <p:cNvSpPr txBox="1"/>
          <p:nvPr>
            <p:ph type="ctrTitle"/>
          </p:nvPr>
        </p:nvSpPr>
        <p:spPr>
          <a:xfrm>
            <a:off x="4857250" y="398850"/>
            <a:ext cx="35304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3000">
                <a:latin typeface="Roboto Mono"/>
                <a:ea typeface="Roboto Mono"/>
                <a:cs typeface="Roboto Mono"/>
                <a:sym typeface="Roboto Mono"/>
              </a:rPr>
              <a:t>    Abstract</a:t>
            </a:r>
            <a:endParaRPr sz="3000">
              <a:latin typeface="Roboto Mono"/>
              <a:ea typeface="Roboto Mono"/>
              <a:cs typeface="Roboto Mono"/>
              <a:sym typeface="Roboto Mono"/>
            </a:endParaRPr>
          </a:p>
        </p:txBody>
      </p:sp>
      <p:sp>
        <p:nvSpPr>
          <p:cNvPr id="212" name="Google Shape;212;p19"/>
          <p:cNvSpPr txBox="1"/>
          <p:nvPr>
            <p:ph idx="1" type="subTitle"/>
          </p:nvPr>
        </p:nvSpPr>
        <p:spPr>
          <a:xfrm>
            <a:off x="4734550" y="1396725"/>
            <a:ext cx="4286100" cy="3124500"/>
          </a:xfrm>
          <a:prstGeom prst="rect">
            <a:avLst/>
          </a:prstGeom>
        </p:spPr>
        <p:txBody>
          <a:bodyPr anchorCtr="0" anchor="t" bIns="91425" lIns="91425" spcFirstLastPara="1" rIns="91425" wrap="square" tIns="91425">
            <a:spAutoFit/>
          </a:bodyPr>
          <a:lstStyle/>
          <a:p>
            <a:pPr indent="0" lvl="0" marL="0" rtl="0" algn="just">
              <a:spcBef>
                <a:spcPts val="0"/>
              </a:spcBef>
              <a:spcAft>
                <a:spcPts val="0"/>
              </a:spcAft>
              <a:buClr>
                <a:schemeClr val="dk1"/>
              </a:buClr>
              <a:buSzPts val="1100"/>
              <a:buFont typeface="Arial"/>
              <a:buNone/>
            </a:pPr>
            <a:r>
              <a:rPr lang="es" sz="1400">
                <a:solidFill>
                  <a:schemeClr val="lt1"/>
                </a:solidFill>
                <a:latin typeface="Roboto Mono"/>
                <a:ea typeface="Roboto Mono"/>
                <a:cs typeface="Roboto Mono"/>
                <a:sym typeface="Roboto Mono"/>
              </a:rPr>
              <a:t>The mound is a rooted tree of sorted lists that relies on randomization for balance. It supports O(log(log(N))) insert and O(log(N)) extractMin operations, making it suitable for use as a priority queue. Mounds perform well in practice, and support novel </a:t>
            </a:r>
            <a:r>
              <a:rPr lang="es" sz="1400">
                <a:solidFill>
                  <a:schemeClr val="lt1"/>
                </a:solidFill>
                <a:latin typeface="Roboto Mono"/>
                <a:ea typeface="Roboto Mono"/>
                <a:cs typeface="Roboto Mono"/>
                <a:sym typeface="Roboto Mono"/>
              </a:rPr>
              <a:t>operations</a:t>
            </a:r>
            <a:r>
              <a:rPr lang="es" sz="1400">
                <a:solidFill>
                  <a:schemeClr val="lt1"/>
                </a:solidFill>
                <a:latin typeface="Roboto Mono"/>
                <a:ea typeface="Roboto Mono"/>
                <a:cs typeface="Roboto Mono"/>
                <a:sym typeface="Roboto Mono"/>
              </a:rPr>
              <a:t> that </a:t>
            </a:r>
            <a:r>
              <a:rPr lang="es" sz="1400">
                <a:solidFill>
                  <a:schemeClr val="lt1"/>
                </a:solidFill>
                <a:latin typeface="Roboto Mono"/>
                <a:ea typeface="Roboto Mono"/>
                <a:cs typeface="Roboto Mono"/>
                <a:sym typeface="Roboto Mono"/>
              </a:rPr>
              <a:t>we</a:t>
            </a:r>
            <a:r>
              <a:rPr lang="es" sz="1400">
                <a:solidFill>
                  <a:schemeClr val="lt1"/>
                </a:solidFill>
                <a:latin typeface="Roboto Mono"/>
                <a:ea typeface="Roboto Mono"/>
                <a:cs typeface="Roboto Mono"/>
                <a:sym typeface="Roboto Mono"/>
              </a:rPr>
              <a:t> expect to be useful in parallel applications, such as extractMany and probabilistic extractMin.</a:t>
            </a:r>
            <a:endParaRPr sz="1400">
              <a:solidFill>
                <a:schemeClr val="lt1"/>
              </a:solidFill>
              <a:latin typeface="Roboto Mono"/>
              <a:ea typeface="Roboto Mono"/>
              <a:cs typeface="Roboto Mono"/>
              <a:sym typeface="Roboto Mono"/>
            </a:endParaRPr>
          </a:p>
          <a:p>
            <a:pPr indent="0" lvl="0" marL="0" rtl="0" algn="just">
              <a:spcBef>
                <a:spcPts val="0"/>
              </a:spcBef>
              <a:spcAft>
                <a:spcPts val="0"/>
              </a:spcAft>
              <a:buClr>
                <a:schemeClr val="dk1"/>
              </a:buClr>
              <a:buSzPts val="1100"/>
              <a:buFont typeface="Arial"/>
              <a:buNone/>
            </a:pPr>
            <a:r>
              <a:rPr lang="es" sz="1500">
                <a:solidFill>
                  <a:schemeClr val="lt1"/>
                </a:solidFill>
                <a:latin typeface="Arial"/>
                <a:ea typeface="Arial"/>
                <a:cs typeface="Arial"/>
                <a:sym typeface="Arial"/>
              </a:rPr>
              <a:t>		</a:t>
            </a:r>
            <a:endParaRPr sz="1500">
              <a:solidFill>
                <a:schemeClr val="lt1"/>
              </a:solidFill>
              <a:latin typeface="Arial"/>
              <a:ea typeface="Arial"/>
              <a:cs typeface="Arial"/>
              <a:sym typeface="Arial"/>
            </a:endParaRPr>
          </a:p>
          <a:p>
            <a:pPr indent="0" lvl="0" marL="0" rtl="0" algn="just">
              <a:spcBef>
                <a:spcPts val="0"/>
              </a:spcBef>
              <a:spcAft>
                <a:spcPts val="0"/>
              </a:spcAft>
              <a:buClr>
                <a:schemeClr val="dk1"/>
              </a:buClr>
              <a:buSzPts val="1100"/>
              <a:buFont typeface="Arial"/>
              <a:buNone/>
            </a:pPr>
            <a:r>
              <a:t/>
            </a:r>
            <a:endParaRPr/>
          </a:p>
          <a:p>
            <a:pPr indent="0" lvl="0" marL="0" rtl="0" algn="just">
              <a:spcBef>
                <a:spcPts val="0"/>
              </a:spcBef>
              <a:spcAft>
                <a:spcPts val="0"/>
              </a:spcAft>
              <a:buNone/>
            </a:pPr>
            <a:r>
              <a:t/>
            </a:r>
            <a:endParaRPr/>
          </a:p>
        </p:txBody>
      </p:sp>
      <p:cxnSp>
        <p:nvCxnSpPr>
          <p:cNvPr id="213" name="Google Shape;213;p19"/>
          <p:cNvCxnSpPr/>
          <p:nvPr/>
        </p:nvCxnSpPr>
        <p:spPr>
          <a:xfrm flipH="1" rot="10800000">
            <a:off x="4752900" y="1005525"/>
            <a:ext cx="4589100" cy="1800"/>
          </a:xfrm>
          <a:prstGeom prst="straightConnector1">
            <a:avLst/>
          </a:prstGeom>
          <a:noFill/>
          <a:ln cap="flat" cmpd="sng" w="9525">
            <a:solidFill>
              <a:schemeClr val="accent1"/>
            </a:solidFill>
            <a:prstDash val="solid"/>
            <a:round/>
            <a:headEnd len="med" w="med" type="none"/>
            <a:tailEnd len="med" w="med" type="none"/>
          </a:ln>
        </p:spPr>
      </p:cxnSp>
      <p:grpSp>
        <p:nvGrpSpPr>
          <p:cNvPr id="214" name="Google Shape;214;p19"/>
          <p:cNvGrpSpPr/>
          <p:nvPr/>
        </p:nvGrpSpPr>
        <p:grpSpPr>
          <a:xfrm>
            <a:off x="1110251" y="1395327"/>
            <a:ext cx="2342144" cy="1664528"/>
            <a:chOff x="160325" y="221250"/>
            <a:chExt cx="7199950" cy="5116900"/>
          </a:xfrm>
        </p:grpSpPr>
        <p:sp>
          <p:nvSpPr>
            <p:cNvPr id="215" name="Google Shape;215;p19"/>
            <p:cNvSpPr/>
            <p:nvPr/>
          </p:nvSpPr>
          <p:spPr>
            <a:xfrm>
              <a:off x="2429200" y="1820275"/>
              <a:ext cx="2493650" cy="3513550"/>
            </a:xfrm>
            <a:custGeom>
              <a:rect b="b" l="l" r="r" t="t"/>
              <a:pathLst>
                <a:path extrusionOk="0" h="140542" w="99746">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9"/>
            <p:cNvSpPr/>
            <p:nvPr/>
          </p:nvSpPr>
          <p:spPr>
            <a:xfrm>
              <a:off x="160325" y="221250"/>
              <a:ext cx="7199950" cy="5116900"/>
            </a:xfrm>
            <a:custGeom>
              <a:rect b="b" l="l" r="r" t="t"/>
              <a:pathLst>
                <a:path extrusionOk="0" h="204676" w="287998">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9"/>
            <p:cNvSpPr/>
            <p:nvPr/>
          </p:nvSpPr>
          <p:spPr>
            <a:xfrm>
              <a:off x="2472425" y="4158300"/>
              <a:ext cx="726075" cy="1175525"/>
            </a:xfrm>
            <a:custGeom>
              <a:rect b="b" l="l" r="r" t="t"/>
              <a:pathLst>
                <a:path extrusionOk="0" h="47021" w="29043">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9"/>
            <p:cNvSpPr/>
            <p:nvPr/>
          </p:nvSpPr>
          <p:spPr>
            <a:xfrm>
              <a:off x="4054175" y="4408950"/>
              <a:ext cx="816800" cy="916225"/>
            </a:xfrm>
            <a:custGeom>
              <a:rect b="b" l="l" r="r" t="t"/>
              <a:pathLst>
                <a:path extrusionOk="0" h="36649" w="32672">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0"/>
          <p:cNvSpPr txBox="1"/>
          <p:nvPr>
            <p:ph idx="6" type="ctrTitle"/>
          </p:nvPr>
        </p:nvSpPr>
        <p:spPr>
          <a:xfrm>
            <a:off x="311700" y="339750"/>
            <a:ext cx="85206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latin typeface="Roboto Mono"/>
                <a:ea typeface="Roboto Mono"/>
                <a:cs typeface="Roboto Mono"/>
                <a:sym typeface="Roboto Mono"/>
              </a:rPr>
              <a:t>Mound Algorithm Overview</a:t>
            </a:r>
            <a:endParaRPr>
              <a:latin typeface="Roboto Mono"/>
              <a:ea typeface="Roboto Mono"/>
              <a:cs typeface="Roboto Mono"/>
              <a:sym typeface="Roboto Mono"/>
            </a:endParaRPr>
          </a:p>
        </p:txBody>
      </p:sp>
      <p:cxnSp>
        <p:nvCxnSpPr>
          <p:cNvPr id="224" name="Google Shape;224;p20"/>
          <p:cNvCxnSpPr/>
          <p:nvPr/>
        </p:nvCxnSpPr>
        <p:spPr>
          <a:xfrm>
            <a:off x="-457950" y="949100"/>
            <a:ext cx="6399000" cy="6600"/>
          </a:xfrm>
          <a:prstGeom prst="straightConnector1">
            <a:avLst/>
          </a:prstGeom>
          <a:noFill/>
          <a:ln cap="flat" cmpd="sng" w="9525">
            <a:solidFill>
              <a:schemeClr val="accent1"/>
            </a:solidFill>
            <a:prstDash val="solid"/>
            <a:round/>
            <a:headEnd len="med" w="med" type="none"/>
            <a:tailEnd len="med" w="med" type="none"/>
          </a:ln>
        </p:spPr>
      </p:cxnSp>
      <p:sp>
        <p:nvSpPr>
          <p:cNvPr id="225" name="Google Shape;225;p20"/>
          <p:cNvSpPr txBox="1"/>
          <p:nvPr/>
        </p:nvSpPr>
        <p:spPr>
          <a:xfrm>
            <a:off x="33900" y="1174950"/>
            <a:ext cx="8466600" cy="3591000"/>
          </a:xfrm>
          <a:prstGeom prst="rect">
            <a:avLst/>
          </a:prstGeom>
          <a:noFill/>
          <a:ln>
            <a:noFill/>
          </a:ln>
        </p:spPr>
        <p:txBody>
          <a:bodyPr anchorCtr="0" anchor="t" bIns="91425" lIns="91425" spcFirstLastPara="1" rIns="91425" wrap="square" tIns="91425">
            <a:noAutofit/>
          </a:bodyPr>
          <a:lstStyle/>
          <a:p>
            <a:pPr indent="-317500" lvl="0" marL="457200" rtl="0" algn="just">
              <a:spcBef>
                <a:spcPts val="0"/>
              </a:spcBef>
              <a:spcAft>
                <a:spcPts val="0"/>
              </a:spcAft>
              <a:buClr>
                <a:schemeClr val="lt1"/>
              </a:buClr>
              <a:buSzPts val="1400"/>
              <a:buFont typeface="Roboto Mono"/>
              <a:buChar char="❏"/>
            </a:pPr>
            <a:r>
              <a:rPr lang="es">
                <a:solidFill>
                  <a:schemeClr val="lt1"/>
                </a:solidFill>
                <a:latin typeface="Roboto Mono"/>
                <a:ea typeface="Roboto Mono"/>
                <a:cs typeface="Roboto Mono"/>
                <a:sym typeface="Roboto Mono"/>
              </a:rPr>
              <a:t>A mound is a rooted tree of sorted lists. For simplicity of presentation, we consider an array-based </a:t>
            </a:r>
            <a:r>
              <a:rPr lang="es">
                <a:solidFill>
                  <a:schemeClr val="lt1"/>
                </a:solidFill>
                <a:latin typeface="Roboto Mono"/>
                <a:ea typeface="Roboto Mono"/>
                <a:cs typeface="Roboto Mono"/>
                <a:sym typeface="Roboto Mono"/>
              </a:rPr>
              <a:t>implementation</a:t>
            </a:r>
            <a:r>
              <a:rPr lang="es">
                <a:solidFill>
                  <a:schemeClr val="lt1"/>
                </a:solidFill>
                <a:latin typeface="Roboto Mono"/>
                <a:ea typeface="Roboto Mono"/>
                <a:cs typeface="Roboto Mono"/>
                <a:sym typeface="Roboto Mono"/>
              </a:rPr>
              <a:t> of a complete binary tree, and assume that the array is always large enough to hold all elements stored in the mound. The array structure allows us to locate a leaf in O(1) time, and also to locate any ancestor of any node in O(1) time.</a:t>
            </a:r>
            <a:endParaRPr>
              <a:solidFill>
                <a:schemeClr val="lt1"/>
              </a:solidFill>
              <a:latin typeface="Roboto Mono"/>
              <a:ea typeface="Roboto Mono"/>
              <a:cs typeface="Roboto Mono"/>
              <a:sym typeface="Roboto Mono"/>
            </a:endParaRPr>
          </a:p>
          <a:p>
            <a:pPr indent="0" lvl="0" marL="457200" rtl="0" algn="just">
              <a:spcBef>
                <a:spcPts val="0"/>
              </a:spcBef>
              <a:spcAft>
                <a:spcPts val="0"/>
              </a:spcAft>
              <a:buNone/>
            </a:pPr>
            <a:r>
              <a:t/>
            </a:r>
            <a:endParaRPr>
              <a:solidFill>
                <a:schemeClr val="lt1"/>
              </a:solidFill>
              <a:latin typeface="Roboto Mono"/>
              <a:ea typeface="Roboto Mono"/>
              <a:cs typeface="Roboto Mono"/>
              <a:sym typeface="Roboto Mono"/>
            </a:endParaRPr>
          </a:p>
          <a:p>
            <a:pPr indent="-317500" lvl="0" marL="457200" rtl="0" algn="just">
              <a:spcBef>
                <a:spcPts val="0"/>
              </a:spcBef>
              <a:spcAft>
                <a:spcPts val="0"/>
              </a:spcAft>
              <a:buClr>
                <a:schemeClr val="lt1"/>
              </a:buClr>
              <a:buSzPts val="1400"/>
              <a:buFont typeface="Roboto Mono"/>
              <a:buChar char="❏"/>
            </a:pPr>
            <a:r>
              <a:rPr lang="es">
                <a:solidFill>
                  <a:schemeClr val="lt1"/>
                </a:solidFill>
                <a:latin typeface="Roboto Mono"/>
                <a:ea typeface="Roboto Mono"/>
                <a:cs typeface="Roboto Mono"/>
                <a:sym typeface="Roboto Mono"/>
              </a:rPr>
              <a:t>We focus on the operations needed to implement a lock-free priority queue with a mound, namely </a:t>
            </a:r>
            <a:r>
              <a:rPr b="1" lang="es">
                <a:solidFill>
                  <a:schemeClr val="lt1"/>
                </a:solidFill>
                <a:latin typeface="Roboto Mono"/>
                <a:ea typeface="Roboto Mono"/>
                <a:cs typeface="Roboto Mono"/>
                <a:sym typeface="Roboto Mono"/>
              </a:rPr>
              <a:t>extractMin</a:t>
            </a:r>
            <a:r>
              <a:rPr lang="es">
                <a:solidFill>
                  <a:schemeClr val="lt1"/>
                </a:solidFill>
                <a:latin typeface="Roboto Mono"/>
                <a:ea typeface="Roboto Mono"/>
                <a:cs typeface="Roboto Mono"/>
                <a:sym typeface="Roboto Mono"/>
              </a:rPr>
              <a:t> and </a:t>
            </a:r>
            <a:r>
              <a:rPr b="1" lang="es">
                <a:solidFill>
                  <a:schemeClr val="lt1"/>
                </a:solidFill>
                <a:latin typeface="Roboto Mono"/>
                <a:ea typeface="Roboto Mono"/>
                <a:cs typeface="Roboto Mono"/>
                <a:sym typeface="Roboto Mono"/>
              </a:rPr>
              <a:t>insert</a:t>
            </a:r>
            <a:r>
              <a:rPr lang="es">
                <a:solidFill>
                  <a:schemeClr val="lt1"/>
                </a:solidFill>
                <a:latin typeface="Roboto Mono"/>
                <a:ea typeface="Roboto Mono"/>
                <a:cs typeface="Roboto Mono"/>
                <a:sym typeface="Roboto Mono"/>
              </a:rPr>
              <a:t>. We permit the mound to store arbitrary non-unique, totally-ordered values of type T, and ⊤ is the maximum value. We reserve ⊤ as the return value of an extractMin on an empty mound, to prevent the operation from blocking. </a:t>
            </a:r>
            <a:endParaRPr>
              <a:solidFill>
                <a:schemeClr val="lt1"/>
              </a:solidFill>
              <a:latin typeface="Roboto Mono"/>
              <a:ea typeface="Roboto Mono"/>
              <a:cs typeface="Roboto Mono"/>
              <a:sym typeface="Roboto Mono"/>
            </a:endParaRPr>
          </a:p>
          <a:p>
            <a:pPr indent="0" lvl="0" marL="457200" rtl="0" algn="just">
              <a:spcBef>
                <a:spcPts val="0"/>
              </a:spcBef>
              <a:spcAft>
                <a:spcPts val="0"/>
              </a:spcAft>
              <a:buNone/>
            </a:pPr>
            <a:r>
              <a:t/>
            </a:r>
            <a:endParaRPr>
              <a:solidFill>
                <a:schemeClr val="lt1"/>
              </a:solidFill>
              <a:latin typeface="Roboto Mono"/>
              <a:ea typeface="Roboto Mono"/>
              <a:cs typeface="Roboto Mono"/>
              <a:sym typeface="Roboto Mono"/>
            </a:endParaRPr>
          </a:p>
          <a:p>
            <a:pPr indent="-317500" lvl="0" marL="457200" rtl="0" algn="just">
              <a:spcBef>
                <a:spcPts val="0"/>
              </a:spcBef>
              <a:spcAft>
                <a:spcPts val="0"/>
              </a:spcAft>
              <a:buClr>
                <a:schemeClr val="lt1"/>
              </a:buClr>
              <a:buSzPts val="1400"/>
              <a:buFont typeface="Roboto Mono"/>
              <a:buChar char="❏"/>
            </a:pPr>
            <a:r>
              <a:rPr lang="es">
                <a:solidFill>
                  <a:schemeClr val="lt1"/>
                </a:solidFill>
                <a:latin typeface="Roboto Mono"/>
                <a:ea typeface="Roboto Mono"/>
                <a:cs typeface="Roboto Mono"/>
                <a:sym typeface="Roboto Mono"/>
              </a:rPr>
              <a:t>In a traditional min-heap, the heap invariant only holds at the boundaries of functions, and is stated in terms of the following relationship between the values of parent and child nodes:</a:t>
            </a:r>
            <a:endParaRPr>
              <a:solidFill>
                <a:schemeClr val="lt1"/>
              </a:solidFill>
              <a:latin typeface="Roboto Mono"/>
              <a:ea typeface="Roboto Mono"/>
              <a:cs typeface="Roboto Mono"/>
              <a:sym typeface="Roboto Mono"/>
            </a:endParaRPr>
          </a:p>
          <a:p>
            <a:pPr indent="0" lvl="0" marL="457200" rtl="0" algn="just">
              <a:lnSpc>
                <a:spcPct val="115000"/>
              </a:lnSpc>
              <a:spcBef>
                <a:spcPts val="0"/>
              </a:spcBef>
              <a:spcAft>
                <a:spcPts val="0"/>
              </a:spcAft>
              <a:buNone/>
            </a:pPr>
            <a:r>
              <a:rPr lang="es">
                <a:solidFill>
                  <a:schemeClr val="lt1"/>
                </a:solidFill>
                <a:latin typeface="Roboto Mono"/>
                <a:ea typeface="Roboto Mono"/>
                <a:cs typeface="Roboto Mono"/>
                <a:sym typeface="Roboto Mono"/>
              </a:rPr>
              <a:t>∀p, c ∈ [1, N] : (⌊c/2⌋ = p) ⇒ val(</a:t>
            </a:r>
            <a:r>
              <a:rPr lang="es">
                <a:solidFill>
                  <a:schemeClr val="lt1"/>
                </a:solidFill>
                <a:latin typeface="Roboto Mono"/>
                <a:ea typeface="Roboto Mono"/>
                <a:cs typeface="Roboto Mono"/>
                <a:sym typeface="Roboto Mono"/>
              </a:rPr>
              <a:t>treep</a:t>
            </a:r>
            <a:r>
              <a:rPr lang="es">
                <a:solidFill>
                  <a:schemeClr val="lt1"/>
                </a:solidFill>
                <a:latin typeface="Roboto Mono"/>
                <a:ea typeface="Roboto Mono"/>
                <a:cs typeface="Roboto Mono"/>
                <a:sym typeface="Roboto Mono"/>
              </a:rPr>
              <a:t>) ≤ val(tre</a:t>
            </a:r>
            <a:r>
              <a:rPr lang="es">
                <a:solidFill>
                  <a:schemeClr val="lt1"/>
                </a:solidFill>
                <a:latin typeface="Roboto Mono"/>
                <a:ea typeface="Roboto Mono"/>
                <a:cs typeface="Roboto Mono"/>
                <a:sym typeface="Roboto Mono"/>
              </a:rPr>
              <a:t>ec)</a:t>
            </a:r>
            <a:endParaRPr>
              <a:latin typeface="Roboto Light"/>
              <a:ea typeface="Roboto Light"/>
              <a:cs typeface="Roboto Light"/>
              <a:sym typeface="Roboto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1"/>
          <p:cNvSpPr txBox="1"/>
          <p:nvPr>
            <p:ph idx="1" type="subTitle"/>
          </p:nvPr>
        </p:nvSpPr>
        <p:spPr>
          <a:xfrm>
            <a:off x="4425250" y="177800"/>
            <a:ext cx="4357500" cy="4710000"/>
          </a:xfrm>
          <a:prstGeom prst="rect">
            <a:avLst/>
          </a:prstGeom>
        </p:spPr>
        <p:txBody>
          <a:bodyPr anchorCtr="0" anchor="t" bIns="91425" lIns="91425" spcFirstLastPara="1" rIns="91425" wrap="square" tIns="91425">
            <a:spAutoFit/>
          </a:bodyPr>
          <a:lstStyle/>
          <a:p>
            <a:pPr indent="-317500" lvl="0" marL="457200" rtl="0" algn="just">
              <a:spcBef>
                <a:spcPts val="0"/>
              </a:spcBef>
              <a:spcAft>
                <a:spcPts val="0"/>
              </a:spcAft>
              <a:buClr>
                <a:schemeClr val="lt1"/>
              </a:buClr>
              <a:buSzPts val="1400"/>
              <a:buFont typeface="Roboto Mono"/>
              <a:buChar char="❏"/>
            </a:pPr>
            <a:r>
              <a:rPr lang="es" sz="1400">
                <a:solidFill>
                  <a:schemeClr val="lt1"/>
                </a:solidFill>
                <a:latin typeface="Roboto Mono"/>
                <a:ea typeface="Roboto Mono"/>
                <a:cs typeface="Roboto Mono"/>
                <a:sym typeface="Roboto Mono"/>
              </a:rPr>
              <a:t>Listing 1 presents the basic data types for the mound.</a:t>
            </a:r>
            <a:endParaRPr sz="1400">
              <a:solidFill>
                <a:schemeClr val="lt1"/>
              </a:solidFill>
              <a:latin typeface="Roboto Mono"/>
              <a:ea typeface="Roboto Mono"/>
              <a:cs typeface="Roboto Mono"/>
              <a:sym typeface="Roboto Mono"/>
            </a:endParaRPr>
          </a:p>
          <a:p>
            <a:pPr indent="0" lvl="0" marL="457200" rtl="0" algn="just">
              <a:spcBef>
                <a:spcPts val="0"/>
              </a:spcBef>
              <a:spcAft>
                <a:spcPts val="0"/>
              </a:spcAft>
              <a:buNone/>
            </a:pPr>
            <a:r>
              <a:rPr lang="es" sz="1400">
                <a:solidFill>
                  <a:schemeClr val="lt1"/>
                </a:solidFill>
                <a:latin typeface="Roboto Mono"/>
                <a:ea typeface="Roboto Mono"/>
                <a:cs typeface="Roboto Mono"/>
                <a:sym typeface="Roboto Mono"/>
              </a:rPr>
              <a:t> </a:t>
            </a:r>
            <a:endParaRPr sz="1400">
              <a:solidFill>
                <a:schemeClr val="lt1"/>
              </a:solidFill>
              <a:latin typeface="Roboto Mono"/>
              <a:ea typeface="Roboto Mono"/>
              <a:cs typeface="Roboto Mono"/>
              <a:sym typeface="Roboto Mono"/>
            </a:endParaRPr>
          </a:p>
          <a:p>
            <a:pPr indent="-317500" lvl="0" marL="457200" rtl="0" algn="just">
              <a:spcBef>
                <a:spcPts val="0"/>
              </a:spcBef>
              <a:spcAft>
                <a:spcPts val="0"/>
              </a:spcAft>
              <a:buClr>
                <a:schemeClr val="lt1"/>
              </a:buClr>
              <a:buSzPts val="1400"/>
              <a:buFont typeface="Roboto Mono"/>
              <a:buChar char="❏"/>
            </a:pPr>
            <a:r>
              <a:rPr lang="es" sz="1400">
                <a:solidFill>
                  <a:schemeClr val="lt1"/>
                </a:solidFill>
                <a:latin typeface="Roboto Mono"/>
                <a:ea typeface="Roboto Mono"/>
                <a:cs typeface="Roboto Mono"/>
                <a:sym typeface="Roboto Mono"/>
              </a:rPr>
              <a:t>We define a mound as an array-based binary tree of MNodes (tree) and a depth field. The MNode type describes nodes that comprise the mound’s tree. Each node consists of a pointer to a list. </a:t>
            </a:r>
            <a:endParaRPr sz="1400">
              <a:solidFill>
                <a:schemeClr val="lt1"/>
              </a:solidFill>
              <a:latin typeface="Roboto Mono"/>
              <a:ea typeface="Roboto Mono"/>
              <a:cs typeface="Roboto Mono"/>
              <a:sym typeface="Roboto Mono"/>
            </a:endParaRPr>
          </a:p>
          <a:p>
            <a:pPr indent="0" lvl="0" marL="457200" rtl="0" algn="just">
              <a:spcBef>
                <a:spcPts val="0"/>
              </a:spcBef>
              <a:spcAft>
                <a:spcPts val="0"/>
              </a:spcAft>
              <a:buNone/>
            </a:pPr>
            <a:r>
              <a:t/>
            </a:r>
            <a:endParaRPr sz="1400">
              <a:solidFill>
                <a:schemeClr val="lt1"/>
              </a:solidFill>
              <a:latin typeface="Roboto Mono"/>
              <a:ea typeface="Roboto Mono"/>
              <a:cs typeface="Roboto Mono"/>
              <a:sym typeface="Roboto Mono"/>
            </a:endParaRPr>
          </a:p>
          <a:p>
            <a:pPr indent="-317500" lvl="0" marL="457200" rtl="0" algn="just">
              <a:spcBef>
                <a:spcPts val="0"/>
              </a:spcBef>
              <a:spcAft>
                <a:spcPts val="0"/>
              </a:spcAft>
              <a:buClr>
                <a:schemeClr val="lt1"/>
              </a:buClr>
              <a:buSzPts val="1400"/>
              <a:buFont typeface="Roboto Mono"/>
              <a:buChar char="❏"/>
            </a:pPr>
            <a:r>
              <a:rPr lang="es" sz="1400">
                <a:solidFill>
                  <a:schemeClr val="lt1"/>
                </a:solidFill>
                <a:latin typeface="Roboto Mono"/>
                <a:ea typeface="Roboto Mono"/>
                <a:cs typeface="Roboto Mono"/>
                <a:sym typeface="Roboto Mono"/>
              </a:rPr>
              <a:t>The list holds values of type T, in sorted order. We define the value of a MNode based on whether its list is nil or not. If the MNode’s list is nil, then its value is ⊤. Otherwise, the MNode’s value is the value stored in the first element of the list, i.e., list.value. The </a:t>
            </a:r>
            <a:r>
              <a:rPr b="1" lang="es" sz="1400">
                <a:solidFill>
                  <a:schemeClr val="lt1"/>
                </a:solidFill>
                <a:latin typeface="Roboto Mono"/>
                <a:ea typeface="Roboto Mono"/>
                <a:cs typeface="Roboto Mono"/>
                <a:sym typeface="Roboto Mono"/>
              </a:rPr>
              <a:t>val() </a:t>
            </a:r>
            <a:r>
              <a:rPr lang="es" sz="1400">
                <a:solidFill>
                  <a:schemeClr val="lt1"/>
                </a:solidFill>
                <a:latin typeface="Roboto Mono"/>
                <a:ea typeface="Roboto Mono"/>
                <a:cs typeface="Roboto Mono"/>
                <a:sym typeface="Roboto Mono"/>
              </a:rPr>
              <a:t>function in is shorthand for this computation.</a:t>
            </a:r>
            <a:endParaRPr/>
          </a:p>
        </p:txBody>
      </p:sp>
      <p:pic>
        <p:nvPicPr>
          <p:cNvPr id="231" name="Google Shape;231;p21"/>
          <p:cNvPicPr preferRelativeResize="0"/>
          <p:nvPr/>
        </p:nvPicPr>
        <p:blipFill>
          <a:blip r:embed="rId3">
            <a:alphaModFix/>
          </a:blip>
          <a:stretch>
            <a:fillRect/>
          </a:stretch>
        </p:blipFill>
        <p:spPr>
          <a:xfrm>
            <a:off x="251850" y="101600"/>
            <a:ext cx="3429175" cy="1870500"/>
          </a:xfrm>
          <a:prstGeom prst="rect">
            <a:avLst/>
          </a:prstGeom>
          <a:noFill/>
          <a:ln>
            <a:noFill/>
          </a:ln>
        </p:spPr>
      </p:pic>
      <p:pic>
        <p:nvPicPr>
          <p:cNvPr id="232" name="Google Shape;232;p21"/>
          <p:cNvPicPr preferRelativeResize="0"/>
          <p:nvPr/>
        </p:nvPicPr>
        <p:blipFill>
          <a:blip r:embed="rId4">
            <a:alphaModFix/>
          </a:blip>
          <a:stretch>
            <a:fillRect/>
          </a:stretch>
        </p:blipFill>
        <p:spPr>
          <a:xfrm>
            <a:off x="251850" y="2039400"/>
            <a:ext cx="3821725" cy="3001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2"/>
          <p:cNvSpPr txBox="1"/>
          <p:nvPr/>
        </p:nvSpPr>
        <p:spPr>
          <a:xfrm>
            <a:off x="119350" y="733425"/>
            <a:ext cx="4532400" cy="3786600"/>
          </a:xfrm>
          <a:prstGeom prst="rect">
            <a:avLst/>
          </a:prstGeom>
          <a:noFill/>
          <a:ln>
            <a:noFill/>
          </a:ln>
        </p:spPr>
        <p:txBody>
          <a:bodyPr anchorCtr="0" anchor="t" bIns="91425" lIns="91425" spcFirstLastPara="1" rIns="91425" wrap="square" tIns="91425">
            <a:spAutoFit/>
          </a:bodyPr>
          <a:lstStyle/>
          <a:p>
            <a:pPr indent="-342900" lvl="0" marL="457200" rtl="0" algn="l">
              <a:lnSpc>
                <a:spcPct val="150000"/>
              </a:lnSpc>
              <a:spcBef>
                <a:spcPts val="0"/>
              </a:spcBef>
              <a:spcAft>
                <a:spcPts val="0"/>
              </a:spcAft>
              <a:buClr>
                <a:schemeClr val="lt1"/>
              </a:buClr>
              <a:buSzPts val="1800"/>
              <a:buFont typeface="Roboto Light"/>
              <a:buChar char="❏"/>
            </a:pPr>
            <a:r>
              <a:rPr b="1" lang="es" sz="1800">
                <a:solidFill>
                  <a:schemeClr val="lt1"/>
                </a:solidFill>
                <a:latin typeface="Roboto"/>
                <a:ea typeface="Roboto"/>
                <a:cs typeface="Roboto"/>
                <a:sym typeface="Roboto"/>
              </a:rPr>
              <a:t>createListNode()</a:t>
            </a:r>
            <a:r>
              <a:rPr lang="es" sz="1800">
                <a:solidFill>
                  <a:schemeClr val="lt1"/>
                </a:solidFill>
                <a:latin typeface="Roboto Light"/>
                <a:ea typeface="Roboto Light"/>
                <a:cs typeface="Roboto Light"/>
                <a:sym typeface="Roboto Light"/>
              </a:rPr>
              <a:t> function creates a new Lnode structure and initializes it with the given data value.</a:t>
            </a:r>
            <a:endParaRPr sz="1800">
              <a:solidFill>
                <a:schemeClr val="lt1"/>
              </a:solidFill>
              <a:latin typeface="Roboto Light"/>
              <a:ea typeface="Roboto Light"/>
              <a:cs typeface="Roboto Light"/>
              <a:sym typeface="Roboto Light"/>
            </a:endParaRPr>
          </a:p>
          <a:p>
            <a:pPr indent="0" lvl="0" marL="457200" rtl="0" algn="l">
              <a:lnSpc>
                <a:spcPct val="150000"/>
              </a:lnSpc>
              <a:spcBef>
                <a:spcPts val="0"/>
              </a:spcBef>
              <a:spcAft>
                <a:spcPts val="0"/>
              </a:spcAft>
              <a:buNone/>
            </a:pPr>
            <a:r>
              <a:t/>
            </a:r>
            <a:endParaRPr sz="1800">
              <a:solidFill>
                <a:schemeClr val="lt1"/>
              </a:solidFill>
              <a:latin typeface="Roboto Light"/>
              <a:ea typeface="Roboto Light"/>
              <a:cs typeface="Roboto Light"/>
              <a:sym typeface="Roboto Light"/>
            </a:endParaRPr>
          </a:p>
          <a:p>
            <a:pPr indent="-342900" lvl="0" marL="457200" rtl="0" algn="l">
              <a:lnSpc>
                <a:spcPct val="150000"/>
              </a:lnSpc>
              <a:spcBef>
                <a:spcPts val="0"/>
              </a:spcBef>
              <a:spcAft>
                <a:spcPts val="0"/>
              </a:spcAft>
              <a:buClr>
                <a:schemeClr val="lt1"/>
              </a:buClr>
              <a:buSzPts val="1800"/>
              <a:buFont typeface="Roboto Light"/>
              <a:buChar char="❏"/>
            </a:pPr>
            <a:r>
              <a:rPr b="1" lang="es" sz="1800">
                <a:solidFill>
                  <a:schemeClr val="lt1"/>
                </a:solidFill>
                <a:latin typeface="Roboto"/>
                <a:ea typeface="Roboto"/>
                <a:cs typeface="Roboto"/>
                <a:sym typeface="Roboto"/>
              </a:rPr>
              <a:t>valueOfMound()</a:t>
            </a:r>
            <a:r>
              <a:rPr lang="es" sz="1800">
                <a:solidFill>
                  <a:schemeClr val="lt1"/>
                </a:solidFill>
                <a:latin typeface="Roboto Light"/>
                <a:ea typeface="Roboto Light"/>
                <a:cs typeface="Roboto Light"/>
                <a:sym typeface="Roboto Light"/>
              </a:rPr>
              <a:t> function returns the value of an Mnode structure. If the list pointer of the Mnode structure is NULL, T is returned.</a:t>
            </a:r>
            <a:endParaRPr sz="1800">
              <a:solidFill>
                <a:schemeClr val="lt1"/>
              </a:solidFill>
              <a:latin typeface="Roboto Light"/>
              <a:ea typeface="Roboto Light"/>
              <a:cs typeface="Roboto Light"/>
              <a:sym typeface="Roboto Light"/>
            </a:endParaRPr>
          </a:p>
          <a:p>
            <a:pPr indent="0" lvl="0" marL="457200" rtl="0" algn="l">
              <a:lnSpc>
                <a:spcPct val="150000"/>
              </a:lnSpc>
              <a:spcBef>
                <a:spcPts val="0"/>
              </a:spcBef>
              <a:spcAft>
                <a:spcPts val="0"/>
              </a:spcAft>
              <a:buNone/>
            </a:pPr>
            <a:r>
              <a:t/>
            </a:r>
            <a:endParaRPr sz="1800">
              <a:solidFill>
                <a:schemeClr val="lt1"/>
              </a:solidFill>
              <a:latin typeface="Roboto Light"/>
              <a:ea typeface="Roboto Light"/>
              <a:cs typeface="Roboto Light"/>
              <a:sym typeface="Roboto Light"/>
            </a:endParaRPr>
          </a:p>
        </p:txBody>
      </p:sp>
      <p:pic>
        <p:nvPicPr>
          <p:cNvPr id="238" name="Google Shape;238;p22"/>
          <p:cNvPicPr preferRelativeResize="0"/>
          <p:nvPr/>
        </p:nvPicPr>
        <p:blipFill>
          <a:blip r:embed="rId3">
            <a:alphaModFix/>
          </a:blip>
          <a:stretch>
            <a:fillRect/>
          </a:stretch>
        </p:blipFill>
        <p:spPr>
          <a:xfrm>
            <a:off x="4524775" y="1034350"/>
            <a:ext cx="4452625" cy="3005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52643"/>
            </a:gs>
            <a:gs pos="100000">
              <a:srgbClr val="041523"/>
            </a:gs>
          </a:gsLst>
          <a:path path="circle">
            <a:fillToRect b="50%" l="50%" r="50%" t="50%"/>
          </a:path>
          <a:tileRect/>
        </a:gradFill>
      </p:bgPr>
    </p:bg>
    <p:spTree>
      <p:nvGrpSpPr>
        <p:cNvPr id="242" name="Shape 242"/>
        <p:cNvGrpSpPr/>
        <p:nvPr/>
      </p:nvGrpSpPr>
      <p:grpSpPr>
        <a:xfrm>
          <a:off x="0" y="0"/>
          <a:ext cx="0" cy="0"/>
          <a:chOff x="0" y="0"/>
          <a:chExt cx="0" cy="0"/>
        </a:xfrm>
      </p:grpSpPr>
      <p:sp>
        <p:nvSpPr>
          <p:cNvPr id="243" name="Google Shape;243;p23"/>
          <p:cNvSpPr txBox="1"/>
          <p:nvPr>
            <p:ph idx="4" type="ctrTitle"/>
          </p:nvPr>
        </p:nvSpPr>
        <p:spPr>
          <a:xfrm>
            <a:off x="252025" y="113475"/>
            <a:ext cx="78339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latin typeface="Roboto Mono"/>
                <a:ea typeface="Roboto Mono"/>
                <a:cs typeface="Roboto Mono"/>
                <a:sym typeface="Roboto Mono"/>
              </a:rPr>
              <a:t>The Insert Operation</a:t>
            </a:r>
            <a:endParaRPr>
              <a:solidFill>
                <a:srgbClr val="FFFFFF"/>
              </a:solidFill>
              <a:latin typeface="Roboto Mono"/>
              <a:ea typeface="Roboto Mono"/>
              <a:cs typeface="Roboto Mono"/>
              <a:sym typeface="Roboto Mono"/>
            </a:endParaRPr>
          </a:p>
        </p:txBody>
      </p:sp>
      <p:cxnSp>
        <p:nvCxnSpPr>
          <p:cNvPr id="244" name="Google Shape;244;p23"/>
          <p:cNvCxnSpPr/>
          <p:nvPr/>
        </p:nvCxnSpPr>
        <p:spPr>
          <a:xfrm flipH="1" rot="10800000">
            <a:off x="-619500" y="696500"/>
            <a:ext cx="5760900" cy="9300"/>
          </a:xfrm>
          <a:prstGeom prst="straightConnector1">
            <a:avLst/>
          </a:prstGeom>
          <a:noFill/>
          <a:ln cap="flat" cmpd="sng" w="9525">
            <a:solidFill>
              <a:schemeClr val="accent1"/>
            </a:solidFill>
            <a:prstDash val="solid"/>
            <a:round/>
            <a:headEnd len="med" w="med" type="none"/>
            <a:tailEnd len="med" w="med" type="none"/>
          </a:ln>
        </p:spPr>
      </p:cxnSp>
      <p:sp>
        <p:nvSpPr>
          <p:cNvPr id="245" name="Google Shape;245;p23"/>
          <p:cNvSpPr txBox="1"/>
          <p:nvPr/>
        </p:nvSpPr>
        <p:spPr>
          <a:xfrm>
            <a:off x="-108475" y="651375"/>
            <a:ext cx="5336400" cy="4248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sz="1100">
              <a:solidFill>
                <a:schemeClr val="dk1"/>
              </a:solidFill>
            </a:endParaRPr>
          </a:p>
          <a:p>
            <a:pPr indent="-317500" lvl="0" marL="457200" rtl="0" algn="just">
              <a:spcBef>
                <a:spcPts val="0"/>
              </a:spcBef>
              <a:spcAft>
                <a:spcPts val="0"/>
              </a:spcAft>
              <a:buClr>
                <a:schemeClr val="lt1"/>
              </a:buClr>
              <a:buSzPts val="1400"/>
              <a:buFont typeface="Roboto Mono"/>
              <a:buChar char="❏"/>
            </a:pPr>
            <a:r>
              <a:rPr lang="es">
                <a:solidFill>
                  <a:schemeClr val="lt1"/>
                </a:solidFill>
                <a:latin typeface="Roboto Mono"/>
                <a:ea typeface="Roboto Mono"/>
                <a:cs typeface="Roboto Mono"/>
                <a:sym typeface="Roboto Mono"/>
              </a:rPr>
              <a:t>Wh</a:t>
            </a:r>
            <a:r>
              <a:rPr lang="es">
                <a:solidFill>
                  <a:schemeClr val="lt1"/>
                </a:solidFill>
                <a:latin typeface="Roboto Mono"/>
                <a:ea typeface="Roboto Mono"/>
                <a:cs typeface="Roboto Mono"/>
                <a:sym typeface="Roboto Mono"/>
              </a:rPr>
              <a:t>en inserting a value v into the mound, the only requirement is that there exist some node index c such that val(treec) ≥ v and if c!=1(c is not the root index), then for the parent index p of c, val(treep) ≤ v. When such a node is identified, v can be inserted as the new head of treec.list. </a:t>
            </a:r>
            <a:endParaRPr>
              <a:solidFill>
                <a:schemeClr val="lt1"/>
              </a:solidFill>
              <a:latin typeface="Roboto Mono"/>
              <a:ea typeface="Roboto Mono"/>
              <a:cs typeface="Roboto Mono"/>
              <a:sym typeface="Roboto Mono"/>
            </a:endParaRPr>
          </a:p>
          <a:p>
            <a:pPr indent="0" lvl="0" marL="457200" rtl="0" algn="just">
              <a:spcBef>
                <a:spcPts val="0"/>
              </a:spcBef>
              <a:spcAft>
                <a:spcPts val="0"/>
              </a:spcAft>
              <a:buNone/>
            </a:pPr>
            <a:r>
              <a:t/>
            </a:r>
            <a:endParaRPr>
              <a:solidFill>
                <a:schemeClr val="lt1"/>
              </a:solidFill>
              <a:latin typeface="Roboto Mono"/>
              <a:ea typeface="Roboto Mono"/>
              <a:cs typeface="Roboto Mono"/>
              <a:sym typeface="Roboto Mono"/>
            </a:endParaRPr>
          </a:p>
          <a:p>
            <a:pPr indent="-317500" lvl="0" marL="457200" rtl="0" algn="just">
              <a:spcBef>
                <a:spcPts val="0"/>
              </a:spcBef>
              <a:spcAft>
                <a:spcPts val="0"/>
              </a:spcAft>
              <a:buClr>
                <a:schemeClr val="lt1"/>
              </a:buClr>
              <a:buSzPts val="1400"/>
              <a:buChar char="❏"/>
            </a:pPr>
            <a:r>
              <a:rPr lang="es">
                <a:solidFill>
                  <a:schemeClr val="lt1"/>
                </a:solidFill>
                <a:latin typeface="Roboto Mono"/>
                <a:ea typeface="Roboto Mono"/>
                <a:cs typeface="Roboto Mono"/>
                <a:sym typeface="Roboto Mono"/>
              </a:rPr>
              <a:t>Inserting v as </a:t>
            </a:r>
            <a:r>
              <a:rPr lang="es">
                <a:solidFill>
                  <a:schemeClr val="lt1"/>
                </a:solidFill>
                <a:latin typeface="Roboto Mono"/>
                <a:ea typeface="Roboto Mono"/>
                <a:cs typeface="Roboto Mono"/>
                <a:sym typeface="Roboto Mono"/>
              </a:rPr>
              <a:t>the head of treec.list clearly cannot violate the mound property: decreasing val(treec) to v does not violate the mound property between treep and treec, since v ≥ val(treep). Furthermore, for every child index c′ of c, it already holds that val(treec′ ) ≥ val(treec). Since v ≤ val(treec), setting val(treec) to v does not violate the mound property between treec and its children.</a:t>
            </a:r>
            <a:r>
              <a:rPr lang="es" sz="1500">
                <a:solidFill>
                  <a:schemeClr val="lt1"/>
                </a:solidFill>
              </a:rPr>
              <a:t> </a:t>
            </a:r>
            <a:endParaRPr sz="500">
              <a:solidFill>
                <a:schemeClr val="dk1"/>
              </a:solidFill>
            </a:endParaRPr>
          </a:p>
        </p:txBody>
      </p:sp>
      <p:pic>
        <p:nvPicPr>
          <p:cNvPr id="246" name="Google Shape;246;p23"/>
          <p:cNvPicPr preferRelativeResize="0"/>
          <p:nvPr/>
        </p:nvPicPr>
        <p:blipFill>
          <a:blip r:embed="rId3">
            <a:alphaModFix/>
          </a:blip>
          <a:stretch>
            <a:fillRect/>
          </a:stretch>
        </p:blipFill>
        <p:spPr>
          <a:xfrm>
            <a:off x="5701700" y="948675"/>
            <a:ext cx="2330320" cy="3641125"/>
          </a:xfrm>
          <a:prstGeom prst="rect">
            <a:avLst/>
          </a:prstGeom>
          <a:noFill/>
          <a:ln>
            <a:noFill/>
          </a:ln>
        </p:spPr>
      </p:pic>
      <p:cxnSp>
        <p:nvCxnSpPr>
          <p:cNvPr id="247" name="Google Shape;247;p23"/>
          <p:cNvCxnSpPr/>
          <p:nvPr/>
        </p:nvCxnSpPr>
        <p:spPr>
          <a:xfrm>
            <a:off x="716100" y="-400725"/>
            <a:ext cx="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4"/>
          <p:cNvSpPr txBox="1"/>
          <p:nvPr/>
        </p:nvSpPr>
        <p:spPr>
          <a:xfrm>
            <a:off x="99450" y="784650"/>
            <a:ext cx="8569500" cy="3528000"/>
          </a:xfrm>
          <a:prstGeom prst="rect">
            <a:avLst/>
          </a:prstGeom>
          <a:noFill/>
          <a:ln>
            <a:noFill/>
          </a:ln>
        </p:spPr>
        <p:txBody>
          <a:bodyPr anchorCtr="0" anchor="t" bIns="91425" lIns="91425" spcFirstLastPara="1" rIns="91425" wrap="square" tIns="91425">
            <a:spAutoFit/>
          </a:bodyPr>
          <a:lstStyle/>
          <a:p>
            <a:pPr indent="-317500" lvl="0" marL="457200" rtl="0" algn="just">
              <a:lnSpc>
                <a:spcPct val="115000"/>
              </a:lnSpc>
              <a:spcBef>
                <a:spcPts val="0"/>
              </a:spcBef>
              <a:spcAft>
                <a:spcPts val="0"/>
              </a:spcAft>
              <a:buClr>
                <a:schemeClr val="lt1"/>
              </a:buClr>
              <a:buSzPts val="1400"/>
              <a:buFont typeface="Roboto Mono"/>
              <a:buChar char="❏"/>
            </a:pPr>
            <a:r>
              <a:rPr lang="es">
                <a:solidFill>
                  <a:schemeClr val="lt1"/>
                </a:solidFill>
                <a:latin typeface="Roboto Mono"/>
                <a:ea typeface="Roboto Mono"/>
                <a:cs typeface="Roboto Mono"/>
                <a:sym typeface="Roboto Mono"/>
              </a:rPr>
              <a:t>The insert(v) method operates as follows: it selects a random leaf index l and compares v to val(treel). If v ≤ val(</a:t>
            </a:r>
            <a:r>
              <a:rPr lang="es">
                <a:solidFill>
                  <a:schemeClr val="lt1"/>
                </a:solidFill>
                <a:latin typeface="Roboto Mono"/>
                <a:ea typeface="Roboto Mono"/>
                <a:cs typeface="Roboto Mono"/>
                <a:sym typeface="Roboto Mono"/>
              </a:rPr>
              <a:t>treel</a:t>
            </a:r>
            <a:r>
              <a:rPr lang="es">
                <a:solidFill>
                  <a:schemeClr val="lt1"/>
                </a:solidFill>
                <a:latin typeface="Roboto Mono"/>
                <a:ea typeface="Roboto Mono"/>
                <a:cs typeface="Roboto Mono"/>
                <a:sym typeface="Roboto Mono"/>
              </a:rPr>
              <a:t>), then either the parent of </a:t>
            </a:r>
            <a:r>
              <a:rPr lang="es">
                <a:solidFill>
                  <a:schemeClr val="lt1"/>
                </a:solidFill>
                <a:latin typeface="Roboto Mono"/>
                <a:ea typeface="Roboto Mono"/>
                <a:cs typeface="Roboto Mono"/>
                <a:sym typeface="Roboto Mono"/>
              </a:rPr>
              <a:t>treel</a:t>
            </a:r>
            <a:r>
              <a:rPr lang="es">
                <a:solidFill>
                  <a:schemeClr val="lt1"/>
                </a:solidFill>
                <a:latin typeface="Roboto Mono"/>
                <a:ea typeface="Roboto Mono"/>
                <a:cs typeface="Roboto Mono"/>
                <a:sym typeface="Roboto Mono"/>
              </a:rPr>
              <a:t> has a val() less than v, in which case the insertion can occur at </a:t>
            </a:r>
            <a:r>
              <a:rPr lang="es">
                <a:solidFill>
                  <a:schemeClr val="lt1"/>
                </a:solidFill>
                <a:latin typeface="Roboto Mono"/>
                <a:ea typeface="Roboto Mono"/>
                <a:cs typeface="Roboto Mono"/>
                <a:sym typeface="Roboto Mono"/>
              </a:rPr>
              <a:t>treel</a:t>
            </a:r>
            <a:r>
              <a:rPr lang="es">
                <a:solidFill>
                  <a:schemeClr val="lt1"/>
                </a:solidFill>
                <a:latin typeface="Roboto Mono"/>
                <a:ea typeface="Roboto Mono"/>
                <a:cs typeface="Roboto Mono"/>
                <a:sym typeface="Roboto Mono"/>
              </a:rPr>
              <a:t>, or else there must exist some node index c in the set of ancestor </a:t>
            </a:r>
            <a:r>
              <a:rPr lang="es">
                <a:solidFill>
                  <a:schemeClr val="lt1"/>
                </a:solidFill>
                <a:latin typeface="Roboto Mono"/>
                <a:ea typeface="Roboto Mono"/>
                <a:cs typeface="Roboto Mono"/>
                <a:sym typeface="Roboto Mono"/>
              </a:rPr>
              <a:t>indices</a:t>
            </a:r>
            <a:r>
              <a:rPr lang="es">
                <a:solidFill>
                  <a:schemeClr val="lt1"/>
                </a:solidFill>
                <a:latin typeface="Roboto Mono"/>
                <a:ea typeface="Roboto Mono"/>
                <a:cs typeface="Roboto Mono"/>
                <a:sym typeface="Roboto Mono"/>
              </a:rPr>
              <a:t> {⌊l/2⌋, ⌊l/4⌋, . . . , 1}, such that inserting v at treec </a:t>
            </a:r>
            <a:r>
              <a:rPr lang="es">
                <a:solidFill>
                  <a:schemeClr val="lt1"/>
                </a:solidFill>
                <a:latin typeface="Roboto Mono"/>
                <a:ea typeface="Roboto Mono"/>
                <a:cs typeface="Roboto Mono"/>
                <a:sym typeface="Roboto Mono"/>
              </a:rPr>
              <a:t>preserves</a:t>
            </a:r>
            <a:r>
              <a:rPr lang="es">
                <a:solidFill>
                  <a:schemeClr val="lt1"/>
                </a:solidFill>
                <a:latin typeface="Roboto Mono"/>
                <a:ea typeface="Roboto Mono"/>
                <a:cs typeface="Roboto Mono"/>
                <a:sym typeface="Roboto Mono"/>
              </a:rPr>
              <a:t> the mound property. A binary search is employed to find this index. Note that the binary search is along an ancestor chain of logarithmic length, and thus the search introduces O(log(log(N)) overhead.</a:t>
            </a:r>
            <a:endParaRPr>
              <a:solidFill>
                <a:schemeClr val="lt1"/>
              </a:solidFill>
              <a:latin typeface="Roboto Mono"/>
              <a:ea typeface="Roboto Mono"/>
              <a:cs typeface="Roboto Mono"/>
              <a:sym typeface="Roboto Mono"/>
            </a:endParaRPr>
          </a:p>
          <a:p>
            <a:pPr indent="0" lvl="0" marL="0" rtl="0" algn="just">
              <a:lnSpc>
                <a:spcPct val="115000"/>
              </a:lnSpc>
              <a:spcBef>
                <a:spcPts val="0"/>
              </a:spcBef>
              <a:spcAft>
                <a:spcPts val="0"/>
              </a:spcAft>
              <a:buNone/>
            </a:pPr>
            <a:r>
              <a:t/>
            </a:r>
            <a:endParaRPr>
              <a:solidFill>
                <a:schemeClr val="lt1"/>
              </a:solidFill>
              <a:latin typeface="Roboto Mono"/>
              <a:ea typeface="Roboto Mono"/>
              <a:cs typeface="Roboto Mono"/>
              <a:sym typeface="Roboto Mono"/>
            </a:endParaRPr>
          </a:p>
          <a:p>
            <a:pPr indent="-317500" lvl="0" marL="457200" rtl="0" algn="just">
              <a:lnSpc>
                <a:spcPct val="115000"/>
              </a:lnSpc>
              <a:spcBef>
                <a:spcPts val="1200"/>
              </a:spcBef>
              <a:spcAft>
                <a:spcPts val="0"/>
              </a:spcAft>
              <a:buClr>
                <a:schemeClr val="lt1"/>
              </a:buClr>
              <a:buSzPts val="1400"/>
              <a:buFont typeface="Roboto Mono"/>
              <a:buChar char="❏"/>
            </a:pPr>
            <a:r>
              <a:rPr lang="es">
                <a:solidFill>
                  <a:schemeClr val="lt1"/>
                </a:solidFill>
                <a:latin typeface="Roboto Mono"/>
                <a:ea typeface="Roboto Mono"/>
                <a:cs typeface="Roboto Mono"/>
                <a:sym typeface="Roboto Mono"/>
              </a:rPr>
              <a:t>The leaf is ignored if val(treel) &lt; v, since the mound property guarantees that every ancestor of </a:t>
            </a:r>
            <a:r>
              <a:rPr lang="es">
                <a:solidFill>
                  <a:schemeClr val="lt1"/>
                </a:solidFill>
                <a:latin typeface="Roboto Mono"/>
                <a:ea typeface="Roboto Mono"/>
                <a:cs typeface="Roboto Mono"/>
                <a:sym typeface="Roboto Mono"/>
              </a:rPr>
              <a:t>treel</a:t>
            </a:r>
            <a:r>
              <a:rPr lang="es">
                <a:solidFill>
                  <a:schemeClr val="lt1"/>
                </a:solidFill>
                <a:latin typeface="Roboto Mono"/>
                <a:ea typeface="Roboto Mono"/>
                <a:cs typeface="Roboto Mono"/>
                <a:sym typeface="Roboto Mono"/>
              </a:rPr>
              <a:t> must have a val() &lt; v, and another leaf is randomly selected. If too many unsuitable leaves are selected (indicated by a tunable </a:t>
            </a:r>
            <a:r>
              <a:rPr i="1" lang="es">
                <a:solidFill>
                  <a:schemeClr val="lt1"/>
                </a:solidFill>
                <a:latin typeface="Roboto Mono"/>
                <a:ea typeface="Roboto Mono"/>
                <a:cs typeface="Roboto Mono"/>
                <a:sym typeface="Roboto Mono"/>
              </a:rPr>
              <a:t>THRESHOLD </a:t>
            </a:r>
            <a:r>
              <a:rPr lang="es">
                <a:solidFill>
                  <a:schemeClr val="lt1"/>
                </a:solidFill>
                <a:latin typeface="Roboto Mono"/>
                <a:ea typeface="Roboto Mono"/>
                <a:cs typeface="Roboto Mono"/>
                <a:sym typeface="Roboto Mono"/>
              </a:rPr>
              <a:t>parameter), the mound is expanded by one level.</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5"/>
          <p:cNvSpPr txBox="1"/>
          <p:nvPr>
            <p:ph type="ctrTitle"/>
          </p:nvPr>
        </p:nvSpPr>
        <p:spPr>
          <a:xfrm>
            <a:off x="2335875" y="1503225"/>
            <a:ext cx="4476000" cy="225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sz="3500"/>
              <a:t>Implementation of INSERT Operation</a:t>
            </a:r>
            <a:endParaRPr sz="3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6"/>
          <p:cNvSpPr txBox="1"/>
          <p:nvPr/>
        </p:nvSpPr>
        <p:spPr>
          <a:xfrm>
            <a:off x="1914525" y="3265125"/>
            <a:ext cx="5754600" cy="877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s" sz="1800">
                <a:solidFill>
                  <a:schemeClr val="lt1"/>
                </a:solidFill>
                <a:latin typeface="Roboto"/>
                <a:ea typeface="Roboto"/>
                <a:cs typeface="Roboto"/>
                <a:sym typeface="Roboto"/>
              </a:rPr>
              <a:t>randleaf()</a:t>
            </a:r>
            <a:r>
              <a:rPr lang="es" sz="1800">
                <a:solidFill>
                  <a:schemeClr val="lt1"/>
                </a:solidFill>
                <a:latin typeface="Roboto Light"/>
                <a:ea typeface="Roboto Light"/>
                <a:cs typeface="Roboto Light"/>
                <a:sym typeface="Roboto Light"/>
              </a:rPr>
              <a:t> function returns a random leaf node at the current depth of the Mound.</a:t>
            </a:r>
            <a:endParaRPr sz="1800">
              <a:solidFill>
                <a:schemeClr val="lt1"/>
              </a:solidFill>
              <a:latin typeface="Roboto Light"/>
              <a:ea typeface="Roboto Light"/>
              <a:cs typeface="Roboto Light"/>
              <a:sym typeface="Roboto Light"/>
            </a:endParaRPr>
          </a:p>
        </p:txBody>
      </p:sp>
      <p:pic>
        <p:nvPicPr>
          <p:cNvPr id="263" name="Google Shape;263;p26"/>
          <p:cNvPicPr preferRelativeResize="0"/>
          <p:nvPr/>
        </p:nvPicPr>
        <p:blipFill>
          <a:blip r:embed="rId3">
            <a:alphaModFix/>
          </a:blip>
          <a:stretch>
            <a:fillRect/>
          </a:stretch>
        </p:blipFill>
        <p:spPr>
          <a:xfrm>
            <a:off x="1938338" y="507625"/>
            <a:ext cx="5267325" cy="2438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