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b3652c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b3652c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b3652c5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b3652c5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b3652c5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b3652c5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b3652c5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b3652c5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b3652c5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b3652c5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b3652c5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b3652c5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b3652c5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b3652c5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ds.p.ebscohost.com/eds/detail/detail?vid=1&amp;sid=0ee981c6-2328-449a-906d-10618aa0eee2%40redis&amp;bdata=JkF1dGhUeXBlPWlwLHNoaWImYXV0aHR5cGU9c2hpYiZzaXRlPWVkcy1saXZlJnNjb3BlPXNpdGU%3d#AN=159653451&amp;db=cc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What’s for Dinner?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Nancy </a:t>
            </a:r>
            <a:r>
              <a:rPr lang="en"/>
              <a:t>St Thomas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“What’s for dinner?”</a:t>
            </a:r>
            <a:endParaRPr/>
          </a:p>
        </p:txBody>
      </p:sp>
      <p:sp>
        <p:nvSpPr>
          <p:cNvPr id="66" name="Google Shape;66;p14"/>
          <p:cNvSpPr txBox="1"/>
          <p:nvPr>
            <p:ph idx="1" type="body"/>
          </p:nvPr>
        </p:nvSpPr>
        <p:spPr>
          <a:xfrm>
            <a:off x="311700" y="1017725"/>
            <a:ext cx="8520600" cy="3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rPr>
              <a:t>Problem</a:t>
            </a:r>
            <a:r>
              <a:rPr b="1" lang="en" sz="1600">
                <a:solidFill>
                  <a:schemeClr val="dk1"/>
                </a:solidFill>
              </a:rPr>
              <a:t>: </a:t>
            </a:r>
            <a:r>
              <a:rPr lang="en" sz="1600">
                <a:solidFill>
                  <a:schemeClr val="dk1"/>
                </a:solidFill>
              </a:rPr>
              <a:t>The answer to “</a:t>
            </a:r>
            <a:r>
              <a:rPr lang="en" sz="1600">
                <a:solidFill>
                  <a:schemeClr val="dk1"/>
                </a:solidFill>
              </a:rPr>
              <a:t>what's</a:t>
            </a:r>
            <a:r>
              <a:rPr lang="en" sz="1600">
                <a:solidFill>
                  <a:schemeClr val="dk1"/>
                </a:solidFill>
              </a:rPr>
              <a:t> to have for dinner?”. This is an ongoing problem for many providers in a household. Most families do not give ideas or suggestions on what to make and it is solely on the one who is cooking dinner and when you are the main chef in the household you tend to run out of ideas quickly.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700" u="sng">
                <a:solidFill>
                  <a:schemeClr val="dk1"/>
                </a:solidFill>
              </a:rPr>
              <a:t>Existing Solutions</a:t>
            </a:r>
            <a:r>
              <a:rPr lang="en" sz="1600" u="sng">
                <a:solidFill>
                  <a:schemeClr val="dk1"/>
                </a:solidFill>
              </a:rPr>
              <a:t>: </a:t>
            </a:r>
            <a:r>
              <a:rPr lang="en" sz="1600">
                <a:solidFill>
                  <a:schemeClr val="dk1"/>
                </a:solidFill>
              </a:rPr>
              <a:t>App store has a restaurant roulette but I'm thinking more for a home cooked meal like “Family Dinner Picker”l.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700" u="sng">
                <a:solidFill>
                  <a:schemeClr val="dk1"/>
                </a:solidFill>
              </a:rPr>
              <a:t>Justification</a:t>
            </a:r>
            <a:r>
              <a:rPr b="1" lang="en" sz="1600">
                <a:solidFill>
                  <a:schemeClr val="dk1"/>
                </a:solidFill>
              </a:rPr>
              <a:t>:</a:t>
            </a:r>
            <a:r>
              <a:rPr lang="en" sz="1600">
                <a:solidFill>
                  <a:schemeClr val="dk1"/>
                </a:solidFill>
              </a:rPr>
              <a:t> I think this is a good topic to pick is because most people throughout the day make a lot of decisions. Since they have made many decisions already trying to figure out what to make for dinner can become a huge obstacle. It is more about decision fatigue. So this code would help people eat at home, help with saving money, and help reduce decision fatigue. This could be a fun way to plan dinners for the week or month.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Article I found states, parents during COVID-19 noticed a decision fatigue in food and activity. They were having to always come up with ideas for food and activity this caused stress and decision fatigue. This is a problem because decision fatigue creates negative alterations in healthy parenting practices. The article showed that 57.14% of participants found positive changes in behaviors related to food and activity when decision fatigue was reduced.</a:t>
            </a:r>
            <a:endParaRPr>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Article: </a:t>
            </a:r>
            <a:r>
              <a:rPr lang="en" u="sng">
                <a:solidFill>
                  <a:schemeClr val="hlink"/>
                </a:solidFill>
                <a:hlinkClick r:id="rId3"/>
              </a:rPr>
              <a:t>Impact of stress and Decision fatigue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applications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idea would be great as an application on the phone. Something that could be done quickly. Users could use this as a nightly/weekly planner inputting foods they like and cooking styles, running it </a:t>
            </a:r>
            <a:r>
              <a:rPr lang="en"/>
              <a:t>multiplies</a:t>
            </a:r>
            <a:r>
              <a:rPr lang="en"/>
              <a:t> times to create meals.  Eventually this could even recommend recipes with step by step instructions.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Describe design approach</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The idea is to have three category groups: protein, </a:t>
            </a:r>
            <a:r>
              <a:rPr lang="en" sz="1600">
                <a:solidFill>
                  <a:schemeClr val="dk1"/>
                </a:solidFill>
              </a:rPr>
              <a:t>vegetable</a:t>
            </a:r>
            <a:r>
              <a:rPr lang="en" sz="1600">
                <a:solidFill>
                  <a:schemeClr val="dk1"/>
                </a:solidFill>
              </a:rPr>
              <a:t>, and carbohydrate. Each group will require a list of foods in the category. For example protein would have chicken, steak, pork loin, pork chops, beef, and vegetarian options.  Then a different category for cooking style ran for each category like oven baked, steamed,etc. These options would be run through a randomizer to create a dinner. </a:t>
            </a:r>
            <a:r>
              <a:rPr lang="en" sz="1600">
                <a:solidFill>
                  <a:schemeClr val="dk1"/>
                </a:solidFill>
              </a:rPr>
              <a:t>So the design is going to be similar to a nested loop with a ranomizers like the dice game for lab 7.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design</a:t>
            </a:r>
            <a:r>
              <a:rPr lang="en"/>
              <a:t> proposal</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would first input all items in the categories using end commands to move to another category.  These items will be stored locally and could be updated through command.  User would input cooking methods available to them.  After initial setup, it would be a quick call of function that would run nested randomizer loops to display results of “what’s for dinner?” “Oven Bake Chicken, Pan Fry Asparagus, Air Fry Rice”.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(Air fried Rice would be interesting)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question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cooking methods don’t necessarily work with every item in category (Air fry Rice, Deep fried ), how do you make this not happen?  </a:t>
            </a:r>
            <a:endParaRPr/>
          </a:p>
          <a:p>
            <a:pPr indent="0" lvl="0" marL="0" rtl="0" algn="l">
              <a:spcBef>
                <a:spcPts val="1200"/>
              </a:spcBef>
              <a:spcAft>
                <a:spcPts val="0"/>
              </a:spcAft>
              <a:buNone/>
            </a:pPr>
            <a:r>
              <a:rPr lang="en"/>
              <a:t>How could this app be able to display recipes with nutrition facts based on what is inputted by user?</a:t>
            </a:r>
            <a:endParaRPr/>
          </a:p>
          <a:p>
            <a:pPr indent="0" lvl="0" marL="0" rtl="0" algn="l">
              <a:spcBef>
                <a:spcPts val="1200"/>
              </a:spcBef>
              <a:spcAft>
                <a:spcPts val="0"/>
              </a:spcAft>
              <a:buNone/>
            </a:pPr>
            <a:r>
              <a:rPr lang="en"/>
              <a:t>Would it be better with a already set database where </a:t>
            </a:r>
            <a:r>
              <a:rPr lang="en"/>
              <a:t>user</a:t>
            </a:r>
            <a:r>
              <a:rPr lang="en"/>
              <a:t> to select items?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333333"/>
              </a:buClr>
              <a:buSzPts val="1000"/>
              <a:buNone/>
            </a:pPr>
            <a:r>
              <a:rPr lang="en" sz="1000">
                <a:solidFill>
                  <a:srgbClr val="333333"/>
                </a:solidFill>
                <a:highlight>
                  <a:srgbClr val="F5F5F5"/>
                </a:highlight>
              </a:rPr>
              <a:t>Works Cited</a:t>
            </a:r>
            <a:br>
              <a:rPr lang="en" sz="1000">
                <a:solidFill>
                  <a:srgbClr val="333333"/>
                </a:solidFill>
                <a:highlight>
                  <a:srgbClr val="F5F5F5"/>
                </a:highlight>
              </a:rPr>
            </a:br>
            <a:r>
              <a:rPr lang="en" sz="1000">
                <a:highlight>
                  <a:srgbClr val="F5F5F5"/>
                </a:highlight>
              </a:rPr>
              <a:t>Angoff, Harrison D., et al. “Impact of Stress and Decision Fatigue on Parenting Practices Related to Food and Physical Activity during COVID‐19.” </a:t>
            </a:r>
            <a:r>
              <a:rPr i="1" lang="en" sz="1000">
                <a:highlight>
                  <a:srgbClr val="F5F5F5"/>
                </a:highlight>
              </a:rPr>
              <a:t>Child: Care, Health &amp; Development</a:t>
            </a:r>
            <a:r>
              <a:rPr lang="en" sz="1000">
                <a:highlight>
                  <a:srgbClr val="F5F5F5"/>
                </a:highlight>
              </a:rPr>
              <a:t>, vol. 48, no. 6, Nov. 2022, pp. 911–16. </a:t>
            </a:r>
            <a:r>
              <a:rPr i="1" lang="en" sz="1000">
                <a:highlight>
                  <a:srgbClr val="F5F5F5"/>
                </a:highlight>
              </a:rPr>
              <a:t>EBSCOhost</a:t>
            </a:r>
            <a:r>
              <a:rPr lang="en" sz="1000">
                <a:highlight>
                  <a:srgbClr val="F5F5F5"/>
                </a:highlight>
              </a:rPr>
              <a:t>, https://doi.org/10.1111/cch.13059.</a:t>
            </a:r>
            <a:endParaRPr sz="1000">
              <a:highlight>
                <a:srgbClr val="F5F5F5"/>
              </a:highlight>
            </a:endParaRPr>
          </a:p>
          <a:p>
            <a:pPr indent="-228600" lvl="0" marL="457200" rtl="0" algn="l">
              <a:spcBef>
                <a:spcPts val="0"/>
              </a:spcBef>
              <a:spcAft>
                <a:spcPts val="0"/>
              </a:spcAft>
              <a:buClr>
                <a:srgbClr val="333333"/>
              </a:buClr>
              <a:buSzPts val="1000"/>
              <a:buNone/>
            </a:pPr>
            <a:r>
              <a:t/>
            </a:r>
            <a:endParaRPr sz="1000">
              <a:solidFill>
                <a:srgbClr val="333333"/>
              </a:solidFill>
              <a:highlight>
                <a:srgbClr val="F5F5F5"/>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