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9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FF00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FF00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FF00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FF00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FF00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FF00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FF00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FF00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FF00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0066"/>
    <a:srgbClr val="66FFFF"/>
    <a:srgbClr val="FFFFFF"/>
    <a:srgbClr val="FF3300"/>
    <a:srgbClr val="FFFF00"/>
    <a:srgbClr val="FF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842" autoAdjust="0"/>
    <p:restoredTop sz="94671" autoAdjust="0"/>
  </p:normalViewPr>
  <p:slideViewPr>
    <p:cSldViewPr showGuides="1">
      <p:cViewPr varScale="1">
        <p:scale>
          <a:sx n="67" d="100"/>
          <a:sy n="67" d="100"/>
        </p:scale>
        <p:origin x="78" y="11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365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3488" y="755650"/>
            <a:ext cx="4391025" cy="328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047AEE5F-2063-4A0F-BDF0-06F6C05D3E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496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Chaput, OMAFRA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1F46-89EB-4236-90BD-85C021C628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Chaput, OMAFRA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B543-379F-4315-A7E3-27360115C0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66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Chaput, OMAFRA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13B4-E9EF-4CB0-9680-568C096A256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12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Chaput, OMAFRA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EFE8-497A-457C-B6AE-B17AD36012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11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Chaput, OMAFRA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7D28-BC30-4C6F-B112-E03E8A6C2E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Chaput, OMAFRA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46D4-60B9-429C-81DB-6C20FADDC4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24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Chaput, OMAFRA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4043-34FA-48FF-8701-2B904AE7B8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56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Chaput, OMAFRA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57D8-92D9-457A-90E1-192823EFF2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73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Chaput, OMAFRA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72AA-0CBE-4C36-93EF-2BB3524BCF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64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Chaput, OMAFRA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6C33-13AD-4CBC-8F9D-38413A00B1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91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J. Chaput, OMAFRA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D319-CB33-44BE-B357-D08B237F1F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1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J. Chaput, OMAFRA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0BE8-9CDA-4DAE-97E0-19D758B529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10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Freeform 4"/>
          <p:cNvSpPr>
            <a:spLocks/>
          </p:cNvSpPr>
          <p:nvPr/>
        </p:nvSpPr>
        <p:spPr bwMode="auto">
          <a:xfrm>
            <a:off x="5943029" y="3258741"/>
            <a:ext cx="766763" cy="419100"/>
          </a:xfrm>
          <a:custGeom>
            <a:avLst/>
            <a:gdLst>
              <a:gd name="T0" fmla="*/ 10 w 483"/>
              <a:gd name="T1" fmla="*/ 74 h 264"/>
              <a:gd name="T2" fmla="*/ 5 w 483"/>
              <a:gd name="T3" fmla="*/ 109 h 264"/>
              <a:gd name="T4" fmla="*/ 20 w 483"/>
              <a:gd name="T5" fmla="*/ 129 h 264"/>
              <a:gd name="T6" fmla="*/ 5 w 483"/>
              <a:gd name="T7" fmla="*/ 148 h 264"/>
              <a:gd name="T8" fmla="*/ 30 w 483"/>
              <a:gd name="T9" fmla="*/ 163 h 264"/>
              <a:gd name="T10" fmla="*/ 60 w 483"/>
              <a:gd name="T11" fmla="*/ 183 h 264"/>
              <a:gd name="T12" fmla="*/ 115 w 483"/>
              <a:gd name="T13" fmla="*/ 188 h 264"/>
              <a:gd name="T14" fmla="*/ 134 w 483"/>
              <a:gd name="T15" fmla="*/ 178 h 264"/>
              <a:gd name="T16" fmla="*/ 179 w 483"/>
              <a:gd name="T17" fmla="*/ 188 h 264"/>
              <a:gd name="T18" fmla="*/ 189 w 483"/>
              <a:gd name="T19" fmla="*/ 208 h 264"/>
              <a:gd name="T20" fmla="*/ 214 w 483"/>
              <a:gd name="T21" fmla="*/ 203 h 264"/>
              <a:gd name="T22" fmla="*/ 219 w 483"/>
              <a:gd name="T23" fmla="*/ 223 h 264"/>
              <a:gd name="T24" fmla="*/ 209 w 483"/>
              <a:gd name="T25" fmla="*/ 248 h 264"/>
              <a:gd name="T26" fmla="*/ 239 w 483"/>
              <a:gd name="T27" fmla="*/ 248 h 264"/>
              <a:gd name="T28" fmla="*/ 263 w 483"/>
              <a:gd name="T29" fmla="*/ 248 h 264"/>
              <a:gd name="T30" fmla="*/ 268 w 483"/>
              <a:gd name="T31" fmla="*/ 263 h 264"/>
              <a:gd name="T32" fmla="*/ 298 w 483"/>
              <a:gd name="T33" fmla="*/ 253 h 264"/>
              <a:gd name="T34" fmla="*/ 318 w 483"/>
              <a:gd name="T35" fmla="*/ 233 h 264"/>
              <a:gd name="T36" fmla="*/ 348 w 483"/>
              <a:gd name="T37" fmla="*/ 218 h 264"/>
              <a:gd name="T38" fmla="*/ 363 w 483"/>
              <a:gd name="T39" fmla="*/ 213 h 264"/>
              <a:gd name="T40" fmla="*/ 382 w 483"/>
              <a:gd name="T41" fmla="*/ 203 h 264"/>
              <a:gd name="T42" fmla="*/ 407 w 483"/>
              <a:gd name="T43" fmla="*/ 193 h 264"/>
              <a:gd name="T44" fmla="*/ 437 w 483"/>
              <a:gd name="T45" fmla="*/ 183 h 264"/>
              <a:gd name="T46" fmla="*/ 447 w 483"/>
              <a:gd name="T47" fmla="*/ 158 h 264"/>
              <a:gd name="T48" fmla="*/ 422 w 483"/>
              <a:gd name="T49" fmla="*/ 168 h 264"/>
              <a:gd name="T50" fmla="*/ 392 w 483"/>
              <a:gd name="T51" fmla="*/ 168 h 264"/>
              <a:gd name="T52" fmla="*/ 378 w 483"/>
              <a:gd name="T53" fmla="*/ 173 h 264"/>
              <a:gd name="T54" fmla="*/ 363 w 483"/>
              <a:gd name="T55" fmla="*/ 188 h 264"/>
              <a:gd name="T56" fmla="*/ 338 w 483"/>
              <a:gd name="T57" fmla="*/ 173 h 264"/>
              <a:gd name="T58" fmla="*/ 353 w 483"/>
              <a:gd name="T59" fmla="*/ 153 h 264"/>
              <a:gd name="T60" fmla="*/ 363 w 483"/>
              <a:gd name="T61" fmla="*/ 139 h 264"/>
              <a:gd name="T62" fmla="*/ 378 w 483"/>
              <a:gd name="T63" fmla="*/ 109 h 264"/>
              <a:gd name="T64" fmla="*/ 402 w 483"/>
              <a:gd name="T65" fmla="*/ 114 h 264"/>
              <a:gd name="T66" fmla="*/ 432 w 483"/>
              <a:gd name="T67" fmla="*/ 84 h 264"/>
              <a:gd name="T68" fmla="*/ 447 w 483"/>
              <a:gd name="T69" fmla="*/ 69 h 264"/>
              <a:gd name="T70" fmla="*/ 457 w 483"/>
              <a:gd name="T71" fmla="*/ 59 h 264"/>
              <a:gd name="T72" fmla="*/ 472 w 483"/>
              <a:gd name="T73" fmla="*/ 44 h 264"/>
              <a:gd name="T74" fmla="*/ 482 w 483"/>
              <a:gd name="T75" fmla="*/ 20 h 264"/>
              <a:gd name="T76" fmla="*/ 442 w 483"/>
              <a:gd name="T77" fmla="*/ 34 h 264"/>
              <a:gd name="T78" fmla="*/ 422 w 483"/>
              <a:gd name="T79" fmla="*/ 59 h 264"/>
              <a:gd name="T80" fmla="*/ 387 w 483"/>
              <a:gd name="T81" fmla="*/ 79 h 264"/>
              <a:gd name="T82" fmla="*/ 363 w 483"/>
              <a:gd name="T83" fmla="*/ 84 h 264"/>
              <a:gd name="T84" fmla="*/ 343 w 483"/>
              <a:gd name="T85" fmla="*/ 74 h 264"/>
              <a:gd name="T86" fmla="*/ 328 w 483"/>
              <a:gd name="T87" fmla="*/ 69 h 264"/>
              <a:gd name="T88" fmla="*/ 318 w 483"/>
              <a:gd name="T89" fmla="*/ 39 h 264"/>
              <a:gd name="T90" fmla="*/ 323 w 483"/>
              <a:gd name="T91" fmla="*/ 15 h 264"/>
              <a:gd name="T92" fmla="*/ 318 w 483"/>
              <a:gd name="T93" fmla="*/ 0 h 264"/>
              <a:gd name="T94" fmla="*/ 224 w 483"/>
              <a:gd name="T95" fmla="*/ 5 h 264"/>
              <a:gd name="T96" fmla="*/ 194 w 483"/>
              <a:gd name="T97" fmla="*/ 15 h 264"/>
              <a:gd name="T98" fmla="*/ 184 w 483"/>
              <a:gd name="T99" fmla="*/ 29 h 264"/>
              <a:gd name="T100" fmla="*/ 164 w 483"/>
              <a:gd name="T101" fmla="*/ 49 h 264"/>
              <a:gd name="T102" fmla="*/ 164 w 483"/>
              <a:gd name="T103" fmla="*/ 10 h 264"/>
              <a:gd name="T104" fmla="*/ 139 w 483"/>
              <a:gd name="T105" fmla="*/ 5 h 264"/>
              <a:gd name="T106" fmla="*/ 110 w 483"/>
              <a:gd name="T107" fmla="*/ 15 h 264"/>
              <a:gd name="T108" fmla="*/ 85 w 483"/>
              <a:gd name="T109" fmla="*/ 24 h 264"/>
              <a:gd name="T110" fmla="*/ 75 w 483"/>
              <a:gd name="T111" fmla="*/ 3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83" h="264">
                <a:moveTo>
                  <a:pt x="75" y="34"/>
                </a:moveTo>
                <a:lnTo>
                  <a:pt x="40" y="54"/>
                </a:lnTo>
                <a:lnTo>
                  <a:pt x="10" y="74"/>
                </a:lnTo>
                <a:lnTo>
                  <a:pt x="0" y="94"/>
                </a:lnTo>
                <a:lnTo>
                  <a:pt x="0" y="99"/>
                </a:lnTo>
                <a:lnTo>
                  <a:pt x="5" y="109"/>
                </a:lnTo>
                <a:lnTo>
                  <a:pt x="20" y="109"/>
                </a:lnTo>
                <a:lnTo>
                  <a:pt x="30" y="119"/>
                </a:lnTo>
                <a:lnTo>
                  <a:pt x="20" y="129"/>
                </a:lnTo>
                <a:lnTo>
                  <a:pt x="10" y="134"/>
                </a:lnTo>
                <a:lnTo>
                  <a:pt x="5" y="139"/>
                </a:lnTo>
                <a:lnTo>
                  <a:pt x="5" y="148"/>
                </a:lnTo>
                <a:lnTo>
                  <a:pt x="15" y="158"/>
                </a:lnTo>
                <a:lnTo>
                  <a:pt x="25" y="163"/>
                </a:lnTo>
                <a:lnTo>
                  <a:pt x="30" y="163"/>
                </a:lnTo>
                <a:lnTo>
                  <a:pt x="35" y="168"/>
                </a:lnTo>
                <a:lnTo>
                  <a:pt x="45" y="168"/>
                </a:lnTo>
                <a:lnTo>
                  <a:pt x="60" y="183"/>
                </a:lnTo>
                <a:lnTo>
                  <a:pt x="70" y="183"/>
                </a:lnTo>
                <a:lnTo>
                  <a:pt x="75" y="188"/>
                </a:lnTo>
                <a:lnTo>
                  <a:pt x="115" y="188"/>
                </a:lnTo>
                <a:lnTo>
                  <a:pt x="120" y="183"/>
                </a:lnTo>
                <a:lnTo>
                  <a:pt x="129" y="183"/>
                </a:lnTo>
                <a:lnTo>
                  <a:pt x="134" y="178"/>
                </a:lnTo>
                <a:lnTo>
                  <a:pt x="164" y="178"/>
                </a:lnTo>
                <a:lnTo>
                  <a:pt x="169" y="183"/>
                </a:lnTo>
                <a:lnTo>
                  <a:pt x="179" y="188"/>
                </a:lnTo>
                <a:lnTo>
                  <a:pt x="179" y="193"/>
                </a:lnTo>
                <a:lnTo>
                  <a:pt x="184" y="203"/>
                </a:lnTo>
                <a:lnTo>
                  <a:pt x="189" y="208"/>
                </a:lnTo>
                <a:lnTo>
                  <a:pt x="194" y="208"/>
                </a:lnTo>
                <a:lnTo>
                  <a:pt x="209" y="203"/>
                </a:lnTo>
                <a:lnTo>
                  <a:pt x="214" y="203"/>
                </a:lnTo>
                <a:lnTo>
                  <a:pt x="214" y="208"/>
                </a:lnTo>
                <a:lnTo>
                  <a:pt x="219" y="208"/>
                </a:lnTo>
                <a:lnTo>
                  <a:pt x="219" y="223"/>
                </a:lnTo>
                <a:lnTo>
                  <a:pt x="214" y="228"/>
                </a:lnTo>
                <a:lnTo>
                  <a:pt x="214" y="243"/>
                </a:lnTo>
                <a:lnTo>
                  <a:pt x="209" y="248"/>
                </a:lnTo>
                <a:lnTo>
                  <a:pt x="209" y="253"/>
                </a:lnTo>
                <a:lnTo>
                  <a:pt x="234" y="253"/>
                </a:lnTo>
                <a:lnTo>
                  <a:pt x="239" y="248"/>
                </a:lnTo>
                <a:lnTo>
                  <a:pt x="249" y="243"/>
                </a:lnTo>
                <a:lnTo>
                  <a:pt x="258" y="243"/>
                </a:lnTo>
                <a:lnTo>
                  <a:pt x="263" y="248"/>
                </a:lnTo>
                <a:lnTo>
                  <a:pt x="263" y="253"/>
                </a:lnTo>
                <a:lnTo>
                  <a:pt x="268" y="258"/>
                </a:lnTo>
                <a:lnTo>
                  <a:pt x="268" y="263"/>
                </a:lnTo>
                <a:lnTo>
                  <a:pt x="283" y="263"/>
                </a:lnTo>
                <a:lnTo>
                  <a:pt x="293" y="258"/>
                </a:lnTo>
                <a:lnTo>
                  <a:pt x="298" y="253"/>
                </a:lnTo>
                <a:lnTo>
                  <a:pt x="303" y="243"/>
                </a:lnTo>
                <a:lnTo>
                  <a:pt x="313" y="238"/>
                </a:lnTo>
                <a:lnTo>
                  <a:pt x="318" y="233"/>
                </a:lnTo>
                <a:lnTo>
                  <a:pt x="328" y="228"/>
                </a:lnTo>
                <a:lnTo>
                  <a:pt x="338" y="218"/>
                </a:lnTo>
                <a:lnTo>
                  <a:pt x="348" y="218"/>
                </a:lnTo>
                <a:lnTo>
                  <a:pt x="353" y="213"/>
                </a:lnTo>
                <a:lnTo>
                  <a:pt x="353" y="208"/>
                </a:lnTo>
                <a:lnTo>
                  <a:pt x="363" y="213"/>
                </a:lnTo>
                <a:lnTo>
                  <a:pt x="368" y="213"/>
                </a:lnTo>
                <a:lnTo>
                  <a:pt x="378" y="203"/>
                </a:lnTo>
                <a:lnTo>
                  <a:pt x="382" y="203"/>
                </a:lnTo>
                <a:lnTo>
                  <a:pt x="387" y="198"/>
                </a:lnTo>
                <a:lnTo>
                  <a:pt x="397" y="193"/>
                </a:lnTo>
                <a:lnTo>
                  <a:pt x="407" y="193"/>
                </a:lnTo>
                <a:lnTo>
                  <a:pt x="412" y="188"/>
                </a:lnTo>
                <a:lnTo>
                  <a:pt x="432" y="188"/>
                </a:lnTo>
                <a:lnTo>
                  <a:pt x="437" y="183"/>
                </a:lnTo>
                <a:lnTo>
                  <a:pt x="457" y="173"/>
                </a:lnTo>
                <a:lnTo>
                  <a:pt x="452" y="163"/>
                </a:lnTo>
                <a:lnTo>
                  <a:pt x="447" y="158"/>
                </a:lnTo>
                <a:lnTo>
                  <a:pt x="437" y="158"/>
                </a:lnTo>
                <a:lnTo>
                  <a:pt x="427" y="163"/>
                </a:lnTo>
                <a:lnTo>
                  <a:pt x="422" y="168"/>
                </a:lnTo>
                <a:lnTo>
                  <a:pt x="412" y="173"/>
                </a:lnTo>
                <a:lnTo>
                  <a:pt x="397" y="173"/>
                </a:lnTo>
                <a:lnTo>
                  <a:pt x="392" y="168"/>
                </a:lnTo>
                <a:lnTo>
                  <a:pt x="387" y="168"/>
                </a:lnTo>
                <a:lnTo>
                  <a:pt x="382" y="173"/>
                </a:lnTo>
                <a:lnTo>
                  <a:pt x="378" y="173"/>
                </a:lnTo>
                <a:lnTo>
                  <a:pt x="373" y="183"/>
                </a:lnTo>
                <a:lnTo>
                  <a:pt x="368" y="183"/>
                </a:lnTo>
                <a:lnTo>
                  <a:pt x="363" y="188"/>
                </a:lnTo>
                <a:lnTo>
                  <a:pt x="348" y="188"/>
                </a:lnTo>
                <a:lnTo>
                  <a:pt x="343" y="183"/>
                </a:lnTo>
                <a:lnTo>
                  <a:pt x="338" y="173"/>
                </a:lnTo>
                <a:lnTo>
                  <a:pt x="343" y="168"/>
                </a:lnTo>
                <a:lnTo>
                  <a:pt x="343" y="163"/>
                </a:lnTo>
                <a:lnTo>
                  <a:pt x="353" y="153"/>
                </a:lnTo>
                <a:lnTo>
                  <a:pt x="353" y="148"/>
                </a:lnTo>
                <a:lnTo>
                  <a:pt x="358" y="148"/>
                </a:lnTo>
                <a:lnTo>
                  <a:pt x="363" y="139"/>
                </a:lnTo>
                <a:lnTo>
                  <a:pt x="363" y="119"/>
                </a:lnTo>
                <a:lnTo>
                  <a:pt x="368" y="114"/>
                </a:lnTo>
                <a:lnTo>
                  <a:pt x="378" y="109"/>
                </a:lnTo>
                <a:lnTo>
                  <a:pt x="387" y="109"/>
                </a:lnTo>
                <a:lnTo>
                  <a:pt x="392" y="114"/>
                </a:lnTo>
                <a:lnTo>
                  <a:pt x="402" y="114"/>
                </a:lnTo>
                <a:lnTo>
                  <a:pt x="422" y="104"/>
                </a:lnTo>
                <a:lnTo>
                  <a:pt x="432" y="94"/>
                </a:lnTo>
                <a:lnTo>
                  <a:pt x="432" y="84"/>
                </a:lnTo>
                <a:lnTo>
                  <a:pt x="437" y="79"/>
                </a:lnTo>
                <a:lnTo>
                  <a:pt x="437" y="74"/>
                </a:lnTo>
                <a:lnTo>
                  <a:pt x="447" y="69"/>
                </a:lnTo>
                <a:lnTo>
                  <a:pt x="452" y="69"/>
                </a:lnTo>
                <a:lnTo>
                  <a:pt x="457" y="64"/>
                </a:lnTo>
                <a:lnTo>
                  <a:pt x="457" y="59"/>
                </a:lnTo>
                <a:lnTo>
                  <a:pt x="462" y="49"/>
                </a:lnTo>
                <a:lnTo>
                  <a:pt x="467" y="49"/>
                </a:lnTo>
                <a:lnTo>
                  <a:pt x="472" y="44"/>
                </a:lnTo>
                <a:lnTo>
                  <a:pt x="477" y="34"/>
                </a:lnTo>
                <a:lnTo>
                  <a:pt x="482" y="29"/>
                </a:lnTo>
                <a:lnTo>
                  <a:pt x="482" y="20"/>
                </a:lnTo>
                <a:lnTo>
                  <a:pt x="467" y="20"/>
                </a:lnTo>
                <a:lnTo>
                  <a:pt x="462" y="24"/>
                </a:lnTo>
                <a:lnTo>
                  <a:pt x="442" y="34"/>
                </a:lnTo>
                <a:lnTo>
                  <a:pt x="437" y="44"/>
                </a:lnTo>
                <a:lnTo>
                  <a:pt x="427" y="49"/>
                </a:lnTo>
                <a:lnTo>
                  <a:pt x="422" y="59"/>
                </a:lnTo>
                <a:lnTo>
                  <a:pt x="402" y="69"/>
                </a:lnTo>
                <a:lnTo>
                  <a:pt x="397" y="74"/>
                </a:lnTo>
                <a:lnTo>
                  <a:pt x="387" y="79"/>
                </a:lnTo>
                <a:lnTo>
                  <a:pt x="378" y="79"/>
                </a:lnTo>
                <a:lnTo>
                  <a:pt x="368" y="84"/>
                </a:lnTo>
                <a:lnTo>
                  <a:pt x="363" y="84"/>
                </a:lnTo>
                <a:lnTo>
                  <a:pt x="358" y="79"/>
                </a:lnTo>
                <a:lnTo>
                  <a:pt x="348" y="79"/>
                </a:lnTo>
                <a:lnTo>
                  <a:pt x="343" y="74"/>
                </a:lnTo>
                <a:lnTo>
                  <a:pt x="333" y="74"/>
                </a:lnTo>
                <a:lnTo>
                  <a:pt x="333" y="69"/>
                </a:lnTo>
                <a:lnTo>
                  <a:pt x="328" y="69"/>
                </a:lnTo>
                <a:lnTo>
                  <a:pt x="323" y="64"/>
                </a:lnTo>
                <a:lnTo>
                  <a:pt x="323" y="49"/>
                </a:lnTo>
                <a:lnTo>
                  <a:pt x="318" y="39"/>
                </a:lnTo>
                <a:lnTo>
                  <a:pt x="318" y="34"/>
                </a:lnTo>
                <a:lnTo>
                  <a:pt x="323" y="29"/>
                </a:lnTo>
                <a:lnTo>
                  <a:pt x="323" y="15"/>
                </a:lnTo>
                <a:lnTo>
                  <a:pt x="328" y="15"/>
                </a:lnTo>
                <a:lnTo>
                  <a:pt x="328" y="10"/>
                </a:lnTo>
                <a:lnTo>
                  <a:pt x="318" y="0"/>
                </a:lnTo>
                <a:lnTo>
                  <a:pt x="293" y="0"/>
                </a:lnTo>
                <a:lnTo>
                  <a:pt x="283" y="5"/>
                </a:lnTo>
                <a:lnTo>
                  <a:pt x="224" y="5"/>
                </a:lnTo>
                <a:lnTo>
                  <a:pt x="219" y="10"/>
                </a:lnTo>
                <a:lnTo>
                  <a:pt x="204" y="10"/>
                </a:lnTo>
                <a:lnTo>
                  <a:pt x="194" y="15"/>
                </a:lnTo>
                <a:lnTo>
                  <a:pt x="189" y="15"/>
                </a:lnTo>
                <a:lnTo>
                  <a:pt x="189" y="20"/>
                </a:lnTo>
                <a:lnTo>
                  <a:pt x="184" y="29"/>
                </a:lnTo>
                <a:lnTo>
                  <a:pt x="179" y="34"/>
                </a:lnTo>
                <a:lnTo>
                  <a:pt x="179" y="49"/>
                </a:lnTo>
                <a:lnTo>
                  <a:pt x="164" y="49"/>
                </a:lnTo>
                <a:lnTo>
                  <a:pt x="159" y="44"/>
                </a:lnTo>
                <a:lnTo>
                  <a:pt x="164" y="34"/>
                </a:lnTo>
                <a:lnTo>
                  <a:pt x="164" y="10"/>
                </a:lnTo>
                <a:lnTo>
                  <a:pt x="159" y="0"/>
                </a:lnTo>
                <a:lnTo>
                  <a:pt x="149" y="0"/>
                </a:lnTo>
                <a:lnTo>
                  <a:pt x="139" y="5"/>
                </a:lnTo>
                <a:lnTo>
                  <a:pt x="125" y="10"/>
                </a:lnTo>
                <a:lnTo>
                  <a:pt x="115" y="10"/>
                </a:lnTo>
                <a:lnTo>
                  <a:pt x="110" y="15"/>
                </a:lnTo>
                <a:lnTo>
                  <a:pt x="95" y="15"/>
                </a:lnTo>
                <a:lnTo>
                  <a:pt x="90" y="24"/>
                </a:lnTo>
                <a:lnTo>
                  <a:pt x="85" y="24"/>
                </a:lnTo>
                <a:lnTo>
                  <a:pt x="80" y="29"/>
                </a:lnTo>
                <a:lnTo>
                  <a:pt x="75" y="29"/>
                </a:lnTo>
                <a:lnTo>
                  <a:pt x="75" y="34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33" name="Freeform 5"/>
          <p:cNvSpPr>
            <a:spLocks/>
          </p:cNvSpPr>
          <p:nvPr/>
        </p:nvSpPr>
        <p:spPr bwMode="auto">
          <a:xfrm>
            <a:off x="5300092" y="1450579"/>
            <a:ext cx="1173162" cy="1871662"/>
          </a:xfrm>
          <a:custGeom>
            <a:avLst/>
            <a:gdLst>
              <a:gd name="T0" fmla="*/ 415 w 739"/>
              <a:gd name="T1" fmla="*/ 1178 h 1179"/>
              <a:gd name="T2" fmla="*/ 435 w 739"/>
              <a:gd name="T3" fmla="*/ 1178 h 1179"/>
              <a:gd name="T4" fmla="*/ 445 w 739"/>
              <a:gd name="T5" fmla="*/ 1173 h 1179"/>
              <a:gd name="T6" fmla="*/ 460 w 739"/>
              <a:gd name="T7" fmla="*/ 1168 h 1179"/>
              <a:gd name="T8" fmla="*/ 495 w 739"/>
              <a:gd name="T9" fmla="*/ 1134 h 1179"/>
              <a:gd name="T10" fmla="*/ 505 w 739"/>
              <a:gd name="T11" fmla="*/ 1134 h 1179"/>
              <a:gd name="T12" fmla="*/ 510 w 739"/>
              <a:gd name="T13" fmla="*/ 1124 h 1179"/>
              <a:gd name="T14" fmla="*/ 530 w 739"/>
              <a:gd name="T15" fmla="*/ 1124 h 1179"/>
              <a:gd name="T16" fmla="*/ 534 w 739"/>
              <a:gd name="T17" fmla="*/ 1119 h 1179"/>
              <a:gd name="T18" fmla="*/ 589 w 739"/>
              <a:gd name="T19" fmla="*/ 1119 h 1179"/>
              <a:gd name="T20" fmla="*/ 609 w 739"/>
              <a:gd name="T21" fmla="*/ 1109 h 1179"/>
              <a:gd name="T22" fmla="*/ 614 w 739"/>
              <a:gd name="T23" fmla="*/ 1109 h 1179"/>
              <a:gd name="T24" fmla="*/ 624 w 739"/>
              <a:gd name="T25" fmla="*/ 1104 h 1179"/>
              <a:gd name="T26" fmla="*/ 624 w 739"/>
              <a:gd name="T27" fmla="*/ 1114 h 1179"/>
              <a:gd name="T28" fmla="*/ 634 w 739"/>
              <a:gd name="T29" fmla="*/ 1119 h 1179"/>
              <a:gd name="T30" fmla="*/ 723 w 739"/>
              <a:gd name="T31" fmla="*/ 1119 h 1179"/>
              <a:gd name="T32" fmla="*/ 728 w 739"/>
              <a:gd name="T33" fmla="*/ 1114 h 1179"/>
              <a:gd name="T34" fmla="*/ 733 w 739"/>
              <a:gd name="T35" fmla="*/ 1114 h 1179"/>
              <a:gd name="T36" fmla="*/ 733 w 739"/>
              <a:gd name="T37" fmla="*/ 1104 h 1179"/>
              <a:gd name="T38" fmla="*/ 738 w 739"/>
              <a:gd name="T39" fmla="*/ 1099 h 1179"/>
              <a:gd name="T40" fmla="*/ 738 w 739"/>
              <a:gd name="T41" fmla="*/ 1094 h 1179"/>
              <a:gd name="T42" fmla="*/ 668 w 739"/>
              <a:gd name="T43" fmla="*/ 915 h 1179"/>
              <a:gd name="T44" fmla="*/ 718 w 739"/>
              <a:gd name="T45" fmla="*/ 891 h 1179"/>
              <a:gd name="T46" fmla="*/ 624 w 739"/>
              <a:gd name="T47" fmla="*/ 773 h 1179"/>
              <a:gd name="T48" fmla="*/ 569 w 739"/>
              <a:gd name="T49" fmla="*/ 609 h 1179"/>
              <a:gd name="T50" fmla="*/ 554 w 739"/>
              <a:gd name="T51" fmla="*/ 614 h 1179"/>
              <a:gd name="T52" fmla="*/ 336 w 739"/>
              <a:gd name="T53" fmla="*/ 109 h 1179"/>
              <a:gd name="T54" fmla="*/ 356 w 739"/>
              <a:gd name="T55" fmla="*/ 104 h 1179"/>
              <a:gd name="T56" fmla="*/ 306 w 739"/>
              <a:gd name="T57" fmla="*/ 0 h 1179"/>
              <a:gd name="T58" fmla="*/ 0 w 739"/>
              <a:gd name="T59" fmla="*/ 114 h 1179"/>
              <a:gd name="T60" fmla="*/ 143 w 739"/>
              <a:gd name="T61" fmla="*/ 475 h 1179"/>
              <a:gd name="T62" fmla="*/ 415 w 739"/>
              <a:gd name="T63" fmla="*/ 1178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39" h="1179">
                <a:moveTo>
                  <a:pt x="415" y="1178"/>
                </a:moveTo>
                <a:lnTo>
                  <a:pt x="435" y="1178"/>
                </a:lnTo>
                <a:lnTo>
                  <a:pt x="445" y="1173"/>
                </a:lnTo>
                <a:lnTo>
                  <a:pt x="460" y="1168"/>
                </a:lnTo>
                <a:lnTo>
                  <a:pt x="495" y="1134"/>
                </a:lnTo>
                <a:lnTo>
                  <a:pt x="505" y="1134"/>
                </a:lnTo>
                <a:lnTo>
                  <a:pt x="510" y="1124"/>
                </a:lnTo>
                <a:lnTo>
                  <a:pt x="530" y="1124"/>
                </a:lnTo>
                <a:lnTo>
                  <a:pt x="534" y="1119"/>
                </a:lnTo>
                <a:lnTo>
                  <a:pt x="589" y="1119"/>
                </a:lnTo>
                <a:lnTo>
                  <a:pt x="609" y="1109"/>
                </a:lnTo>
                <a:lnTo>
                  <a:pt x="614" y="1109"/>
                </a:lnTo>
                <a:lnTo>
                  <a:pt x="624" y="1104"/>
                </a:lnTo>
                <a:lnTo>
                  <a:pt x="624" y="1114"/>
                </a:lnTo>
                <a:lnTo>
                  <a:pt x="634" y="1119"/>
                </a:lnTo>
                <a:lnTo>
                  <a:pt x="723" y="1119"/>
                </a:lnTo>
                <a:lnTo>
                  <a:pt x="728" y="1114"/>
                </a:lnTo>
                <a:lnTo>
                  <a:pt x="733" y="1114"/>
                </a:lnTo>
                <a:lnTo>
                  <a:pt x="733" y="1104"/>
                </a:lnTo>
                <a:lnTo>
                  <a:pt x="738" y="1099"/>
                </a:lnTo>
                <a:lnTo>
                  <a:pt x="738" y="1094"/>
                </a:lnTo>
                <a:lnTo>
                  <a:pt x="668" y="915"/>
                </a:lnTo>
                <a:lnTo>
                  <a:pt x="718" y="891"/>
                </a:lnTo>
                <a:lnTo>
                  <a:pt x="624" y="773"/>
                </a:lnTo>
                <a:lnTo>
                  <a:pt x="569" y="609"/>
                </a:lnTo>
                <a:lnTo>
                  <a:pt x="554" y="614"/>
                </a:lnTo>
                <a:lnTo>
                  <a:pt x="336" y="109"/>
                </a:lnTo>
                <a:lnTo>
                  <a:pt x="356" y="104"/>
                </a:lnTo>
                <a:lnTo>
                  <a:pt x="306" y="0"/>
                </a:lnTo>
                <a:lnTo>
                  <a:pt x="0" y="114"/>
                </a:lnTo>
                <a:lnTo>
                  <a:pt x="143" y="475"/>
                </a:lnTo>
                <a:lnTo>
                  <a:pt x="415" y="1178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34" name="Freeform 6"/>
          <p:cNvSpPr>
            <a:spLocks/>
          </p:cNvSpPr>
          <p:nvPr/>
        </p:nvSpPr>
        <p:spPr bwMode="auto">
          <a:xfrm>
            <a:off x="5928742" y="1725216"/>
            <a:ext cx="984250" cy="1636713"/>
          </a:xfrm>
          <a:custGeom>
            <a:avLst/>
            <a:gdLst>
              <a:gd name="T0" fmla="*/ 337 w 620"/>
              <a:gd name="T1" fmla="*/ 941 h 1031"/>
              <a:gd name="T2" fmla="*/ 342 w 620"/>
              <a:gd name="T3" fmla="*/ 946 h 1031"/>
              <a:gd name="T4" fmla="*/ 342 w 620"/>
              <a:gd name="T5" fmla="*/ 951 h 1031"/>
              <a:gd name="T6" fmla="*/ 347 w 620"/>
              <a:gd name="T7" fmla="*/ 961 h 1031"/>
              <a:gd name="T8" fmla="*/ 357 w 620"/>
              <a:gd name="T9" fmla="*/ 961 h 1031"/>
              <a:gd name="T10" fmla="*/ 377 w 620"/>
              <a:gd name="T11" fmla="*/ 956 h 1031"/>
              <a:gd name="T12" fmla="*/ 387 w 620"/>
              <a:gd name="T13" fmla="*/ 951 h 1031"/>
              <a:gd name="T14" fmla="*/ 391 w 620"/>
              <a:gd name="T15" fmla="*/ 946 h 1031"/>
              <a:gd name="T16" fmla="*/ 401 w 620"/>
              <a:gd name="T17" fmla="*/ 941 h 1031"/>
              <a:gd name="T18" fmla="*/ 411 w 620"/>
              <a:gd name="T19" fmla="*/ 931 h 1031"/>
              <a:gd name="T20" fmla="*/ 411 w 620"/>
              <a:gd name="T21" fmla="*/ 926 h 1031"/>
              <a:gd name="T22" fmla="*/ 431 w 620"/>
              <a:gd name="T23" fmla="*/ 926 h 1031"/>
              <a:gd name="T24" fmla="*/ 431 w 620"/>
              <a:gd name="T25" fmla="*/ 941 h 1031"/>
              <a:gd name="T26" fmla="*/ 426 w 620"/>
              <a:gd name="T27" fmla="*/ 946 h 1031"/>
              <a:gd name="T28" fmla="*/ 426 w 620"/>
              <a:gd name="T29" fmla="*/ 951 h 1031"/>
              <a:gd name="T30" fmla="*/ 411 w 620"/>
              <a:gd name="T31" fmla="*/ 961 h 1031"/>
              <a:gd name="T32" fmla="*/ 401 w 620"/>
              <a:gd name="T33" fmla="*/ 966 h 1031"/>
              <a:gd name="T34" fmla="*/ 391 w 620"/>
              <a:gd name="T35" fmla="*/ 966 h 1031"/>
              <a:gd name="T36" fmla="*/ 387 w 620"/>
              <a:gd name="T37" fmla="*/ 971 h 1031"/>
              <a:gd name="T38" fmla="*/ 372 w 620"/>
              <a:gd name="T39" fmla="*/ 976 h 1031"/>
              <a:gd name="T40" fmla="*/ 362 w 620"/>
              <a:gd name="T41" fmla="*/ 981 h 1031"/>
              <a:gd name="T42" fmla="*/ 357 w 620"/>
              <a:gd name="T43" fmla="*/ 986 h 1031"/>
              <a:gd name="T44" fmla="*/ 347 w 620"/>
              <a:gd name="T45" fmla="*/ 990 h 1031"/>
              <a:gd name="T46" fmla="*/ 347 w 620"/>
              <a:gd name="T47" fmla="*/ 1000 h 1031"/>
              <a:gd name="T48" fmla="*/ 342 w 620"/>
              <a:gd name="T49" fmla="*/ 1010 h 1031"/>
              <a:gd name="T50" fmla="*/ 342 w 620"/>
              <a:gd name="T51" fmla="*/ 1015 h 1031"/>
              <a:gd name="T52" fmla="*/ 347 w 620"/>
              <a:gd name="T53" fmla="*/ 1020 h 1031"/>
              <a:gd name="T54" fmla="*/ 347 w 620"/>
              <a:gd name="T55" fmla="*/ 1025 h 1031"/>
              <a:gd name="T56" fmla="*/ 377 w 620"/>
              <a:gd name="T57" fmla="*/ 1030 h 1031"/>
              <a:gd name="T58" fmla="*/ 387 w 620"/>
              <a:gd name="T59" fmla="*/ 1020 h 1031"/>
              <a:gd name="T60" fmla="*/ 406 w 620"/>
              <a:gd name="T61" fmla="*/ 1015 h 1031"/>
              <a:gd name="T62" fmla="*/ 421 w 620"/>
              <a:gd name="T63" fmla="*/ 1005 h 1031"/>
              <a:gd name="T64" fmla="*/ 426 w 620"/>
              <a:gd name="T65" fmla="*/ 990 h 1031"/>
              <a:gd name="T66" fmla="*/ 446 w 620"/>
              <a:gd name="T67" fmla="*/ 981 h 1031"/>
              <a:gd name="T68" fmla="*/ 451 w 620"/>
              <a:gd name="T69" fmla="*/ 971 h 1031"/>
              <a:gd name="T70" fmla="*/ 466 w 620"/>
              <a:gd name="T71" fmla="*/ 961 h 1031"/>
              <a:gd name="T72" fmla="*/ 476 w 620"/>
              <a:gd name="T73" fmla="*/ 951 h 1031"/>
              <a:gd name="T74" fmla="*/ 486 w 620"/>
              <a:gd name="T75" fmla="*/ 946 h 1031"/>
              <a:gd name="T76" fmla="*/ 496 w 620"/>
              <a:gd name="T77" fmla="*/ 936 h 1031"/>
              <a:gd name="T78" fmla="*/ 511 w 620"/>
              <a:gd name="T79" fmla="*/ 926 h 1031"/>
              <a:gd name="T80" fmla="*/ 530 w 620"/>
              <a:gd name="T81" fmla="*/ 916 h 1031"/>
              <a:gd name="T82" fmla="*/ 540 w 620"/>
              <a:gd name="T83" fmla="*/ 906 h 1031"/>
              <a:gd name="T84" fmla="*/ 555 w 620"/>
              <a:gd name="T85" fmla="*/ 901 h 1031"/>
              <a:gd name="T86" fmla="*/ 560 w 620"/>
              <a:gd name="T87" fmla="*/ 901 h 1031"/>
              <a:gd name="T88" fmla="*/ 565 w 620"/>
              <a:gd name="T89" fmla="*/ 896 h 1031"/>
              <a:gd name="T90" fmla="*/ 575 w 620"/>
              <a:gd name="T91" fmla="*/ 891 h 1031"/>
              <a:gd name="T92" fmla="*/ 619 w 620"/>
              <a:gd name="T93" fmla="*/ 891 h 1031"/>
              <a:gd name="T94" fmla="*/ 396 w 620"/>
              <a:gd name="T95" fmla="*/ 530 h 1031"/>
              <a:gd name="T96" fmla="*/ 337 w 620"/>
              <a:gd name="T97" fmla="*/ 550 h 1031"/>
              <a:gd name="T98" fmla="*/ 282 w 620"/>
              <a:gd name="T99" fmla="*/ 401 h 1031"/>
              <a:gd name="T100" fmla="*/ 248 w 620"/>
              <a:gd name="T101" fmla="*/ 411 h 1031"/>
              <a:gd name="T102" fmla="*/ 213 w 620"/>
              <a:gd name="T103" fmla="*/ 277 h 1031"/>
              <a:gd name="T104" fmla="*/ 312 w 620"/>
              <a:gd name="T105" fmla="*/ 238 h 1031"/>
              <a:gd name="T106" fmla="*/ 213 w 620"/>
              <a:gd name="T107" fmla="*/ 0 h 1031"/>
              <a:gd name="T108" fmla="*/ 0 w 620"/>
              <a:gd name="T109" fmla="*/ 79 h 1031"/>
              <a:gd name="T110" fmla="*/ 158 w 620"/>
              <a:gd name="T111" fmla="*/ 441 h 1031"/>
              <a:gd name="T112" fmla="*/ 168 w 620"/>
              <a:gd name="T113" fmla="*/ 441 h 1031"/>
              <a:gd name="T114" fmla="*/ 228 w 620"/>
              <a:gd name="T115" fmla="*/ 600 h 1031"/>
              <a:gd name="T116" fmla="*/ 322 w 620"/>
              <a:gd name="T117" fmla="*/ 718 h 1031"/>
              <a:gd name="T118" fmla="*/ 272 w 620"/>
              <a:gd name="T119" fmla="*/ 742 h 1031"/>
              <a:gd name="T120" fmla="*/ 342 w 620"/>
              <a:gd name="T121" fmla="*/ 921 h 1031"/>
              <a:gd name="T122" fmla="*/ 337 w 620"/>
              <a:gd name="T123" fmla="*/ 94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20" h="1031">
                <a:moveTo>
                  <a:pt x="337" y="941"/>
                </a:moveTo>
                <a:lnTo>
                  <a:pt x="342" y="946"/>
                </a:lnTo>
                <a:lnTo>
                  <a:pt x="342" y="951"/>
                </a:lnTo>
                <a:lnTo>
                  <a:pt x="347" y="961"/>
                </a:lnTo>
                <a:lnTo>
                  <a:pt x="357" y="961"/>
                </a:lnTo>
                <a:lnTo>
                  <a:pt x="377" y="956"/>
                </a:lnTo>
                <a:lnTo>
                  <a:pt x="387" y="951"/>
                </a:lnTo>
                <a:lnTo>
                  <a:pt x="391" y="946"/>
                </a:lnTo>
                <a:lnTo>
                  <a:pt x="401" y="941"/>
                </a:lnTo>
                <a:lnTo>
                  <a:pt x="411" y="931"/>
                </a:lnTo>
                <a:lnTo>
                  <a:pt x="411" y="926"/>
                </a:lnTo>
                <a:lnTo>
                  <a:pt x="431" y="926"/>
                </a:lnTo>
                <a:lnTo>
                  <a:pt x="431" y="941"/>
                </a:lnTo>
                <a:lnTo>
                  <a:pt x="426" y="946"/>
                </a:lnTo>
                <a:lnTo>
                  <a:pt x="426" y="951"/>
                </a:lnTo>
                <a:lnTo>
                  <a:pt x="411" y="961"/>
                </a:lnTo>
                <a:lnTo>
                  <a:pt x="401" y="966"/>
                </a:lnTo>
                <a:lnTo>
                  <a:pt x="391" y="966"/>
                </a:lnTo>
                <a:lnTo>
                  <a:pt x="387" y="971"/>
                </a:lnTo>
                <a:lnTo>
                  <a:pt x="372" y="976"/>
                </a:lnTo>
                <a:lnTo>
                  <a:pt x="362" y="981"/>
                </a:lnTo>
                <a:lnTo>
                  <a:pt x="357" y="986"/>
                </a:lnTo>
                <a:lnTo>
                  <a:pt x="347" y="990"/>
                </a:lnTo>
                <a:lnTo>
                  <a:pt x="347" y="1000"/>
                </a:lnTo>
                <a:lnTo>
                  <a:pt x="342" y="1010"/>
                </a:lnTo>
                <a:lnTo>
                  <a:pt x="342" y="1015"/>
                </a:lnTo>
                <a:lnTo>
                  <a:pt x="347" y="1020"/>
                </a:lnTo>
                <a:lnTo>
                  <a:pt x="347" y="1025"/>
                </a:lnTo>
                <a:lnTo>
                  <a:pt x="377" y="1030"/>
                </a:lnTo>
                <a:lnTo>
                  <a:pt x="387" y="1020"/>
                </a:lnTo>
                <a:lnTo>
                  <a:pt x="406" y="1015"/>
                </a:lnTo>
                <a:lnTo>
                  <a:pt x="421" y="1005"/>
                </a:lnTo>
                <a:lnTo>
                  <a:pt x="426" y="990"/>
                </a:lnTo>
                <a:lnTo>
                  <a:pt x="446" y="981"/>
                </a:lnTo>
                <a:lnTo>
                  <a:pt x="451" y="971"/>
                </a:lnTo>
                <a:lnTo>
                  <a:pt x="466" y="961"/>
                </a:lnTo>
                <a:lnTo>
                  <a:pt x="476" y="951"/>
                </a:lnTo>
                <a:lnTo>
                  <a:pt x="486" y="946"/>
                </a:lnTo>
                <a:lnTo>
                  <a:pt x="496" y="936"/>
                </a:lnTo>
                <a:lnTo>
                  <a:pt x="511" y="926"/>
                </a:lnTo>
                <a:lnTo>
                  <a:pt x="530" y="916"/>
                </a:lnTo>
                <a:lnTo>
                  <a:pt x="540" y="906"/>
                </a:lnTo>
                <a:lnTo>
                  <a:pt x="555" y="901"/>
                </a:lnTo>
                <a:lnTo>
                  <a:pt x="560" y="901"/>
                </a:lnTo>
                <a:lnTo>
                  <a:pt x="565" y="896"/>
                </a:lnTo>
                <a:lnTo>
                  <a:pt x="575" y="891"/>
                </a:lnTo>
                <a:lnTo>
                  <a:pt x="619" y="891"/>
                </a:lnTo>
                <a:lnTo>
                  <a:pt x="396" y="530"/>
                </a:lnTo>
                <a:lnTo>
                  <a:pt x="337" y="550"/>
                </a:lnTo>
                <a:lnTo>
                  <a:pt x="282" y="401"/>
                </a:lnTo>
                <a:lnTo>
                  <a:pt x="248" y="411"/>
                </a:lnTo>
                <a:lnTo>
                  <a:pt x="213" y="277"/>
                </a:lnTo>
                <a:lnTo>
                  <a:pt x="312" y="238"/>
                </a:lnTo>
                <a:lnTo>
                  <a:pt x="213" y="0"/>
                </a:lnTo>
                <a:lnTo>
                  <a:pt x="0" y="79"/>
                </a:lnTo>
                <a:lnTo>
                  <a:pt x="158" y="441"/>
                </a:lnTo>
                <a:lnTo>
                  <a:pt x="168" y="441"/>
                </a:lnTo>
                <a:lnTo>
                  <a:pt x="228" y="600"/>
                </a:lnTo>
                <a:lnTo>
                  <a:pt x="322" y="718"/>
                </a:lnTo>
                <a:lnTo>
                  <a:pt x="272" y="742"/>
                </a:lnTo>
                <a:lnTo>
                  <a:pt x="342" y="921"/>
                </a:lnTo>
                <a:lnTo>
                  <a:pt x="337" y="941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35" name="Freeform 7"/>
          <p:cNvSpPr>
            <a:spLocks/>
          </p:cNvSpPr>
          <p:nvPr/>
        </p:nvSpPr>
        <p:spPr bwMode="auto">
          <a:xfrm>
            <a:off x="6266879" y="1725216"/>
            <a:ext cx="1000125" cy="1416050"/>
          </a:xfrm>
          <a:custGeom>
            <a:avLst/>
            <a:gdLst>
              <a:gd name="T0" fmla="*/ 406 w 630"/>
              <a:gd name="T1" fmla="*/ 891 h 892"/>
              <a:gd name="T2" fmla="*/ 465 w 630"/>
              <a:gd name="T3" fmla="*/ 891 h 892"/>
              <a:gd name="T4" fmla="*/ 475 w 630"/>
              <a:gd name="T5" fmla="*/ 881 h 892"/>
              <a:gd name="T6" fmla="*/ 490 w 630"/>
              <a:gd name="T7" fmla="*/ 881 h 892"/>
              <a:gd name="T8" fmla="*/ 520 w 630"/>
              <a:gd name="T9" fmla="*/ 866 h 892"/>
              <a:gd name="T10" fmla="*/ 530 w 630"/>
              <a:gd name="T11" fmla="*/ 857 h 892"/>
              <a:gd name="T12" fmla="*/ 535 w 630"/>
              <a:gd name="T13" fmla="*/ 857 h 892"/>
              <a:gd name="T14" fmla="*/ 564 w 630"/>
              <a:gd name="T15" fmla="*/ 847 h 892"/>
              <a:gd name="T16" fmla="*/ 574 w 630"/>
              <a:gd name="T17" fmla="*/ 837 h 892"/>
              <a:gd name="T18" fmla="*/ 584 w 630"/>
              <a:gd name="T19" fmla="*/ 837 h 892"/>
              <a:gd name="T20" fmla="*/ 589 w 630"/>
              <a:gd name="T21" fmla="*/ 827 h 892"/>
              <a:gd name="T22" fmla="*/ 604 w 630"/>
              <a:gd name="T23" fmla="*/ 812 h 892"/>
              <a:gd name="T24" fmla="*/ 619 w 630"/>
              <a:gd name="T25" fmla="*/ 807 h 892"/>
              <a:gd name="T26" fmla="*/ 629 w 630"/>
              <a:gd name="T27" fmla="*/ 802 h 892"/>
              <a:gd name="T28" fmla="*/ 619 w 630"/>
              <a:gd name="T29" fmla="*/ 659 h 892"/>
              <a:gd name="T30" fmla="*/ 426 w 630"/>
              <a:gd name="T31" fmla="*/ 436 h 892"/>
              <a:gd name="T32" fmla="*/ 238 w 630"/>
              <a:gd name="T33" fmla="*/ 0 h 892"/>
              <a:gd name="T34" fmla="*/ 228 w 630"/>
              <a:gd name="T35" fmla="*/ 9 h 892"/>
              <a:gd name="T36" fmla="*/ 213 w 630"/>
              <a:gd name="T37" fmla="*/ 14 h 892"/>
              <a:gd name="T38" fmla="*/ 208 w 630"/>
              <a:gd name="T39" fmla="*/ 19 h 892"/>
              <a:gd name="T40" fmla="*/ 203 w 630"/>
              <a:gd name="T41" fmla="*/ 19 h 892"/>
              <a:gd name="T42" fmla="*/ 198 w 630"/>
              <a:gd name="T43" fmla="*/ 24 h 892"/>
              <a:gd name="T44" fmla="*/ 178 w 630"/>
              <a:gd name="T45" fmla="*/ 24 h 892"/>
              <a:gd name="T46" fmla="*/ 178 w 630"/>
              <a:gd name="T47" fmla="*/ 19 h 892"/>
              <a:gd name="T48" fmla="*/ 174 w 630"/>
              <a:gd name="T49" fmla="*/ 14 h 892"/>
              <a:gd name="T50" fmla="*/ 164 w 630"/>
              <a:gd name="T51" fmla="*/ 14 h 892"/>
              <a:gd name="T52" fmla="*/ 154 w 630"/>
              <a:gd name="T53" fmla="*/ 24 h 892"/>
              <a:gd name="T54" fmla="*/ 154 w 630"/>
              <a:gd name="T55" fmla="*/ 44 h 892"/>
              <a:gd name="T56" fmla="*/ 149 w 630"/>
              <a:gd name="T57" fmla="*/ 44 h 892"/>
              <a:gd name="T58" fmla="*/ 144 w 630"/>
              <a:gd name="T59" fmla="*/ 54 h 892"/>
              <a:gd name="T60" fmla="*/ 139 w 630"/>
              <a:gd name="T61" fmla="*/ 54 h 892"/>
              <a:gd name="T62" fmla="*/ 139 w 630"/>
              <a:gd name="T63" fmla="*/ 59 h 892"/>
              <a:gd name="T64" fmla="*/ 144 w 630"/>
              <a:gd name="T65" fmla="*/ 74 h 892"/>
              <a:gd name="T66" fmla="*/ 45 w 630"/>
              <a:gd name="T67" fmla="*/ 119 h 892"/>
              <a:gd name="T68" fmla="*/ 94 w 630"/>
              <a:gd name="T69" fmla="*/ 238 h 892"/>
              <a:gd name="T70" fmla="*/ 0 w 630"/>
              <a:gd name="T71" fmla="*/ 277 h 892"/>
              <a:gd name="T72" fmla="*/ 35 w 630"/>
              <a:gd name="T73" fmla="*/ 411 h 892"/>
              <a:gd name="T74" fmla="*/ 69 w 630"/>
              <a:gd name="T75" fmla="*/ 401 h 892"/>
              <a:gd name="T76" fmla="*/ 124 w 630"/>
              <a:gd name="T77" fmla="*/ 550 h 892"/>
              <a:gd name="T78" fmla="*/ 183 w 630"/>
              <a:gd name="T79" fmla="*/ 530 h 892"/>
              <a:gd name="T80" fmla="*/ 406 w 630"/>
              <a:gd name="T81" fmla="*/ 891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0" h="892">
                <a:moveTo>
                  <a:pt x="406" y="891"/>
                </a:moveTo>
                <a:lnTo>
                  <a:pt x="465" y="891"/>
                </a:lnTo>
                <a:lnTo>
                  <a:pt x="475" y="881"/>
                </a:lnTo>
                <a:lnTo>
                  <a:pt x="490" y="881"/>
                </a:lnTo>
                <a:lnTo>
                  <a:pt x="520" y="866"/>
                </a:lnTo>
                <a:lnTo>
                  <a:pt x="530" y="857"/>
                </a:lnTo>
                <a:lnTo>
                  <a:pt x="535" y="857"/>
                </a:lnTo>
                <a:lnTo>
                  <a:pt x="564" y="847"/>
                </a:lnTo>
                <a:lnTo>
                  <a:pt x="574" y="837"/>
                </a:lnTo>
                <a:lnTo>
                  <a:pt x="584" y="837"/>
                </a:lnTo>
                <a:lnTo>
                  <a:pt x="589" y="827"/>
                </a:lnTo>
                <a:lnTo>
                  <a:pt x="604" y="812"/>
                </a:lnTo>
                <a:lnTo>
                  <a:pt x="619" y="807"/>
                </a:lnTo>
                <a:lnTo>
                  <a:pt x="629" y="802"/>
                </a:lnTo>
                <a:lnTo>
                  <a:pt x="619" y="659"/>
                </a:lnTo>
                <a:lnTo>
                  <a:pt x="426" y="436"/>
                </a:lnTo>
                <a:lnTo>
                  <a:pt x="238" y="0"/>
                </a:lnTo>
                <a:lnTo>
                  <a:pt x="228" y="9"/>
                </a:lnTo>
                <a:lnTo>
                  <a:pt x="213" y="14"/>
                </a:lnTo>
                <a:lnTo>
                  <a:pt x="208" y="19"/>
                </a:lnTo>
                <a:lnTo>
                  <a:pt x="203" y="19"/>
                </a:lnTo>
                <a:lnTo>
                  <a:pt x="198" y="24"/>
                </a:lnTo>
                <a:lnTo>
                  <a:pt x="178" y="24"/>
                </a:lnTo>
                <a:lnTo>
                  <a:pt x="178" y="19"/>
                </a:lnTo>
                <a:lnTo>
                  <a:pt x="174" y="14"/>
                </a:lnTo>
                <a:lnTo>
                  <a:pt x="164" y="14"/>
                </a:lnTo>
                <a:lnTo>
                  <a:pt x="154" y="24"/>
                </a:lnTo>
                <a:lnTo>
                  <a:pt x="154" y="44"/>
                </a:lnTo>
                <a:lnTo>
                  <a:pt x="149" y="44"/>
                </a:lnTo>
                <a:lnTo>
                  <a:pt x="144" y="54"/>
                </a:lnTo>
                <a:lnTo>
                  <a:pt x="139" y="54"/>
                </a:lnTo>
                <a:lnTo>
                  <a:pt x="139" y="59"/>
                </a:lnTo>
                <a:lnTo>
                  <a:pt x="144" y="74"/>
                </a:lnTo>
                <a:lnTo>
                  <a:pt x="45" y="119"/>
                </a:lnTo>
                <a:lnTo>
                  <a:pt x="94" y="238"/>
                </a:lnTo>
                <a:lnTo>
                  <a:pt x="0" y="277"/>
                </a:lnTo>
                <a:lnTo>
                  <a:pt x="35" y="411"/>
                </a:lnTo>
                <a:lnTo>
                  <a:pt x="69" y="401"/>
                </a:lnTo>
                <a:lnTo>
                  <a:pt x="124" y="550"/>
                </a:lnTo>
                <a:lnTo>
                  <a:pt x="183" y="530"/>
                </a:lnTo>
                <a:lnTo>
                  <a:pt x="406" y="891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36" name="Freeform 8"/>
          <p:cNvSpPr>
            <a:spLocks/>
          </p:cNvSpPr>
          <p:nvPr/>
        </p:nvSpPr>
        <p:spPr bwMode="auto">
          <a:xfrm>
            <a:off x="6943154" y="2149079"/>
            <a:ext cx="890588" cy="850900"/>
          </a:xfrm>
          <a:custGeom>
            <a:avLst/>
            <a:gdLst>
              <a:gd name="T0" fmla="*/ 218 w 561"/>
              <a:gd name="T1" fmla="*/ 535 h 536"/>
              <a:gd name="T2" fmla="*/ 238 w 561"/>
              <a:gd name="T3" fmla="*/ 525 h 536"/>
              <a:gd name="T4" fmla="*/ 248 w 561"/>
              <a:gd name="T5" fmla="*/ 525 h 536"/>
              <a:gd name="T6" fmla="*/ 262 w 561"/>
              <a:gd name="T7" fmla="*/ 520 h 536"/>
              <a:gd name="T8" fmla="*/ 272 w 561"/>
              <a:gd name="T9" fmla="*/ 510 h 536"/>
              <a:gd name="T10" fmla="*/ 282 w 561"/>
              <a:gd name="T11" fmla="*/ 505 h 536"/>
              <a:gd name="T12" fmla="*/ 302 w 561"/>
              <a:gd name="T13" fmla="*/ 500 h 536"/>
              <a:gd name="T14" fmla="*/ 312 w 561"/>
              <a:gd name="T15" fmla="*/ 495 h 536"/>
              <a:gd name="T16" fmla="*/ 332 w 561"/>
              <a:gd name="T17" fmla="*/ 495 h 536"/>
              <a:gd name="T18" fmla="*/ 352 w 561"/>
              <a:gd name="T19" fmla="*/ 485 h 536"/>
              <a:gd name="T20" fmla="*/ 367 w 561"/>
              <a:gd name="T21" fmla="*/ 475 h 536"/>
              <a:gd name="T22" fmla="*/ 377 w 561"/>
              <a:gd name="T23" fmla="*/ 466 h 536"/>
              <a:gd name="T24" fmla="*/ 391 w 561"/>
              <a:gd name="T25" fmla="*/ 461 h 536"/>
              <a:gd name="T26" fmla="*/ 401 w 561"/>
              <a:gd name="T27" fmla="*/ 451 h 536"/>
              <a:gd name="T28" fmla="*/ 406 w 561"/>
              <a:gd name="T29" fmla="*/ 441 h 536"/>
              <a:gd name="T30" fmla="*/ 426 w 561"/>
              <a:gd name="T31" fmla="*/ 421 h 536"/>
              <a:gd name="T32" fmla="*/ 436 w 561"/>
              <a:gd name="T33" fmla="*/ 407 h 536"/>
              <a:gd name="T34" fmla="*/ 451 w 561"/>
              <a:gd name="T35" fmla="*/ 402 h 536"/>
              <a:gd name="T36" fmla="*/ 471 w 561"/>
              <a:gd name="T37" fmla="*/ 372 h 536"/>
              <a:gd name="T38" fmla="*/ 471 w 561"/>
              <a:gd name="T39" fmla="*/ 362 h 536"/>
              <a:gd name="T40" fmla="*/ 476 w 561"/>
              <a:gd name="T41" fmla="*/ 348 h 536"/>
              <a:gd name="T42" fmla="*/ 486 w 561"/>
              <a:gd name="T43" fmla="*/ 328 h 536"/>
              <a:gd name="T44" fmla="*/ 555 w 561"/>
              <a:gd name="T45" fmla="*/ 258 h 536"/>
              <a:gd name="T46" fmla="*/ 555 w 561"/>
              <a:gd name="T47" fmla="*/ 253 h 536"/>
              <a:gd name="T48" fmla="*/ 560 w 561"/>
              <a:gd name="T49" fmla="*/ 253 h 536"/>
              <a:gd name="T50" fmla="*/ 560 w 561"/>
              <a:gd name="T51" fmla="*/ 248 h 536"/>
              <a:gd name="T52" fmla="*/ 471 w 561"/>
              <a:gd name="T53" fmla="*/ 100 h 536"/>
              <a:gd name="T54" fmla="*/ 441 w 561"/>
              <a:gd name="T55" fmla="*/ 124 h 536"/>
              <a:gd name="T56" fmla="*/ 322 w 561"/>
              <a:gd name="T57" fmla="*/ 0 h 536"/>
              <a:gd name="T58" fmla="*/ 282 w 561"/>
              <a:gd name="T59" fmla="*/ 20 h 536"/>
              <a:gd name="T60" fmla="*/ 267 w 561"/>
              <a:gd name="T61" fmla="*/ 25 h 536"/>
              <a:gd name="T62" fmla="*/ 248 w 561"/>
              <a:gd name="T63" fmla="*/ 35 h 536"/>
              <a:gd name="T64" fmla="*/ 228 w 561"/>
              <a:gd name="T65" fmla="*/ 55 h 536"/>
              <a:gd name="T66" fmla="*/ 228 w 561"/>
              <a:gd name="T67" fmla="*/ 60 h 536"/>
              <a:gd name="T68" fmla="*/ 223 w 561"/>
              <a:gd name="T69" fmla="*/ 75 h 536"/>
              <a:gd name="T70" fmla="*/ 213 w 561"/>
              <a:gd name="T71" fmla="*/ 95 h 536"/>
              <a:gd name="T72" fmla="*/ 208 w 561"/>
              <a:gd name="T73" fmla="*/ 109 h 536"/>
              <a:gd name="T74" fmla="*/ 208 w 561"/>
              <a:gd name="T75" fmla="*/ 114 h 536"/>
              <a:gd name="T76" fmla="*/ 203 w 561"/>
              <a:gd name="T77" fmla="*/ 129 h 536"/>
              <a:gd name="T78" fmla="*/ 203 w 561"/>
              <a:gd name="T79" fmla="*/ 144 h 536"/>
              <a:gd name="T80" fmla="*/ 198 w 561"/>
              <a:gd name="T81" fmla="*/ 149 h 536"/>
              <a:gd name="T82" fmla="*/ 198 w 561"/>
              <a:gd name="T83" fmla="*/ 159 h 536"/>
              <a:gd name="T84" fmla="*/ 193 w 561"/>
              <a:gd name="T85" fmla="*/ 164 h 536"/>
              <a:gd name="T86" fmla="*/ 193 w 561"/>
              <a:gd name="T87" fmla="*/ 169 h 536"/>
              <a:gd name="T88" fmla="*/ 188 w 561"/>
              <a:gd name="T89" fmla="*/ 169 h 536"/>
              <a:gd name="T90" fmla="*/ 183 w 561"/>
              <a:gd name="T91" fmla="*/ 179 h 536"/>
              <a:gd name="T92" fmla="*/ 178 w 561"/>
              <a:gd name="T93" fmla="*/ 179 h 536"/>
              <a:gd name="T94" fmla="*/ 158 w 561"/>
              <a:gd name="T95" fmla="*/ 189 h 536"/>
              <a:gd name="T96" fmla="*/ 89 w 561"/>
              <a:gd name="T97" fmla="*/ 109 h 536"/>
              <a:gd name="T98" fmla="*/ 0 w 561"/>
              <a:gd name="T99" fmla="*/ 174 h 536"/>
              <a:gd name="T100" fmla="*/ 193 w 561"/>
              <a:gd name="T101" fmla="*/ 397 h 536"/>
              <a:gd name="T102" fmla="*/ 203 w 561"/>
              <a:gd name="T103" fmla="*/ 535 h 536"/>
              <a:gd name="T104" fmla="*/ 218 w 561"/>
              <a:gd name="T105" fmla="*/ 535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1" h="536">
                <a:moveTo>
                  <a:pt x="218" y="535"/>
                </a:moveTo>
                <a:lnTo>
                  <a:pt x="238" y="525"/>
                </a:lnTo>
                <a:lnTo>
                  <a:pt x="248" y="525"/>
                </a:lnTo>
                <a:lnTo>
                  <a:pt x="262" y="520"/>
                </a:lnTo>
                <a:lnTo>
                  <a:pt x="272" y="510"/>
                </a:lnTo>
                <a:lnTo>
                  <a:pt x="282" y="505"/>
                </a:lnTo>
                <a:lnTo>
                  <a:pt x="302" y="500"/>
                </a:lnTo>
                <a:lnTo>
                  <a:pt x="312" y="495"/>
                </a:lnTo>
                <a:lnTo>
                  <a:pt x="332" y="495"/>
                </a:lnTo>
                <a:lnTo>
                  <a:pt x="352" y="485"/>
                </a:lnTo>
                <a:lnTo>
                  <a:pt x="367" y="475"/>
                </a:lnTo>
                <a:lnTo>
                  <a:pt x="377" y="466"/>
                </a:lnTo>
                <a:lnTo>
                  <a:pt x="391" y="461"/>
                </a:lnTo>
                <a:lnTo>
                  <a:pt x="401" y="451"/>
                </a:lnTo>
                <a:lnTo>
                  <a:pt x="406" y="441"/>
                </a:lnTo>
                <a:lnTo>
                  <a:pt x="426" y="421"/>
                </a:lnTo>
                <a:lnTo>
                  <a:pt x="436" y="407"/>
                </a:lnTo>
                <a:lnTo>
                  <a:pt x="451" y="402"/>
                </a:lnTo>
                <a:lnTo>
                  <a:pt x="471" y="372"/>
                </a:lnTo>
                <a:lnTo>
                  <a:pt x="471" y="362"/>
                </a:lnTo>
                <a:lnTo>
                  <a:pt x="476" y="348"/>
                </a:lnTo>
                <a:lnTo>
                  <a:pt x="486" y="328"/>
                </a:lnTo>
                <a:lnTo>
                  <a:pt x="555" y="258"/>
                </a:lnTo>
                <a:lnTo>
                  <a:pt x="555" y="253"/>
                </a:lnTo>
                <a:lnTo>
                  <a:pt x="560" y="253"/>
                </a:lnTo>
                <a:lnTo>
                  <a:pt x="560" y="248"/>
                </a:lnTo>
                <a:lnTo>
                  <a:pt x="471" y="100"/>
                </a:lnTo>
                <a:lnTo>
                  <a:pt x="441" y="124"/>
                </a:lnTo>
                <a:lnTo>
                  <a:pt x="322" y="0"/>
                </a:lnTo>
                <a:lnTo>
                  <a:pt x="282" y="20"/>
                </a:lnTo>
                <a:lnTo>
                  <a:pt x="267" y="25"/>
                </a:lnTo>
                <a:lnTo>
                  <a:pt x="248" y="35"/>
                </a:lnTo>
                <a:lnTo>
                  <a:pt x="228" y="55"/>
                </a:lnTo>
                <a:lnTo>
                  <a:pt x="228" y="60"/>
                </a:lnTo>
                <a:lnTo>
                  <a:pt x="223" y="75"/>
                </a:lnTo>
                <a:lnTo>
                  <a:pt x="213" y="95"/>
                </a:lnTo>
                <a:lnTo>
                  <a:pt x="208" y="109"/>
                </a:lnTo>
                <a:lnTo>
                  <a:pt x="208" y="114"/>
                </a:lnTo>
                <a:lnTo>
                  <a:pt x="203" y="129"/>
                </a:lnTo>
                <a:lnTo>
                  <a:pt x="203" y="144"/>
                </a:lnTo>
                <a:lnTo>
                  <a:pt x="198" y="149"/>
                </a:lnTo>
                <a:lnTo>
                  <a:pt x="198" y="159"/>
                </a:lnTo>
                <a:lnTo>
                  <a:pt x="193" y="164"/>
                </a:lnTo>
                <a:lnTo>
                  <a:pt x="193" y="169"/>
                </a:lnTo>
                <a:lnTo>
                  <a:pt x="188" y="169"/>
                </a:lnTo>
                <a:lnTo>
                  <a:pt x="183" y="179"/>
                </a:lnTo>
                <a:lnTo>
                  <a:pt x="178" y="179"/>
                </a:lnTo>
                <a:lnTo>
                  <a:pt x="158" y="189"/>
                </a:lnTo>
                <a:lnTo>
                  <a:pt x="89" y="109"/>
                </a:lnTo>
                <a:lnTo>
                  <a:pt x="0" y="174"/>
                </a:lnTo>
                <a:lnTo>
                  <a:pt x="193" y="397"/>
                </a:lnTo>
                <a:lnTo>
                  <a:pt x="203" y="535"/>
                </a:lnTo>
                <a:lnTo>
                  <a:pt x="218" y="535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37" name="Freeform 9"/>
          <p:cNvSpPr>
            <a:spLocks/>
          </p:cNvSpPr>
          <p:nvPr/>
        </p:nvSpPr>
        <p:spPr bwMode="auto">
          <a:xfrm>
            <a:off x="7486079" y="1842691"/>
            <a:ext cx="615950" cy="701675"/>
          </a:xfrm>
          <a:custGeom>
            <a:avLst/>
            <a:gdLst>
              <a:gd name="T0" fmla="*/ 218 w 388"/>
              <a:gd name="T1" fmla="*/ 441 h 442"/>
              <a:gd name="T2" fmla="*/ 243 w 388"/>
              <a:gd name="T3" fmla="*/ 402 h 442"/>
              <a:gd name="T4" fmla="*/ 288 w 388"/>
              <a:gd name="T5" fmla="*/ 367 h 442"/>
              <a:gd name="T6" fmla="*/ 312 w 388"/>
              <a:gd name="T7" fmla="*/ 337 h 442"/>
              <a:gd name="T8" fmla="*/ 342 w 388"/>
              <a:gd name="T9" fmla="*/ 317 h 442"/>
              <a:gd name="T10" fmla="*/ 367 w 388"/>
              <a:gd name="T11" fmla="*/ 288 h 442"/>
              <a:gd name="T12" fmla="*/ 377 w 388"/>
              <a:gd name="T13" fmla="*/ 278 h 442"/>
              <a:gd name="T14" fmla="*/ 387 w 388"/>
              <a:gd name="T15" fmla="*/ 263 h 442"/>
              <a:gd name="T16" fmla="*/ 228 w 388"/>
              <a:gd name="T17" fmla="*/ 5 h 442"/>
              <a:gd name="T18" fmla="*/ 223 w 388"/>
              <a:gd name="T19" fmla="*/ 0 h 442"/>
              <a:gd name="T20" fmla="*/ 213 w 388"/>
              <a:gd name="T21" fmla="*/ 5 h 442"/>
              <a:gd name="T22" fmla="*/ 203 w 388"/>
              <a:gd name="T23" fmla="*/ 20 h 442"/>
              <a:gd name="T24" fmla="*/ 198 w 388"/>
              <a:gd name="T25" fmla="*/ 45 h 442"/>
              <a:gd name="T26" fmla="*/ 198 w 388"/>
              <a:gd name="T27" fmla="*/ 55 h 442"/>
              <a:gd name="T28" fmla="*/ 193 w 388"/>
              <a:gd name="T29" fmla="*/ 64 h 442"/>
              <a:gd name="T30" fmla="*/ 183 w 388"/>
              <a:gd name="T31" fmla="*/ 74 h 442"/>
              <a:gd name="T32" fmla="*/ 164 w 388"/>
              <a:gd name="T33" fmla="*/ 84 h 442"/>
              <a:gd name="T34" fmla="*/ 149 w 388"/>
              <a:gd name="T35" fmla="*/ 94 h 442"/>
              <a:gd name="T36" fmla="*/ 139 w 388"/>
              <a:gd name="T37" fmla="*/ 99 h 442"/>
              <a:gd name="T38" fmla="*/ 129 w 388"/>
              <a:gd name="T39" fmla="*/ 114 h 442"/>
              <a:gd name="T40" fmla="*/ 119 w 388"/>
              <a:gd name="T41" fmla="*/ 124 h 442"/>
              <a:gd name="T42" fmla="*/ 114 w 388"/>
              <a:gd name="T43" fmla="*/ 134 h 442"/>
              <a:gd name="T44" fmla="*/ 104 w 388"/>
              <a:gd name="T45" fmla="*/ 149 h 442"/>
              <a:gd name="T46" fmla="*/ 99 w 388"/>
              <a:gd name="T47" fmla="*/ 159 h 442"/>
              <a:gd name="T48" fmla="*/ 94 w 388"/>
              <a:gd name="T49" fmla="*/ 174 h 442"/>
              <a:gd name="T50" fmla="*/ 89 w 388"/>
              <a:gd name="T51" fmla="*/ 178 h 442"/>
              <a:gd name="T52" fmla="*/ 79 w 388"/>
              <a:gd name="T53" fmla="*/ 183 h 442"/>
              <a:gd name="T54" fmla="*/ 79 w 388"/>
              <a:gd name="T55" fmla="*/ 198 h 442"/>
              <a:gd name="T56" fmla="*/ 74 w 388"/>
              <a:gd name="T57" fmla="*/ 208 h 442"/>
              <a:gd name="T58" fmla="*/ 64 w 388"/>
              <a:gd name="T59" fmla="*/ 213 h 442"/>
              <a:gd name="T60" fmla="*/ 64 w 388"/>
              <a:gd name="T61" fmla="*/ 218 h 442"/>
              <a:gd name="T62" fmla="*/ 54 w 388"/>
              <a:gd name="T63" fmla="*/ 218 h 442"/>
              <a:gd name="T64" fmla="*/ 49 w 388"/>
              <a:gd name="T65" fmla="*/ 213 h 442"/>
              <a:gd name="T66" fmla="*/ 44 w 388"/>
              <a:gd name="T67" fmla="*/ 213 h 442"/>
              <a:gd name="T68" fmla="*/ 40 w 388"/>
              <a:gd name="T69" fmla="*/ 208 h 442"/>
              <a:gd name="T70" fmla="*/ 25 w 388"/>
              <a:gd name="T71" fmla="*/ 208 h 442"/>
              <a:gd name="T72" fmla="*/ 20 w 388"/>
              <a:gd name="T73" fmla="*/ 218 h 442"/>
              <a:gd name="T74" fmla="*/ 10 w 388"/>
              <a:gd name="T75" fmla="*/ 218 h 442"/>
              <a:gd name="T76" fmla="*/ 0 w 388"/>
              <a:gd name="T77" fmla="*/ 223 h 442"/>
              <a:gd name="T78" fmla="*/ 99 w 388"/>
              <a:gd name="T79" fmla="*/ 317 h 442"/>
              <a:gd name="T80" fmla="*/ 129 w 388"/>
              <a:gd name="T81" fmla="*/ 293 h 442"/>
              <a:gd name="T82" fmla="*/ 218 w 388"/>
              <a:gd name="T83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8" h="442">
                <a:moveTo>
                  <a:pt x="218" y="441"/>
                </a:moveTo>
                <a:lnTo>
                  <a:pt x="243" y="402"/>
                </a:lnTo>
                <a:lnTo>
                  <a:pt x="288" y="367"/>
                </a:lnTo>
                <a:lnTo>
                  <a:pt x="312" y="337"/>
                </a:lnTo>
                <a:lnTo>
                  <a:pt x="342" y="317"/>
                </a:lnTo>
                <a:lnTo>
                  <a:pt x="367" y="288"/>
                </a:lnTo>
                <a:lnTo>
                  <a:pt x="377" y="278"/>
                </a:lnTo>
                <a:lnTo>
                  <a:pt x="387" y="263"/>
                </a:lnTo>
                <a:lnTo>
                  <a:pt x="228" y="5"/>
                </a:lnTo>
                <a:lnTo>
                  <a:pt x="223" y="0"/>
                </a:lnTo>
                <a:lnTo>
                  <a:pt x="213" y="5"/>
                </a:lnTo>
                <a:lnTo>
                  <a:pt x="203" y="20"/>
                </a:lnTo>
                <a:lnTo>
                  <a:pt x="198" y="45"/>
                </a:lnTo>
                <a:lnTo>
                  <a:pt x="198" y="55"/>
                </a:lnTo>
                <a:lnTo>
                  <a:pt x="193" y="64"/>
                </a:lnTo>
                <a:lnTo>
                  <a:pt x="183" y="74"/>
                </a:lnTo>
                <a:lnTo>
                  <a:pt x="164" y="84"/>
                </a:lnTo>
                <a:lnTo>
                  <a:pt x="149" y="94"/>
                </a:lnTo>
                <a:lnTo>
                  <a:pt x="139" y="99"/>
                </a:lnTo>
                <a:lnTo>
                  <a:pt x="129" y="114"/>
                </a:lnTo>
                <a:lnTo>
                  <a:pt x="119" y="124"/>
                </a:lnTo>
                <a:lnTo>
                  <a:pt x="114" y="134"/>
                </a:lnTo>
                <a:lnTo>
                  <a:pt x="104" y="149"/>
                </a:lnTo>
                <a:lnTo>
                  <a:pt x="99" y="159"/>
                </a:lnTo>
                <a:lnTo>
                  <a:pt x="94" y="174"/>
                </a:lnTo>
                <a:lnTo>
                  <a:pt x="89" y="178"/>
                </a:lnTo>
                <a:lnTo>
                  <a:pt x="79" y="183"/>
                </a:lnTo>
                <a:lnTo>
                  <a:pt x="79" y="198"/>
                </a:lnTo>
                <a:lnTo>
                  <a:pt x="74" y="208"/>
                </a:lnTo>
                <a:lnTo>
                  <a:pt x="64" y="213"/>
                </a:lnTo>
                <a:lnTo>
                  <a:pt x="64" y="218"/>
                </a:lnTo>
                <a:lnTo>
                  <a:pt x="54" y="218"/>
                </a:lnTo>
                <a:lnTo>
                  <a:pt x="49" y="213"/>
                </a:lnTo>
                <a:lnTo>
                  <a:pt x="44" y="213"/>
                </a:lnTo>
                <a:lnTo>
                  <a:pt x="40" y="208"/>
                </a:lnTo>
                <a:lnTo>
                  <a:pt x="25" y="208"/>
                </a:lnTo>
                <a:lnTo>
                  <a:pt x="20" y="218"/>
                </a:lnTo>
                <a:lnTo>
                  <a:pt x="10" y="218"/>
                </a:lnTo>
                <a:lnTo>
                  <a:pt x="0" y="223"/>
                </a:lnTo>
                <a:lnTo>
                  <a:pt x="99" y="317"/>
                </a:lnTo>
                <a:lnTo>
                  <a:pt x="129" y="293"/>
                </a:lnTo>
                <a:lnTo>
                  <a:pt x="218" y="441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38" name="Freeform 10"/>
          <p:cNvSpPr>
            <a:spLocks/>
          </p:cNvSpPr>
          <p:nvPr/>
        </p:nvSpPr>
        <p:spPr bwMode="auto">
          <a:xfrm>
            <a:off x="6692329" y="1458516"/>
            <a:ext cx="968375" cy="992188"/>
          </a:xfrm>
          <a:custGeom>
            <a:avLst/>
            <a:gdLst>
              <a:gd name="T0" fmla="*/ 158 w 610"/>
              <a:gd name="T1" fmla="*/ 609 h 625"/>
              <a:gd name="T2" fmla="*/ 247 w 610"/>
              <a:gd name="T3" fmla="*/ 544 h 625"/>
              <a:gd name="T4" fmla="*/ 316 w 610"/>
              <a:gd name="T5" fmla="*/ 624 h 625"/>
              <a:gd name="T6" fmla="*/ 341 w 610"/>
              <a:gd name="T7" fmla="*/ 614 h 625"/>
              <a:gd name="T8" fmla="*/ 346 w 610"/>
              <a:gd name="T9" fmla="*/ 604 h 625"/>
              <a:gd name="T10" fmla="*/ 356 w 610"/>
              <a:gd name="T11" fmla="*/ 594 h 625"/>
              <a:gd name="T12" fmla="*/ 356 w 610"/>
              <a:gd name="T13" fmla="*/ 589 h 625"/>
              <a:gd name="T14" fmla="*/ 361 w 610"/>
              <a:gd name="T15" fmla="*/ 574 h 625"/>
              <a:gd name="T16" fmla="*/ 361 w 610"/>
              <a:gd name="T17" fmla="*/ 569 h 625"/>
              <a:gd name="T18" fmla="*/ 366 w 610"/>
              <a:gd name="T19" fmla="*/ 559 h 625"/>
              <a:gd name="T20" fmla="*/ 366 w 610"/>
              <a:gd name="T21" fmla="*/ 549 h 625"/>
              <a:gd name="T22" fmla="*/ 371 w 610"/>
              <a:gd name="T23" fmla="*/ 540 h 625"/>
              <a:gd name="T24" fmla="*/ 371 w 610"/>
              <a:gd name="T25" fmla="*/ 525 h 625"/>
              <a:gd name="T26" fmla="*/ 386 w 610"/>
              <a:gd name="T27" fmla="*/ 495 h 625"/>
              <a:gd name="T28" fmla="*/ 386 w 610"/>
              <a:gd name="T29" fmla="*/ 485 h 625"/>
              <a:gd name="T30" fmla="*/ 396 w 610"/>
              <a:gd name="T31" fmla="*/ 480 h 625"/>
              <a:gd name="T32" fmla="*/ 411 w 610"/>
              <a:gd name="T33" fmla="*/ 465 h 625"/>
              <a:gd name="T34" fmla="*/ 420 w 610"/>
              <a:gd name="T35" fmla="*/ 465 h 625"/>
              <a:gd name="T36" fmla="*/ 430 w 610"/>
              <a:gd name="T37" fmla="*/ 455 h 625"/>
              <a:gd name="T38" fmla="*/ 440 w 610"/>
              <a:gd name="T39" fmla="*/ 455 h 625"/>
              <a:gd name="T40" fmla="*/ 445 w 610"/>
              <a:gd name="T41" fmla="*/ 450 h 625"/>
              <a:gd name="T42" fmla="*/ 455 w 610"/>
              <a:gd name="T43" fmla="*/ 450 h 625"/>
              <a:gd name="T44" fmla="*/ 465 w 610"/>
              <a:gd name="T45" fmla="*/ 440 h 625"/>
              <a:gd name="T46" fmla="*/ 475 w 610"/>
              <a:gd name="T47" fmla="*/ 440 h 625"/>
              <a:gd name="T48" fmla="*/ 500 w 610"/>
              <a:gd name="T49" fmla="*/ 465 h 625"/>
              <a:gd name="T50" fmla="*/ 515 w 610"/>
              <a:gd name="T51" fmla="*/ 460 h 625"/>
              <a:gd name="T52" fmla="*/ 520 w 610"/>
              <a:gd name="T53" fmla="*/ 455 h 625"/>
              <a:gd name="T54" fmla="*/ 525 w 610"/>
              <a:gd name="T55" fmla="*/ 455 h 625"/>
              <a:gd name="T56" fmla="*/ 525 w 610"/>
              <a:gd name="T57" fmla="*/ 450 h 625"/>
              <a:gd name="T58" fmla="*/ 540 w 610"/>
              <a:gd name="T59" fmla="*/ 450 h 625"/>
              <a:gd name="T60" fmla="*/ 540 w 610"/>
              <a:gd name="T61" fmla="*/ 455 h 625"/>
              <a:gd name="T62" fmla="*/ 544 w 610"/>
              <a:gd name="T63" fmla="*/ 455 h 625"/>
              <a:gd name="T64" fmla="*/ 554 w 610"/>
              <a:gd name="T65" fmla="*/ 460 h 625"/>
              <a:gd name="T66" fmla="*/ 564 w 610"/>
              <a:gd name="T67" fmla="*/ 460 h 625"/>
              <a:gd name="T68" fmla="*/ 574 w 610"/>
              <a:gd name="T69" fmla="*/ 450 h 625"/>
              <a:gd name="T70" fmla="*/ 579 w 610"/>
              <a:gd name="T71" fmla="*/ 440 h 625"/>
              <a:gd name="T72" fmla="*/ 579 w 610"/>
              <a:gd name="T73" fmla="*/ 435 h 625"/>
              <a:gd name="T74" fmla="*/ 584 w 610"/>
              <a:gd name="T75" fmla="*/ 425 h 625"/>
              <a:gd name="T76" fmla="*/ 594 w 610"/>
              <a:gd name="T77" fmla="*/ 416 h 625"/>
              <a:gd name="T78" fmla="*/ 599 w 610"/>
              <a:gd name="T79" fmla="*/ 406 h 625"/>
              <a:gd name="T80" fmla="*/ 599 w 610"/>
              <a:gd name="T81" fmla="*/ 401 h 625"/>
              <a:gd name="T82" fmla="*/ 609 w 610"/>
              <a:gd name="T83" fmla="*/ 391 h 625"/>
              <a:gd name="T84" fmla="*/ 609 w 610"/>
              <a:gd name="T85" fmla="*/ 386 h 625"/>
              <a:gd name="T86" fmla="*/ 510 w 610"/>
              <a:gd name="T87" fmla="*/ 282 h 625"/>
              <a:gd name="T88" fmla="*/ 525 w 610"/>
              <a:gd name="T89" fmla="*/ 272 h 625"/>
              <a:gd name="T90" fmla="*/ 262 w 610"/>
              <a:gd name="T91" fmla="*/ 0 h 625"/>
              <a:gd name="T92" fmla="*/ 0 w 610"/>
              <a:gd name="T93" fmla="*/ 237 h 625"/>
              <a:gd name="T94" fmla="*/ 158 w 610"/>
              <a:gd name="T95" fmla="*/ 609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10" h="625">
                <a:moveTo>
                  <a:pt x="158" y="609"/>
                </a:moveTo>
                <a:lnTo>
                  <a:pt x="247" y="544"/>
                </a:lnTo>
                <a:lnTo>
                  <a:pt x="316" y="624"/>
                </a:lnTo>
                <a:lnTo>
                  <a:pt x="341" y="614"/>
                </a:lnTo>
                <a:lnTo>
                  <a:pt x="346" y="604"/>
                </a:lnTo>
                <a:lnTo>
                  <a:pt x="356" y="594"/>
                </a:lnTo>
                <a:lnTo>
                  <a:pt x="356" y="589"/>
                </a:lnTo>
                <a:lnTo>
                  <a:pt x="361" y="574"/>
                </a:lnTo>
                <a:lnTo>
                  <a:pt x="361" y="569"/>
                </a:lnTo>
                <a:lnTo>
                  <a:pt x="366" y="559"/>
                </a:lnTo>
                <a:lnTo>
                  <a:pt x="366" y="549"/>
                </a:lnTo>
                <a:lnTo>
                  <a:pt x="371" y="540"/>
                </a:lnTo>
                <a:lnTo>
                  <a:pt x="371" y="525"/>
                </a:lnTo>
                <a:lnTo>
                  <a:pt x="386" y="495"/>
                </a:lnTo>
                <a:lnTo>
                  <a:pt x="386" y="485"/>
                </a:lnTo>
                <a:lnTo>
                  <a:pt x="396" y="480"/>
                </a:lnTo>
                <a:lnTo>
                  <a:pt x="411" y="465"/>
                </a:lnTo>
                <a:lnTo>
                  <a:pt x="420" y="465"/>
                </a:lnTo>
                <a:lnTo>
                  <a:pt x="430" y="455"/>
                </a:lnTo>
                <a:lnTo>
                  <a:pt x="440" y="455"/>
                </a:lnTo>
                <a:lnTo>
                  <a:pt x="445" y="450"/>
                </a:lnTo>
                <a:lnTo>
                  <a:pt x="455" y="450"/>
                </a:lnTo>
                <a:lnTo>
                  <a:pt x="465" y="440"/>
                </a:lnTo>
                <a:lnTo>
                  <a:pt x="475" y="440"/>
                </a:lnTo>
                <a:lnTo>
                  <a:pt x="500" y="465"/>
                </a:lnTo>
                <a:lnTo>
                  <a:pt x="515" y="460"/>
                </a:lnTo>
                <a:lnTo>
                  <a:pt x="520" y="455"/>
                </a:lnTo>
                <a:lnTo>
                  <a:pt x="525" y="455"/>
                </a:lnTo>
                <a:lnTo>
                  <a:pt x="525" y="450"/>
                </a:lnTo>
                <a:lnTo>
                  <a:pt x="540" y="450"/>
                </a:lnTo>
                <a:lnTo>
                  <a:pt x="540" y="455"/>
                </a:lnTo>
                <a:lnTo>
                  <a:pt x="544" y="455"/>
                </a:lnTo>
                <a:lnTo>
                  <a:pt x="554" y="460"/>
                </a:lnTo>
                <a:lnTo>
                  <a:pt x="564" y="460"/>
                </a:lnTo>
                <a:lnTo>
                  <a:pt x="574" y="450"/>
                </a:lnTo>
                <a:lnTo>
                  <a:pt x="579" y="440"/>
                </a:lnTo>
                <a:lnTo>
                  <a:pt x="579" y="435"/>
                </a:lnTo>
                <a:lnTo>
                  <a:pt x="584" y="425"/>
                </a:lnTo>
                <a:lnTo>
                  <a:pt x="594" y="416"/>
                </a:lnTo>
                <a:lnTo>
                  <a:pt x="599" y="406"/>
                </a:lnTo>
                <a:lnTo>
                  <a:pt x="599" y="401"/>
                </a:lnTo>
                <a:lnTo>
                  <a:pt x="609" y="391"/>
                </a:lnTo>
                <a:lnTo>
                  <a:pt x="609" y="386"/>
                </a:lnTo>
                <a:lnTo>
                  <a:pt x="510" y="282"/>
                </a:lnTo>
                <a:lnTo>
                  <a:pt x="525" y="272"/>
                </a:lnTo>
                <a:lnTo>
                  <a:pt x="262" y="0"/>
                </a:lnTo>
                <a:lnTo>
                  <a:pt x="0" y="237"/>
                </a:lnTo>
                <a:lnTo>
                  <a:pt x="158" y="609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39" name="Freeform 11"/>
          <p:cNvSpPr>
            <a:spLocks/>
          </p:cNvSpPr>
          <p:nvPr/>
        </p:nvSpPr>
        <p:spPr bwMode="auto">
          <a:xfrm>
            <a:off x="7863904" y="1671241"/>
            <a:ext cx="536575" cy="598488"/>
          </a:xfrm>
          <a:custGeom>
            <a:avLst/>
            <a:gdLst>
              <a:gd name="T0" fmla="*/ 149 w 338"/>
              <a:gd name="T1" fmla="*/ 376 h 377"/>
              <a:gd name="T2" fmla="*/ 164 w 338"/>
              <a:gd name="T3" fmla="*/ 366 h 377"/>
              <a:gd name="T4" fmla="*/ 174 w 338"/>
              <a:gd name="T5" fmla="*/ 361 h 377"/>
              <a:gd name="T6" fmla="*/ 174 w 338"/>
              <a:gd name="T7" fmla="*/ 356 h 377"/>
              <a:gd name="T8" fmla="*/ 188 w 338"/>
              <a:gd name="T9" fmla="*/ 341 h 377"/>
              <a:gd name="T10" fmla="*/ 193 w 338"/>
              <a:gd name="T11" fmla="*/ 331 h 377"/>
              <a:gd name="T12" fmla="*/ 208 w 338"/>
              <a:gd name="T13" fmla="*/ 316 h 377"/>
              <a:gd name="T14" fmla="*/ 218 w 338"/>
              <a:gd name="T15" fmla="*/ 316 h 377"/>
              <a:gd name="T16" fmla="*/ 238 w 338"/>
              <a:gd name="T17" fmla="*/ 306 h 377"/>
              <a:gd name="T18" fmla="*/ 253 w 338"/>
              <a:gd name="T19" fmla="*/ 296 h 377"/>
              <a:gd name="T20" fmla="*/ 263 w 338"/>
              <a:gd name="T21" fmla="*/ 286 h 377"/>
              <a:gd name="T22" fmla="*/ 278 w 338"/>
              <a:gd name="T23" fmla="*/ 277 h 377"/>
              <a:gd name="T24" fmla="*/ 283 w 338"/>
              <a:gd name="T25" fmla="*/ 272 h 377"/>
              <a:gd name="T26" fmla="*/ 293 w 338"/>
              <a:gd name="T27" fmla="*/ 267 h 377"/>
              <a:gd name="T28" fmla="*/ 317 w 338"/>
              <a:gd name="T29" fmla="*/ 242 h 377"/>
              <a:gd name="T30" fmla="*/ 332 w 338"/>
              <a:gd name="T31" fmla="*/ 232 h 377"/>
              <a:gd name="T32" fmla="*/ 337 w 338"/>
              <a:gd name="T33" fmla="*/ 232 h 377"/>
              <a:gd name="T34" fmla="*/ 337 w 338"/>
              <a:gd name="T35" fmla="*/ 227 h 377"/>
              <a:gd name="T36" fmla="*/ 198 w 338"/>
              <a:gd name="T37" fmla="*/ 0 h 377"/>
              <a:gd name="T38" fmla="*/ 0 w 338"/>
              <a:gd name="T39" fmla="*/ 123 h 377"/>
              <a:gd name="T40" fmla="*/ 144 w 338"/>
              <a:gd name="T41" fmla="*/ 366 h 377"/>
              <a:gd name="T42" fmla="*/ 149 w 338"/>
              <a:gd name="T43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8" h="377">
                <a:moveTo>
                  <a:pt x="149" y="376"/>
                </a:moveTo>
                <a:lnTo>
                  <a:pt x="164" y="366"/>
                </a:lnTo>
                <a:lnTo>
                  <a:pt x="174" y="361"/>
                </a:lnTo>
                <a:lnTo>
                  <a:pt x="174" y="356"/>
                </a:lnTo>
                <a:lnTo>
                  <a:pt x="188" y="341"/>
                </a:lnTo>
                <a:lnTo>
                  <a:pt x="193" y="331"/>
                </a:lnTo>
                <a:lnTo>
                  <a:pt x="208" y="316"/>
                </a:lnTo>
                <a:lnTo>
                  <a:pt x="218" y="316"/>
                </a:lnTo>
                <a:lnTo>
                  <a:pt x="238" y="306"/>
                </a:lnTo>
                <a:lnTo>
                  <a:pt x="253" y="296"/>
                </a:lnTo>
                <a:lnTo>
                  <a:pt x="263" y="286"/>
                </a:lnTo>
                <a:lnTo>
                  <a:pt x="278" y="277"/>
                </a:lnTo>
                <a:lnTo>
                  <a:pt x="283" y="272"/>
                </a:lnTo>
                <a:lnTo>
                  <a:pt x="293" y="267"/>
                </a:lnTo>
                <a:lnTo>
                  <a:pt x="317" y="242"/>
                </a:lnTo>
                <a:lnTo>
                  <a:pt x="332" y="232"/>
                </a:lnTo>
                <a:lnTo>
                  <a:pt x="337" y="232"/>
                </a:lnTo>
                <a:lnTo>
                  <a:pt x="337" y="227"/>
                </a:lnTo>
                <a:lnTo>
                  <a:pt x="198" y="0"/>
                </a:lnTo>
                <a:lnTo>
                  <a:pt x="0" y="123"/>
                </a:lnTo>
                <a:lnTo>
                  <a:pt x="144" y="366"/>
                </a:lnTo>
                <a:lnTo>
                  <a:pt x="149" y="376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40" name="Freeform 12"/>
          <p:cNvSpPr>
            <a:spLocks/>
          </p:cNvSpPr>
          <p:nvPr/>
        </p:nvSpPr>
        <p:spPr bwMode="auto">
          <a:xfrm>
            <a:off x="8178229" y="1490266"/>
            <a:ext cx="614363" cy="542925"/>
          </a:xfrm>
          <a:custGeom>
            <a:avLst/>
            <a:gdLst>
              <a:gd name="T0" fmla="*/ 159 w 387"/>
              <a:gd name="T1" fmla="*/ 331 h 342"/>
              <a:gd name="T2" fmla="*/ 163 w 387"/>
              <a:gd name="T3" fmla="*/ 326 h 342"/>
              <a:gd name="T4" fmla="*/ 173 w 387"/>
              <a:gd name="T5" fmla="*/ 321 h 342"/>
              <a:gd name="T6" fmla="*/ 183 w 387"/>
              <a:gd name="T7" fmla="*/ 321 h 342"/>
              <a:gd name="T8" fmla="*/ 188 w 387"/>
              <a:gd name="T9" fmla="*/ 316 h 342"/>
              <a:gd name="T10" fmla="*/ 208 w 387"/>
              <a:gd name="T11" fmla="*/ 306 h 342"/>
              <a:gd name="T12" fmla="*/ 218 w 387"/>
              <a:gd name="T13" fmla="*/ 306 h 342"/>
              <a:gd name="T14" fmla="*/ 247 w 387"/>
              <a:gd name="T15" fmla="*/ 296 h 342"/>
              <a:gd name="T16" fmla="*/ 252 w 387"/>
              <a:gd name="T17" fmla="*/ 291 h 342"/>
              <a:gd name="T18" fmla="*/ 262 w 387"/>
              <a:gd name="T19" fmla="*/ 286 h 342"/>
              <a:gd name="T20" fmla="*/ 267 w 387"/>
              <a:gd name="T21" fmla="*/ 281 h 342"/>
              <a:gd name="T22" fmla="*/ 277 w 387"/>
              <a:gd name="T23" fmla="*/ 281 h 342"/>
              <a:gd name="T24" fmla="*/ 282 w 387"/>
              <a:gd name="T25" fmla="*/ 277 h 342"/>
              <a:gd name="T26" fmla="*/ 292 w 387"/>
              <a:gd name="T27" fmla="*/ 277 h 342"/>
              <a:gd name="T28" fmla="*/ 297 w 387"/>
              <a:gd name="T29" fmla="*/ 281 h 342"/>
              <a:gd name="T30" fmla="*/ 307 w 387"/>
              <a:gd name="T31" fmla="*/ 286 h 342"/>
              <a:gd name="T32" fmla="*/ 312 w 387"/>
              <a:gd name="T33" fmla="*/ 286 h 342"/>
              <a:gd name="T34" fmla="*/ 322 w 387"/>
              <a:gd name="T35" fmla="*/ 291 h 342"/>
              <a:gd name="T36" fmla="*/ 357 w 387"/>
              <a:gd name="T37" fmla="*/ 291 h 342"/>
              <a:gd name="T38" fmla="*/ 366 w 387"/>
              <a:gd name="T39" fmla="*/ 286 h 342"/>
              <a:gd name="T40" fmla="*/ 376 w 387"/>
              <a:gd name="T41" fmla="*/ 277 h 342"/>
              <a:gd name="T42" fmla="*/ 376 w 387"/>
              <a:gd name="T43" fmla="*/ 272 h 342"/>
              <a:gd name="T44" fmla="*/ 381 w 387"/>
              <a:gd name="T45" fmla="*/ 267 h 342"/>
              <a:gd name="T46" fmla="*/ 386 w 387"/>
              <a:gd name="T47" fmla="*/ 267 h 342"/>
              <a:gd name="T48" fmla="*/ 208 w 387"/>
              <a:gd name="T49" fmla="*/ 0 h 342"/>
              <a:gd name="T50" fmla="*/ 139 w 387"/>
              <a:gd name="T51" fmla="*/ 20 h 342"/>
              <a:gd name="T52" fmla="*/ 154 w 387"/>
              <a:gd name="T53" fmla="*/ 59 h 342"/>
              <a:gd name="T54" fmla="*/ 40 w 387"/>
              <a:gd name="T55" fmla="*/ 114 h 342"/>
              <a:gd name="T56" fmla="*/ 45 w 387"/>
              <a:gd name="T57" fmla="*/ 94 h 342"/>
              <a:gd name="T58" fmla="*/ 0 w 387"/>
              <a:gd name="T59" fmla="*/ 118 h 342"/>
              <a:gd name="T60" fmla="*/ 139 w 387"/>
              <a:gd name="T61" fmla="*/ 341 h 342"/>
              <a:gd name="T62" fmla="*/ 159 w 387"/>
              <a:gd name="T63" fmla="*/ 33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7" h="342">
                <a:moveTo>
                  <a:pt x="159" y="331"/>
                </a:moveTo>
                <a:lnTo>
                  <a:pt x="163" y="326"/>
                </a:lnTo>
                <a:lnTo>
                  <a:pt x="173" y="321"/>
                </a:lnTo>
                <a:lnTo>
                  <a:pt x="183" y="321"/>
                </a:lnTo>
                <a:lnTo>
                  <a:pt x="188" y="316"/>
                </a:lnTo>
                <a:lnTo>
                  <a:pt x="208" y="306"/>
                </a:lnTo>
                <a:lnTo>
                  <a:pt x="218" y="306"/>
                </a:lnTo>
                <a:lnTo>
                  <a:pt x="247" y="296"/>
                </a:lnTo>
                <a:lnTo>
                  <a:pt x="252" y="291"/>
                </a:lnTo>
                <a:lnTo>
                  <a:pt x="262" y="286"/>
                </a:lnTo>
                <a:lnTo>
                  <a:pt x="267" y="281"/>
                </a:lnTo>
                <a:lnTo>
                  <a:pt x="277" y="281"/>
                </a:lnTo>
                <a:lnTo>
                  <a:pt x="282" y="277"/>
                </a:lnTo>
                <a:lnTo>
                  <a:pt x="292" y="277"/>
                </a:lnTo>
                <a:lnTo>
                  <a:pt x="297" y="281"/>
                </a:lnTo>
                <a:lnTo>
                  <a:pt x="307" y="286"/>
                </a:lnTo>
                <a:lnTo>
                  <a:pt x="312" y="286"/>
                </a:lnTo>
                <a:lnTo>
                  <a:pt x="322" y="291"/>
                </a:lnTo>
                <a:lnTo>
                  <a:pt x="357" y="291"/>
                </a:lnTo>
                <a:lnTo>
                  <a:pt x="366" y="286"/>
                </a:lnTo>
                <a:lnTo>
                  <a:pt x="376" y="277"/>
                </a:lnTo>
                <a:lnTo>
                  <a:pt x="376" y="272"/>
                </a:lnTo>
                <a:lnTo>
                  <a:pt x="381" y="267"/>
                </a:lnTo>
                <a:lnTo>
                  <a:pt x="386" y="267"/>
                </a:lnTo>
                <a:lnTo>
                  <a:pt x="208" y="0"/>
                </a:lnTo>
                <a:lnTo>
                  <a:pt x="139" y="20"/>
                </a:lnTo>
                <a:lnTo>
                  <a:pt x="154" y="59"/>
                </a:lnTo>
                <a:lnTo>
                  <a:pt x="40" y="114"/>
                </a:lnTo>
                <a:lnTo>
                  <a:pt x="45" y="94"/>
                </a:lnTo>
                <a:lnTo>
                  <a:pt x="0" y="118"/>
                </a:lnTo>
                <a:lnTo>
                  <a:pt x="139" y="341"/>
                </a:lnTo>
                <a:lnTo>
                  <a:pt x="159" y="331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 dirty="0">
              <a:latin typeface="Franklin Gothic Book" panose="020B0503020102020204" pitchFamily="34" charset="0"/>
            </a:endParaRPr>
          </a:p>
        </p:txBody>
      </p:sp>
      <p:sp>
        <p:nvSpPr>
          <p:cNvPr id="22541" name="Freeform 13"/>
          <p:cNvSpPr>
            <a:spLocks/>
          </p:cNvSpPr>
          <p:nvPr/>
        </p:nvSpPr>
        <p:spPr bwMode="auto">
          <a:xfrm>
            <a:off x="8508429" y="1229916"/>
            <a:ext cx="600075" cy="685800"/>
          </a:xfrm>
          <a:custGeom>
            <a:avLst/>
            <a:gdLst>
              <a:gd name="T0" fmla="*/ 178 w 378"/>
              <a:gd name="T1" fmla="*/ 431 h 432"/>
              <a:gd name="T2" fmla="*/ 193 w 378"/>
              <a:gd name="T3" fmla="*/ 421 h 432"/>
              <a:gd name="T4" fmla="*/ 208 w 378"/>
              <a:gd name="T5" fmla="*/ 406 h 432"/>
              <a:gd name="T6" fmla="*/ 213 w 378"/>
              <a:gd name="T7" fmla="*/ 406 h 432"/>
              <a:gd name="T8" fmla="*/ 233 w 378"/>
              <a:gd name="T9" fmla="*/ 396 h 432"/>
              <a:gd name="T10" fmla="*/ 248 w 378"/>
              <a:gd name="T11" fmla="*/ 396 h 432"/>
              <a:gd name="T12" fmla="*/ 268 w 378"/>
              <a:gd name="T13" fmla="*/ 376 h 432"/>
              <a:gd name="T14" fmla="*/ 268 w 378"/>
              <a:gd name="T15" fmla="*/ 371 h 432"/>
              <a:gd name="T16" fmla="*/ 273 w 378"/>
              <a:gd name="T17" fmla="*/ 366 h 432"/>
              <a:gd name="T18" fmla="*/ 273 w 378"/>
              <a:gd name="T19" fmla="*/ 341 h 432"/>
              <a:gd name="T20" fmla="*/ 278 w 378"/>
              <a:gd name="T21" fmla="*/ 331 h 432"/>
              <a:gd name="T22" fmla="*/ 278 w 378"/>
              <a:gd name="T23" fmla="*/ 326 h 432"/>
              <a:gd name="T24" fmla="*/ 283 w 378"/>
              <a:gd name="T25" fmla="*/ 321 h 432"/>
              <a:gd name="T26" fmla="*/ 302 w 378"/>
              <a:gd name="T27" fmla="*/ 312 h 432"/>
              <a:gd name="T28" fmla="*/ 307 w 378"/>
              <a:gd name="T29" fmla="*/ 312 h 432"/>
              <a:gd name="T30" fmla="*/ 322 w 378"/>
              <a:gd name="T31" fmla="*/ 297 h 432"/>
              <a:gd name="T32" fmla="*/ 352 w 378"/>
              <a:gd name="T33" fmla="*/ 282 h 432"/>
              <a:gd name="T34" fmla="*/ 367 w 378"/>
              <a:gd name="T35" fmla="*/ 268 h 432"/>
              <a:gd name="T36" fmla="*/ 372 w 378"/>
              <a:gd name="T37" fmla="*/ 268 h 432"/>
              <a:gd name="T38" fmla="*/ 377 w 378"/>
              <a:gd name="T39" fmla="*/ 263 h 432"/>
              <a:gd name="T40" fmla="*/ 287 w 378"/>
              <a:gd name="T41" fmla="*/ 184 h 432"/>
              <a:gd name="T42" fmla="*/ 297 w 378"/>
              <a:gd name="T43" fmla="*/ 89 h 432"/>
              <a:gd name="T44" fmla="*/ 278 w 378"/>
              <a:gd name="T45" fmla="*/ 89 h 432"/>
              <a:gd name="T46" fmla="*/ 188 w 378"/>
              <a:gd name="T47" fmla="*/ 0 h 432"/>
              <a:gd name="T48" fmla="*/ 94 w 378"/>
              <a:gd name="T49" fmla="*/ 65 h 432"/>
              <a:gd name="T50" fmla="*/ 104 w 378"/>
              <a:gd name="T51" fmla="*/ 84 h 432"/>
              <a:gd name="T52" fmla="*/ 0 w 378"/>
              <a:gd name="T53" fmla="*/ 164 h 432"/>
              <a:gd name="T54" fmla="*/ 178 w 378"/>
              <a:gd name="T55" fmla="*/ 431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8" h="432">
                <a:moveTo>
                  <a:pt x="178" y="431"/>
                </a:moveTo>
                <a:lnTo>
                  <a:pt x="193" y="421"/>
                </a:lnTo>
                <a:lnTo>
                  <a:pt x="208" y="406"/>
                </a:lnTo>
                <a:lnTo>
                  <a:pt x="213" y="406"/>
                </a:lnTo>
                <a:lnTo>
                  <a:pt x="233" y="396"/>
                </a:lnTo>
                <a:lnTo>
                  <a:pt x="248" y="396"/>
                </a:lnTo>
                <a:lnTo>
                  <a:pt x="268" y="376"/>
                </a:lnTo>
                <a:lnTo>
                  <a:pt x="268" y="371"/>
                </a:lnTo>
                <a:lnTo>
                  <a:pt x="273" y="366"/>
                </a:lnTo>
                <a:lnTo>
                  <a:pt x="273" y="341"/>
                </a:lnTo>
                <a:lnTo>
                  <a:pt x="278" y="331"/>
                </a:lnTo>
                <a:lnTo>
                  <a:pt x="278" y="326"/>
                </a:lnTo>
                <a:lnTo>
                  <a:pt x="283" y="321"/>
                </a:lnTo>
                <a:lnTo>
                  <a:pt x="302" y="312"/>
                </a:lnTo>
                <a:lnTo>
                  <a:pt x="307" y="312"/>
                </a:lnTo>
                <a:lnTo>
                  <a:pt x="322" y="297"/>
                </a:lnTo>
                <a:lnTo>
                  <a:pt x="352" y="282"/>
                </a:lnTo>
                <a:lnTo>
                  <a:pt x="367" y="268"/>
                </a:lnTo>
                <a:lnTo>
                  <a:pt x="372" y="268"/>
                </a:lnTo>
                <a:lnTo>
                  <a:pt x="377" y="263"/>
                </a:lnTo>
                <a:lnTo>
                  <a:pt x="287" y="184"/>
                </a:lnTo>
                <a:lnTo>
                  <a:pt x="297" y="89"/>
                </a:lnTo>
                <a:lnTo>
                  <a:pt x="278" y="89"/>
                </a:lnTo>
                <a:lnTo>
                  <a:pt x="188" y="0"/>
                </a:lnTo>
                <a:lnTo>
                  <a:pt x="94" y="65"/>
                </a:lnTo>
                <a:lnTo>
                  <a:pt x="104" y="84"/>
                </a:lnTo>
                <a:lnTo>
                  <a:pt x="0" y="164"/>
                </a:lnTo>
                <a:lnTo>
                  <a:pt x="178" y="431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42" name="Freeform 14"/>
          <p:cNvSpPr>
            <a:spLocks/>
          </p:cNvSpPr>
          <p:nvPr/>
        </p:nvSpPr>
        <p:spPr bwMode="auto">
          <a:xfrm>
            <a:off x="8233792" y="1017191"/>
            <a:ext cx="763587" cy="506413"/>
          </a:xfrm>
          <a:custGeom>
            <a:avLst/>
            <a:gdLst>
              <a:gd name="T0" fmla="*/ 451 w 481"/>
              <a:gd name="T1" fmla="*/ 223 h 319"/>
              <a:gd name="T2" fmla="*/ 480 w 481"/>
              <a:gd name="T3" fmla="*/ 70 h 319"/>
              <a:gd name="T4" fmla="*/ 460 w 481"/>
              <a:gd name="T5" fmla="*/ 60 h 319"/>
              <a:gd name="T6" fmla="*/ 451 w 481"/>
              <a:gd name="T7" fmla="*/ 60 h 319"/>
              <a:gd name="T8" fmla="*/ 446 w 481"/>
              <a:gd name="T9" fmla="*/ 55 h 319"/>
              <a:gd name="T10" fmla="*/ 421 w 481"/>
              <a:gd name="T11" fmla="*/ 55 h 319"/>
              <a:gd name="T12" fmla="*/ 401 w 481"/>
              <a:gd name="T13" fmla="*/ 45 h 319"/>
              <a:gd name="T14" fmla="*/ 366 w 481"/>
              <a:gd name="T15" fmla="*/ 45 h 319"/>
              <a:gd name="T16" fmla="*/ 336 w 481"/>
              <a:gd name="T17" fmla="*/ 30 h 319"/>
              <a:gd name="T18" fmla="*/ 327 w 481"/>
              <a:gd name="T19" fmla="*/ 20 h 319"/>
              <a:gd name="T20" fmla="*/ 317 w 481"/>
              <a:gd name="T21" fmla="*/ 5 h 319"/>
              <a:gd name="T22" fmla="*/ 302 w 481"/>
              <a:gd name="T23" fmla="*/ 0 h 319"/>
              <a:gd name="T24" fmla="*/ 297 w 481"/>
              <a:gd name="T25" fmla="*/ 5 h 319"/>
              <a:gd name="T26" fmla="*/ 282 w 481"/>
              <a:gd name="T27" fmla="*/ 5 h 319"/>
              <a:gd name="T28" fmla="*/ 277 w 481"/>
              <a:gd name="T29" fmla="*/ 10 h 319"/>
              <a:gd name="T30" fmla="*/ 267 w 481"/>
              <a:gd name="T31" fmla="*/ 15 h 319"/>
              <a:gd name="T32" fmla="*/ 252 w 481"/>
              <a:gd name="T33" fmla="*/ 25 h 319"/>
              <a:gd name="T34" fmla="*/ 222 w 481"/>
              <a:gd name="T35" fmla="*/ 25 h 319"/>
              <a:gd name="T36" fmla="*/ 203 w 481"/>
              <a:gd name="T37" fmla="*/ 20 h 319"/>
              <a:gd name="T38" fmla="*/ 158 w 481"/>
              <a:gd name="T39" fmla="*/ 20 h 319"/>
              <a:gd name="T40" fmla="*/ 128 w 481"/>
              <a:gd name="T41" fmla="*/ 30 h 319"/>
              <a:gd name="T42" fmla="*/ 109 w 481"/>
              <a:gd name="T43" fmla="*/ 40 h 319"/>
              <a:gd name="T44" fmla="*/ 109 w 481"/>
              <a:gd name="T45" fmla="*/ 45 h 319"/>
              <a:gd name="T46" fmla="*/ 99 w 481"/>
              <a:gd name="T47" fmla="*/ 55 h 319"/>
              <a:gd name="T48" fmla="*/ 84 w 481"/>
              <a:gd name="T49" fmla="*/ 65 h 319"/>
              <a:gd name="T50" fmla="*/ 55 w 481"/>
              <a:gd name="T51" fmla="*/ 70 h 319"/>
              <a:gd name="T52" fmla="*/ 45 w 481"/>
              <a:gd name="T53" fmla="*/ 70 h 319"/>
              <a:gd name="T54" fmla="*/ 35 w 481"/>
              <a:gd name="T55" fmla="*/ 65 h 319"/>
              <a:gd name="T56" fmla="*/ 15 w 481"/>
              <a:gd name="T57" fmla="*/ 75 h 319"/>
              <a:gd name="T58" fmla="*/ 10 w 481"/>
              <a:gd name="T59" fmla="*/ 80 h 319"/>
              <a:gd name="T60" fmla="*/ 0 w 481"/>
              <a:gd name="T61" fmla="*/ 80 h 319"/>
              <a:gd name="T62" fmla="*/ 104 w 481"/>
              <a:gd name="T63" fmla="*/ 318 h 319"/>
              <a:gd name="T64" fmla="*/ 173 w 481"/>
              <a:gd name="T65" fmla="*/ 298 h 319"/>
              <a:gd name="T66" fmla="*/ 282 w 481"/>
              <a:gd name="T67" fmla="*/ 218 h 319"/>
              <a:gd name="T68" fmla="*/ 267 w 481"/>
              <a:gd name="T69" fmla="*/ 199 h 319"/>
              <a:gd name="T70" fmla="*/ 356 w 481"/>
              <a:gd name="T71" fmla="*/ 139 h 319"/>
              <a:gd name="T72" fmla="*/ 416 w 481"/>
              <a:gd name="T73" fmla="*/ 213 h 319"/>
              <a:gd name="T74" fmla="*/ 451 w 481"/>
              <a:gd name="T75" fmla="*/ 223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1" h="319">
                <a:moveTo>
                  <a:pt x="451" y="223"/>
                </a:moveTo>
                <a:lnTo>
                  <a:pt x="480" y="70"/>
                </a:lnTo>
                <a:lnTo>
                  <a:pt x="460" y="60"/>
                </a:lnTo>
                <a:lnTo>
                  <a:pt x="451" y="60"/>
                </a:lnTo>
                <a:lnTo>
                  <a:pt x="446" y="55"/>
                </a:lnTo>
                <a:lnTo>
                  <a:pt x="421" y="55"/>
                </a:lnTo>
                <a:lnTo>
                  <a:pt x="401" y="45"/>
                </a:lnTo>
                <a:lnTo>
                  <a:pt x="366" y="45"/>
                </a:lnTo>
                <a:lnTo>
                  <a:pt x="336" y="30"/>
                </a:lnTo>
                <a:lnTo>
                  <a:pt x="327" y="20"/>
                </a:lnTo>
                <a:lnTo>
                  <a:pt x="317" y="5"/>
                </a:lnTo>
                <a:lnTo>
                  <a:pt x="302" y="0"/>
                </a:lnTo>
                <a:lnTo>
                  <a:pt x="297" y="5"/>
                </a:lnTo>
                <a:lnTo>
                  <a:pt x="282" y="5"/>
                </a:lnTo>
                <a:lnTo>
                  <a:pt x="277" y="10"/>
                </a:lnTo>
                <a:lnTo>
                  <a:pt x="267" y="15"/>
                </a:lnTo>
                <a:lnTo>
                  <a:pt x="252" y="25"/>
                </a:lnTo>
                <a:lnTo>
                  <a:pt x="222" y="25"/>
                </a:lnTo>
                <a:lnTo>
                  <a:pt x="203" y="20"/>
                </a:lnTo>
                <a:lnTo>
                  <a:pt x="158" y="20"/>
                </a:lnTo>
                <a:lnTo>
                  <a:pt x="128" y="30"/>
                </a:lnTo>
                <a:lnTo>
                  <a:pt x="109" y="40"/>
                </a:lnTo>
                <a:lnTo>
                  <a:pt x="109" y="45"/>
                </a:lnTo>
                <a:lnTo>
                  <a:pt x="99" y="55"/>
                </a:lnTo>
                <a:lnTo>
                  <a:pt x="84" y="65"/>
                </a:lnTo>
                <a:lnTo>
                  <a:pt x="55" y="70"/>
                </a:lnTo>
                <a:lnTo>
                  <a:pt x="45" y="70"/>
                </a:lnTo>
                <a:lnTo>
                  <a:pt x="35" y="65"/>
                </a:lnTo>
                <a:lnTo>
                  <a:pt x="15" y="75"/>
                </a:lnTo>
                <a:lnTo>
                  <a:pt x="10" y="80"/>
                </a:lnTo>
                <a:lnTo>
                  <a:pt x="0" y="80"/>
                </a:lnTo>
                <a:lnTo>
                  <a:pt x="104" y="318"/>
                </a:lnTo>
                <a:lnTo>
                  <a:pt x="173" y="298"/>
                </a:lnTo>
                <a:lnTo>
                  <a:pt x="282" y="218"/>
                </a:lnTo>
                <a:lnTo>
                  <a:pt x="267" y="199"/>
                </a:lnTo>
                <a:lnTo>
                  <a:pt x="356" y="139"/>
                </a:lnTo>
                <a:lnTo>
                  <a:pt x="416" y="213"/>
                </a:lnTo>
                <a:lnTo>
                  <a:pt x="451" y="223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43" name="Freeform 15"/>
          <p:cNvSpPr>
            <a:spLocks/>
          </p:cNvSpPr>
          <p:nvPr/>
        </p:nvSpPr>
        <p:spPr bwMode="auto">
          <a:xfrm>
            <a:off x="7997254" y="1144191"/>
            <a:ext cx="434975" cy="590550"/>
          </a:xfrm>
          <a:custGeom>
            <a:avLst/>
            <a:gdLst>
              <a:gd name="T0" fmla="*/ 55 w 274"/>
              <a:gd name="T1" fmla="*/ 371 h 372"/>
              <a:gd name="T2" fmla="*/ 159 w 274"/>
              <a:gd name="T3" fmla="*/ 312 h 372"/>
              <a:gd name="T4" fmla="*/ 154 w 274"/>
              <a:gd name="T5" fmla="*/ 332 h 372"/>
              <a:gd name="T6" fmla="*/ 273 w 274"/>
              <a:gd name="T7" fmla="*/ 277 h 372"/>
              <a:gd name="T8" fmla="*/ 149 w 274"/>
              <a:gd name="T9" fmla="*/ 0 h 372"/>
              <a:gd name="T10" fmla="*/ 124 w 274"/>
              <a:gd name="T11" fmla="*/ 0 h 372"/>
              <a:gd name="T12" fmla="*/ 104 w 274"/>
              <a:gd name="T13" fmla="*/ 9 h 372"/>
              <a:gd name="T14" fmla="*/ 100 w 274"/>
              <a:gd name="T15" fmla="*/ 9 h 372"/>
              <a:gd name="T16" fmla="*/ 95 w 274"/>
              <a:gd name="T17" fmla="*/ 14 h 372"/>
              <a:gd name="T18" fmla="*/ 90 w 274"/>
              <a:gd name="T19" fmla="*/ 14 h 372"/>
              <a:gd name="T20" fmla="*/ 85 w 274"/>
              <a:gd name="T21" fmla="*/ 19 h 372"/>
              <a:gd name="T22" fmla="*/ 85 w 274"/>
              <a:gd name="T23" fmla="*/ 24 h 372"/>
              <a:gd name="T24" fmla="*/ 75 w 274"/>
              <a:gd name="T25" fmla="*/ 29 h 372"/>
              <a:gd name="T26" fmla="*/ 70 w 274"/>
              <a:gd name="T27" fmla="*/ 34 h 372"/>
              <a:gd name="T28" fmla="*/ 70 w 274"/>
              <a:gd name="T29" fmla="*/ 39 h 372"/>
              <a:gd name="T30" fmla="*/ 60 w 274"/>
              <a:gd name="T31" fmla="*/ 39 h 372"/>
              <a:gd name="T32" fmla="*/ 55 w 274"/>
              <a:gd name="T33" fmla="*/ 44 h 372"/>
              <a:gd name="T34" fmla="*/ 45 w 274"/>
              <a:gd name="T35" fmla="*/ 44 h 372"/>
              <a:gd name="T36" fmla="*/ 45 w 274"/>
              <a:gd name="T37" fmla="*/ 49 h 372"/>
              <a:gd name="T38" fmla="*/ 109 w 274"/>
              <a:gd name="T39" fmla="*/ 203 h 372"/>
              <a:gd name="T40" fmla="*/ 0 w 274"/>
              <a:gd name="T41" fmla="*/ 248 h 372"/>
              <a:gd name="T42" fmla="*/ 55 w 274"/>
              <a:gd name="T43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4" h="372">
                <a:moveTo>
                  <a:pt x="55" y="371"/>
                </a:moveTo>
                <a:lnTo>
                  <a:pt x="159" y="312"/>
                </a:lnTo>
                <a:lnTo>
                  <a:pt x="154" y="332"/>
                </a:lnTo>
                <a:lnTo>
                  <a:pt x="273" y="277"/>
                </a:lnTo>
                <a:lnTo>
                  <a:pt x="149" y="0"/>
                </a:lnTo>
                <a:lnTo>
                  <a:pt x="124" y="0"/>
                </a:lnTo>
                <a:lnTo>
                  <a:pt x="104" y="9"/>
                </a:lnTo>
                <a:lnTo>
                  <a:pt x="100" y="9"/>
                </a:lnTo>
                <a:lnTo>
                  <a:pt x="95" y="14"/>
                </a:lnTo>
                <a:lnTo>
                  <a:pt x="90" y="14"/>
                </a:lnTo>
                <a:lnTo>
                  <a:pt x="85" y="19"/>
                </a:lnTo>
                <a:lnTo>
                  <a:pt x="85" y="24"/>
                </a:lnTo>
                <a:lnTo>
                  <a:pt x="75" y="29"/>
                </a:lnTo>
                <a:lnTo>
                  <a:pt x="70" y="34"/>
                </a:lnTo>
                <a:lnTo>
                  <a:pt x="70" y="39"/>
                </a:lnTo>
                <a:lnTo>
                  <a:pt x="60" y="39"/>
                </a:lnTo>
                <a:lnTo>
                  <a:pt x="55" y="44"/>
                </a:lnTo>
                <a:lnTo>
                  <a:pt x="45" y="44"/>
                </a:lnTo>
                <a:lnTo>
                  <a:pt x="45" y="49"/>
                </a:lnTo>
                <a:lnTo>
                  <a:pt x="109" y="203"/>
                </a:lnTo>
                <a:lnTo>
                  <a:pt x="0" y="248"/>
                </a:lnTo>
                <a:lnTo>
                  <a:pt x="55" y="371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44" name="Freeform 16"/>
          <p:cNvSpPr>
            <a:spLocks/>
          </p:cNvSpPr>
          <p:nvPr/>
        </p:nvSpPr>
        <p:spPr bwMode="auto">
          <a:xfrm>
            <a:off x="7108254" y="1221979"/>
            <a:ext cx="1063625" cy="850900"/>
          </a:xfrm>
          <a:custGeom>
            <a:avLst/>
            <a:gdLst>
              <a:gd name="T0" fmla="*/ 362 w 670"/>
              <a:gd name="T1" fmla="*/ 510 h 536"/>
              <a:gd name="T2" fmla="*/ 372 w 670"/>
              <a:gd name="T3" fmla="*/ 505 h 536"/>
              <a:gd name="T4" fmla="*/ 392 w 670"/>
              <a:gd name="T5" fmla="*/ 480 h 536"/>
              <a:gd name="T6" fmla="*/ 402 w 670"/>
              <a:gd name="T7" fmla="*/ 475 h 536"/>
              <a:gd name="T8" fmla="*/ 416 w 670"/>
              <a:gd name="T9" fmla="*/ 465 h 536"/>
              <a:gd name="T10" fmla="*/ 441 w 670"/>
              <a:gd name="T11" fmla="*/ 431 h 536"/>
              <a:gd name="T12" fmla="*/ 456 w 670"/>
              <a:gd name="T13" fmla="*/ 396 h 536"/>
              <a:gd name="T14" fmla="*/ 476 w 670"/>
              <a:gd name="T15" fmla="*/ 406 h 536"/>
              <a:gd name="T16" fmla="*/ 560 w 670"/>
              <a:gd name="T17" fmla="*/ 199 h 536"/>
              <a:gd name="T18" fmla="*/ 605 w 670"/>
              <a:gd name="T19" fmla="*/ 0 h 536"/>
              <a:gd name="T20" fmla="*/ 585 w 670"/>
              <a:gd name="T21" fmla="*/ 15 h 536"/>
              <a:gd name="T22" fmla="*/ 570 w 670"/>
              <a:gd name="T23" fmla="*/ 20 h 536"/>
              <a:gd name="T24" fmla="*/ 545 w 670"/>
              <a:gd name="T25" fmla="*/ 25 h 536"/>
              <a:gd name="T26" fmla="*/ 521 w 670"/>
              <a:gd name="T27" fmla="*/ 30 h 536"/>
              <a:gd name="T28" fmla="*/ 491 w 670"/>
              <a:gd name="T29" fmla="*/ 40 h 536"/>
              <a:gd name="T30" fmla="*/ 476 w 670"/>
              <a:gd name="T31" fmla="*/ 55 h 536"/>
              <a:gd name="T32" fmla="*/ 451 w 670"/>
              <a:gd name="T33" fmla="*/ 75 h 536"/>
              <a:gd name="T34" fmla="*/ 426 w 670"/>
              <a:gd name="T35" fmla="*/ 79 h 536"/>
              <a:gd name="T36" fmla="*/ 397 w 670"/>
              <a:gd name="T37" fmla="*/ 99 h 536"/>
              <a:gd name="T38" fmla="*/ 377 w 670"/>
              <a:gd name="T39" fmla="*/ 119 h 536"/>
              <a:gd name="T40" fmla="*/ 357 w 670"/>
              <a:gd name="T41" fmla="*/ 144 h 536"/>
              <a:gd name="T42" fmla="*/ 347 w 670"/>
              <a:gd name="T43" fmla="*/ 159 h 536"/>
              <a:gd name="T44" fmla="*/ 317 w 670"/>
              <a:gd name="T45" fmla="*/ 169 h 536"/>
              <a:gd name="T46" fmla="*/ 258 w 670"/>
              <a:gd name="T47" fmla="*/ 124 h 536"/>
              <a:gd name="T48" fmla="*/ 233 w 670"/>
              <a:gd name="T49" fmla="*/ 94 h 536"/>
              <a:gd name="T50" fmla="*/ 213 w 670"/>
              <a:gd name="T51" fmla="*/ 75 h 536"/>
              <a:gd name="T52" fmla="*/ 188 w 670"/>
              <a:gd name="T53" fmla="*/ 65 h 536"/>
              <a:gd name="T54" fmla="*/ 173 w 670"/>
              <a:gd name="T55" fmla="*/ 60 h 536"/>
              <a:gd name="T56" fmla="*/ 144 w 670"/>
              <a:gd name="T57" fmla="*/ 55 h 536"/>
              <a:gd name="T58" fmla="*/ 124 w 670"/>
              <a:gd name="T59" fmla="*/ 50 h 536"/>
              <a:gd name="T60" fmla="*/ 99 w 670"/>
              <a:gd name="T61" fmla="*/ 45 h 536"/>
              <a:gd name="T62" fmla="*/ 64 w 670"/>
              <a:gd name="T63" fmla="*/ 60 h 536"/>
              <a:gd name="T64" fmla="*/ 49 w 670"/>
              <a:gd name="T65" fmla="*/ 75 h 536"/>
              <a:gd name="T66" fmla="*/ 25 w 670"/>
              <a:gd name="T67" fmla="*/ 104 h 536"/>
              <a:gd name="T68" fmla="*/ 0 w 670"/>
              <a:gd name="T69" fmla="*/ 149 h 536"/>
              <a:gd name="T70" fmla="*/ 248 w 670"/>
              <a:gd name="T71" fmla="*/ 431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0" h="536">
                <a:moveTo>
                  <a:pt x="347" y="535"/>
                </a:moveTo>
                <a:lnTo>
                  <a:pt x="362" y="510"/>
                </a:lnTo>
                <a:lnTo>
                  <a:pt x="367" y="505"/>
                </a:lnTo>
                <a:lnTo>
                  <a:pt x="372" y="505"/>
                </a:lnTo>
                <a:lnTo>
                  <a:pt x="377" y="495"/>
                </a:lnTo>
                <a:lnTo>
                  <a:pt x="392" y="480"/>
                </a:lnTo>
                <a:lnTo>
                  <a:pt x="397" y="480"/>
                </a:lnTo>
                <a:lnTo>
                  <a:pt x="402" y="475"/>
                </a:lnTo>
                <a:lnTo>
                  <a:pt x="411" y="470"/>
                </a:lnTo>
                <a:lnTo>
                  <a:pt x="416" y="465"/>
                </a:lnTo>
                <a:lnTo>
                  <a:pt x="426" y="460"/>
                </a:lnTo>
                <a:lnTo>
                  <a:pt x="441" y="431"/>
                </a:lnTo>
                <a:lnTo>
                  <a:pt x="441" y="411"/>
                </a:lnTo>
                <a:lnTo>
                  <a:pt x="456" y="396"/>
                </a:lnTo>
                <a:lnTo>
                  <a:pt x="466" y="396"/>
                </a:lnTo>
                <a:lnTo>
                  <a:pt x="476" y="406"/>
                </a:lnTo>
                <a:lnTo>
                  <a:pt x="615" y="322"/>
                </a:lnTo>
                <a:lnTo>
                  <a:pt x="560" y="199"/>
                </a:lnTo>
                <a:lnTo>
                  <a:pt x="669" y="154"/>
                </a:lnTo>
                <a:lnTo>
                  <a:pt x="605" y="0"/>
                </a:lnTo>
                <a:lnTo>
                  <a:pt x="595" y="5"/>
                </a:lnTo>
                <a:lnTo>
                  <a:pt x="585" y="15"/>
                </a:lnTo>
                <a:lnTo>
                  <a:pt x="580" y="15"/>
                </a:lnTo>
                <a:lnTo>
                  <a:pt x="570" y="20"/>
                </a:lnTo>
                <a:lnTo>
                  <a:pt x="555" y="25"/>
                </a:lnTo>
                <a:lnTo>
                  <a:pt x="545" y="25"/>
                </a:lnTo>
                <a:lnTo>
                  <a:pt x="535" y="30"/>
                </a:lnTo>
                <a:lnTo>
                  <a:pt x="521" y="30"/>
                </a:lnTo>
                <a:lnTo>
                  <a:pt x="511" y="35"/>
                </a:lnTo>
                <a:lnTo>
                  <a:pt x="491" y="40"/>
                </a:lnTo>
                <a:lnTo>
                  <a:pt x="481" y="45"/>
                </a:lnTo>
                <a:lnTo>
                  <a:pt x="476" y="55"/>
                </a:lnTo>
                <a:lnTo>
                  <a:pt x="466" y="65"/>
                </a:lnTo>
                <a:lnTo>
                  <a:pt x="451" y="75"/>
                </a:lnTo>
                <a:lnTo>
                  <a:pt x="441" y="79"/>
                </a:lnTo>
                <a:lnTo>
                  <a:pt x="426" y="79"/>
                </a:lnTo>
                <a:lnTo>
                  <a:pt x="406" y="89"/>
                </a:lnTo>
                <a:lnTo>
                  <a:pt x="397" y="99"/>
                </a:lnTo>
                <a:lnTo>
                  <a:pt x="387" y="104"/>
                </a:lnTo>
                <a:lnTo>
                  <a:pt x="377" y="119"/>
                </a:lnTo>
                <a:lnTo>
                  <a:pt x="367" y="139"/>
                </a:lnTo>
                <a:lnTo>
                  <a:pt x="357" y="144"/>
                </a:lnTo>
                <a:lnTo>
                  <a:pt x="352" y="154"/>
                </a:lnTo>
                <a:lnTo>
                  <a:pt x="347" y="159"/>
                </a:lnTo>
                <a:lnTo>
                  <a:pt x="337" y="164"/>
                </a:lnTo>
                <a:lnTo>
                  <a:pt x="317" y="169"/>
                </a:lnTo>
                <a:lnTo>
                  <a:pt x="287" y="154"/>
                </a:lnTo>
                <a:lnTo>
                  <a:pt x="258" y="124"/>
                </a:lnTo>
                <a:lnTo>
                  <a:pt x="248" y="109"/>
                </a:lnTo>
                <a:lnTo>
                  <a:pt x="233" y="94"/>
                </a:lnTo>
                <a:lnTo>
                  <a:pt x="218" y="84"/>
                </a:lnTo>
                <a:lnTo>
                  <a:pt x="213" y="75"/>
                </a:lnTo>
                <a:lnTo>
                  <a:pt x="203" y="75"/>
                </a:lnTo>
                <a:lnTo>
                  <a:pt x="188" y="65"/>
                </a:lnTo>
                <a:lnTo>
                  <a:pt x="183" y="65"/>
                </a:lnTo>
                <a:lnTo>
                  <a:pt x="173" y="60"/>
                </a:lnTo>
                <a:lnTo>
                  <a:pt x="158" y="55"/>
                </a:lnTo>
                <a:lnTo>
                  <a:pt x="144" y="55"/>
                </a:lnTo>
                <a:lnTo>
                  <a:pt x="129" y="50"/>
                </a:lnTo>
                <a:lnTo>
                  <a:pt x="124" y="50"/>
                </a:lnTo>
                <a:lnTo>
                  <a:pt x="114" y="45"/>
                </a:lnTo>
                <a:lnTo>
                  <a:pt x="99" y="45"/>
                </a:lnTo>
                <a:lnTo>
                  <a:pt x="79" y="55"/>
                </a:lnTo>
                <a:lnTo>
                  <a:pt x="64" y="60"/>
                </a:lnTo>
                <a:lnTo>
                  <a:pt x="54" y="65"/>
                </a:lnTo>
                <a:lnTo>
                  <a:pt x="49" y="75"/>
                </a:lnTo>
                <a:lnTo>
                  <a:pt x="29" y="94"/>
                </a:lnTo>
                <a:lnTo>
                  <a:pt x="25" y="104"/>
                </a:lnTo>
                <a:lnTo>
                  <a:pt x="34" y="114"/>
                </a:lnTo>
                <a:lnTo>
                  <a:pt x="0" y="149"/>
                </a:lnTo>
                <a:lnTo>
                  <a:pt x="258" y="421"/>
                </a:lnTo>
                <a:lnTo>
                  <a:pt x="248" y="431"/>
                </a:lnTo>
                <a:lnTo>
                  <a:pt x="347" y="535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45" name="Freeform 17"/>
          <p:cNvSpPr>
            <a:spLocks/>
          </p:cNvSpPr>
          <p:nvPr/>
        </p:nvSpPr>
        <p:spPr bwMode="auto">
          <a:xfrm>
            <a:off x="5071492" y="279004"/>
            <a:ext cx="2092325" cy="1636712"/>
          </a:xfrm>
          <a:custGeom>
            <a:avLst/>
            <a:gdLst>
              <a:gd name="T0" fmla="*/ 1298 w 1318"/>
              <a:gd name="T1" fmla="*/ 688 h 1031"/>
              <a:gd name="T2" fmla="*/ 1243 w 1318"/>
              <a:gd name="T3" fmla="*/ 664 h 1031"/>
              <a:gd name="T4" fmla="*/ 1198 w 1318"/>
              <a:gd name="T5" fmla="*/ 644 h 1031"/>
              <a:gd name="T6" fmla="*/ 1105 w 1318"/>
              <a:gd name="T7" fmla="*/ 619 h 1031"/>
              <a:gd name="T8" fmla="*/ 1075 w 1318"/>
              <a:gd name="T9" fmla="*/ 579 h 1031"/>
              <a:gd name="T10" fmla="*/ 1055 w 1318"/>
              <a:gd name="T11" fmla="*/ 540 h 1031"/>
              <a:gd name="T12" fmla="*/ 1051 w 1318"/>
              <a:gd name="T13" fmla="*/ 515 h 1031"/>
              <a:gd name="T14" fmla="*/ 1060 w 1318"/>
              <a:gd name="T15" fmla="*/ 485 h 1031"/>
              <a:gd name="T16" fmla="*/ 1026 w 1318"/>
              <a:gd name="T17" fmla="*/ 455 h 1031"/>
              <a:gd name="T18" fmla="*/ 1011 w 1318"/>
              <a:gd name="T19" fmla="*/ 386 h 1031"/>
              <a:gd name="T20" fmla="*/ 1011 w 1318"/>
              <a:gd name="T21" fmla="*/ 351 h 1031"/>
              <a:gd name="T22" fmla="*/ 971 w 1318"/>
              <a:gd name="T23" fmla="*/ 326 h 1031"/>
              <a:gd name="T24" fmla="*/ 897 w 1318"/>
              <a:gd name="T25" fmla="*/ 311 h 1031"/>
              <a:gd name="T26" fmla="*/ 822 w 1318"/>
              <a:gd name="T27" fmla="*/ 302 h 1031"/>
              <a:gd name="T28" fmla="*/ 758 w 1318"/>
              <a:gd name="T29" fmla="*/ 306 h 1031"/>
              <a:gd name="T30" fmla="*/ 718 w 1318"/>
              <a:gd name="T31" fmla="*/ 292 h 1031"/>
              <a:gd name="T32" fmla="*/ 698 w 1318"/>
              <a:gd name="T33" fmla="*/ 262 h 1031"/>
              <a:gd name="T34" fmla="*/ 708 w 1318"/>
              <a:gd name="T35" fmla="*/ 237 h 1031"/>
              <a:gd name="T36" fmla="*/ 698 w 1318"/>
              <a:gd name="T37" fmla="*/ 227 h 1031"/>
              <a:gd name="T38" fmla="*/ 654 w 1318"/>
              <a:gd name="T39" fmla="*/ 197 h 1031"/>
              <a:gd name="T40" fmla="*/ 614 w 1318"/>
              <a:gd name="T41" fmla="*/ 173 h 1031"/>
              <a:gd name="T42" fmla="*/ 559 w 1318"/>
              <a:gd name="T43" fmla="*/ 149 h 1031"/>
              <a:gd name="T44" fmla="*/ 525 w 1318"/>
              <a:gd name="T45" fmla="*/ 114 h 1031"/>
              <a:gd name="T46" fmla="*/ 490 w 1318"/>
              <a:gd name="T47" fmla="*/ 94 h 1031"/>
              <a:gd name="T48" fmla="*/ 416 w 1318"/>
              <a:gd name="T49" fmla="*/ 74 h 1031"/>
              <a:gd name="T50" fmla="*/ 361 w 1318"/>
              <a:gd name="T51" fmla="*/ 74 h 1031"/>
              <a:gd name="T52" fmla="*/ 326 w 1318"/>
              <a:gd name="T53" fmla="*/ 64 h 1031"/>
              <a:gd name="T54" fmla="*/ 267 w 1318"/>
              <a:gd name="T55" fmla="*/ 45 h 1031"/>
              <a:gd name="T56" fmla="*/ 212 w 1318"/>
              <a:gd name="T57" fmla="*/ 30 h 1031"/>
              <a:gd name="T58" fmla="*/ 109 w 1318"/>
              <a:gd name="T59" fmla="*/ 15 h 1031"/>
              <a:gd name="T60" fmla="*/ 69 w 1318"/>
              <a:gd name="T61" fmla="*/ 25 h 1031"/>
              <a:gd name="T62" fmla="*/ 40 w 1318"/>
              <a:gd name="T63" fmla="*/ 30 h 1031"/>
              <a:gd name="T64" fmla="*/ 0 w 1318"/>
              <a:gd name="T65" fmla="*/ 10 h 1031"/>
              <a:gd name="T66" fmla="*/ 59 w 1318"/>
              <a:gd name="T67" fmla="*/ 168 h 1031"/>
              <a:gd name="T68" fmla="*/ 296 w 1318"/>
              <a:gd name="T69" fmla="*/ 154 h 1031"/>
              <a:gd name="T70" fmla="*/ 559 w 1318"/>
              <a:gd name="T71" fmla="*/ 450 h 1031"/>
              <a:gd name="T72" fmla="*/ 316 w 1318"/>
              <a:gd name="T73" fmla="*/ 669 h 1031"/>
              <a:gd name="T74" fmla="*/ 500 w 1318"/>
              <a:gd name="T75" fmla="*/ 842 h 1031"/>
              <a:gd name="T76" fmla="*/ 748 w 1318"/>
              <a:gd name="T77" fmla="*/ 911 h 1031"/>
              <a:gd name="T78" fmla="*/ 892 w 1318"/>
              <a:gd name="T79" fmla="*/ 975 h 1031"/>
              <a:gd name="T80" fmla="*/ 902 w 1318"/>
              <a:gd name="T81" fmla="*/ 955 h 1031"/>
              <a:gd name="T82" fmla="*/ 917 w 1318"/>
              <a:gd name="T83" fmla="*/ 925 h 1031"/>
              <a:gd name="T84" fmla="*/ 931 w 1318"/>
              <a:gd name="T85" fmla="*/ 935 h 1031"/>
              <a:gd name="T86" fmla="*/ 961 w 1318"/>
              <a:gd name="T87" fmla="*/ 930 h 1031"/>
              <a:gd name="T88" fmla="*/ 1317 w 1318"/>
              <a:gd name="T89" fmla="*/ 708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18" h="1031">
                <a:moveTo>
                  <a:pt x="1308" y="693"/>
                </a:moveTo>
                <a:lnTo>
                  <a:pt x="1303" y="693"/>
                </a:lnTo>
                <a:lnTo>
                  <a:pt x="1298" y="688"/>
                </a:lnTo>
                <a:lnTo>
                  <a:pt x="1278" y="688"/>
                </a:lnTo>
                <a:lnTo>
                  <a:pt x="1248" y="673"/>
                </a:lnTo>
                <a:lnTo>
                  <a:pt x="1243" y="664"/>
                </a:lnTo>
                <a:lnTo>
                  <a:pt x="1228" y="649"/>
                </a:lnTo>
                <a:lnTo>
                  <a:pt x="1208" y="644"/>
                </a:lnTo>
                <a:lnTo>
                  <a:pt x="1198" y="644"/>
                </a:lnTo>
                <a:lnTo>
                  <a:pt x="1179" y="639"/>
                </a:lnTo>
                <a:lnTo>
                  <a:pt x="1125" y="639"/>
                </a:lnTo>
                <a:lnTo>
                  <a:pt x="1105" y="619"/>
                </a:lnTo>
                <a:lnTo>
                  <a:pt x="1085" y="604"/>
                </a:lnTo>
                <a:lnTo>
                  <a:pt x="1085" y="594"/>
                </a:lnTo>
                <a:lnTo>
                  <a:pt x="1075" y="579"/>
                </a:lnTo>
                <a:lnTo>
                  <a:pt x="1080" y="569"/>
                </a:lnTo>
                <a:lnTo>
                  <a:pt x="1070" y="554"/>
                </a:lnTo>
                <a:lnTo>
                  <a:pt x="1055" y="540"/>
                </a:lnTo>
                <a:lnTo>
                  <a:pt x="1051" y="530"/>
                </a:lnTo>
                <a:lnTo>
                  <a:pt x="1046" y="525"/>
                </a:lnTo>
                <a:lnTo>
                  <a:pt x="1051" y="515"/>
                </a:lnTo>
                <a:lnTo>
                  <a:pt x="1055" y="510"/>
                </a:lnTo>
                <a:lnTo>
                  <a:pt x="1060" y="500"/>
                </a:lnTo>
                <a:lnTo>
                  <a:pt x="1060" y="485"/>
                </a:lnTo>
                <a:lnTo>
                  <a:pt x="1051" y="470"/>
                </a:lnTo>
                <a:lnTo>
                  <a:pt x="1041" y="465"/>
                </a:lnTo>
                <a:lnTo>
                  <a:pt x="1026" y="455"/>
                </a:lnTo>
                <a:lnTo>
                  <a:pt x="1021" y="445"/>
                </a:lnTo>
                <a:lnTo>
                  <a:pt x="1011" y="435"/>
                </a:lnTo>
                <a:lnTo>
                  <a:pt x="1011" y="386"/>
                </a:lnTo>
                <a:lnTo>
                  <a:pt x="1016" y="371"/>
                </a:lnTo>
                <a:lnTo>
                  <a:pt x="1016" y="361"/>
                </a:lnTo>
                <a:lnTo>
                  <a:pt x="1011" y="351"/>
                </a:lnTo>
                <a:lnTo>
                  <a:pt x="1001" y="336"/>
                </a:lnTo>
                <a:lnTo>
                  <a:pt x="981" y="331"/>
                </a:lnTo>
                <a:lnTo>
                  <a:pt x="971" y="326"/>
                </a:lnTo>
                <a:lnTo>
                  <a:pt x="941" y="316"/>
                </a:lnTo>
                <a:lnTo>
                  <a:pt x="912" y="316"/>
                </a:lnTo>
                <a:lnTo>
                  <a:pt x="897" y="311"/>
                </a:lnTo>
                <a:lnTo>
                  <a:pt x="857" y="311"/>
                </a:lnTo>
                <a:lnTo>
                  <a:pt x="842" y="306"/>
                </a:lnTo>
                <a:lnTo>
                  <a:pt x="822" y="302"/>
                </a:lnTo>
                <a:lnTo>
                  <a:pt x="817" y="302"/>
                </a:lnTo>
                <a:lnTo>
                  <a:pt x="773" y="306"/>
                </a:lnTo>
                <a:lnTo>
                  <a:pt x="758" y="306"/>
                </a:lnTo>
                <a:lnTo>
                  <a:pt x="748" y="302"/>
                </a:lnTo>
                <a:lnTo>
                  <a:pt x="733" y="302"/>
                </a:lnTo>
                <a:lnTo>
                  <a:pt x="718" y="292"/>
                </a:lnTo>
                <a:lnTo>
                  <a:pt x="708" y="287"/>
                </a:lnTo>
                <a:lnTo>
                  <a:pt x="708" y="282"/>
                </a:lnTo>
                <a:lnTo>
                  <a:pt x="698" y="262"/>
                </a:lnTo>
                <a:lnTo>
                  <a:pt x="698" y="247"/>
                </a:lnTo>
                <a:lnTo>
                  <a:pt x="708" y="242"/>
                </a:lnTo>
                <a:lnTo>
                  <a:pt x="708" y="237"/>
                </a:lnTo>
                <a:lnTo>
                  <a:pt x="713" y="232"/>
                </a:lnTo>
                <a:lnTo>
                  <a:pt x="708" y="227"/>
                </a:lnTo>
                <a:lnTo>
                  <a:pt x="698" y="227"/>
                </a:lnTo>
                <a:lnTo>
                  <a:pt x="688" y="222"/>
                </a:lnTo>
                <a:lnTo>
                  <a:pt x="678" y="222"/>
                </a:lnTo>
                <a:lnTo>
                  <a:pt x="654" y="197"/>
                </a:lnTo>
                <a:lnTo>
                  <a:pt x="639" y="192"/>
                </a:lnTo>
                <a:lnTo>
                  <a:pt x="629" y="182"/>
                </a:lnTo>
                <a:lnTo>
                  <a:pt x="614" y="173"/>
                </a:lnTo>
                <a:lnTo>
                  <a:pt x="604" y="168"/>
                </a:lnTo>
                <a:lnTo>
                  <a:pt x="584" y="163"/>
                </a:lnTo>
                <a:lnTo>
                  <a:pt x="559" y="149"/>
                </a:lnTo>
                <a:lnTo>
                  <a:pt x="549" y="139"/>
                </a:lnTo>
                <a:lnTo>
                  <a:pt x="540" y="124"/>
                </a:lnTo>
                <a:lnTo>
                  <a:pt x="525" y="114"/>
                </a:lnTo>
                <a:lnTo>
                  <a:pt x="515" y="104"/>
                </a:lnTo>
                <a:lnTo>
                  <a:pt x="505" y="99"/>
                </a:lnTo>
                <a:lnTo>
                  <a:pt x="490" y="94"/>
                </a:lnTo>
                <a:lnTo>
                  <a:pt x="475" y="84"/>
                </a:lnTo>
                <a:lnTo>
                  <a:pt x="455" y="74"/>
                </a:lnTo>
                <a:lnTo>
                  <a:pt x="416" y="74"/>
                </a:lnTo>
                <a:lnTo>
                  <a:pt x="401" y="79"/>
                </a:lnTo>
                <a:lnTo>
                  <a:pt x="371" y="79"/>
                </a:lnTo>
                <a:lnTo>
                  <a:pt x="361" y="74"/>
                </a:lnTo>
                <a:lnTo>
                  <a:pt x="341" y="74"/>
                </a:lnTo>
                <a:lnTo>
                  <a:pt x="331" y="69"/>
                </a:lnTo>
                <a:lnTo>
                  <a:pt x="326" y="64"/>
                </a:lnTo>
                <a:lnTo>
                  <a:pt x="316" y="60"/>
                </a:lnTo>
                <a:lnTo>
                  <a:pt x="282" y="50"/>
                </a:lnTo>
                <a:lnTo>
                  <a:pt x="267" y="45"/>
                </a:lnTo>
                <a:lnTo>
                  <a:pt x="247" y="35"/>
                </a:lnTo>
                <a:lnTo>
                  <a:pt x="232" y="30"/>
                </a:lnTo>
                <a:lnTo>
                  <a:pt x="212" y="30"/>
                </a:lnTo>
                <a:lnTo>
                  <a:pt x="193" y="25"/>
                </a:lnTo>
                <a:lnTo>
                  <a:pt x="164" y="15"/>
                </a:lnTo>
                <a:lnTo>
                  <a:pt x="109" y="15"/>
                </a:lnTo>
                <a:lnTo>
                  <a:pt x="89" y="20"/>
                </a:lnTo>
                <a:lnTo>
                  <a:pt x="84" y="25"/>
                </a:lnTo>
                <a:lnTo>
                  <a:pt x="69" y="25"/>
                </a:lnTo>
                <a:lnTo>
                  <a:pt x="64" y="30"/>
                </a:lnTo>
                <a:lnTo>
                  <a:pt x="54" y="35"/>
                </a:lnTo>
                <a:lnTo>
                  <a:pt x="40" y="30"/>
                </a:lnTo>
                <a:lnTo>
                  <a:pt x="20" y="10"/>
                </a:lnTo>
                <a:lnTo>
                  <a:pt x="5" y="0"/>
                </a:lnTo>
                <a:lnTo>
                  <a:pt x="0" y="10"/>
                </a:lnTo>
                <a:lnTo>
                  <a:pt x="0" y="15"/>
                </a:lnTo>
                <a:lnTo>
                  <a:pt x="5" y="15"/>
                </a:lnTo>
                <a:lnTo>
                  <a:pt x="59" y="168"/>
                </a:lnTo>
                <a:lnTo>
                  <a:pt x="168" y="124"/>
                </a:lnTo>
                <a:lnTo>
                  <a:pt x="193" y="192"/>
                </a:lnTo>
                <a:lnTo>
                  <a:pt x="296" y="154"/>
                </a:lnTo>
                <a:lnTo>
                  <a:pt x="311" y="197"/>
                </a:lnTo>
                <a:lnTo>
                  <a:pt x="435" y="149"/>
                </a:lnTo>
                <a:lnTo>
                  <a:pt x="559" y="450"/>
                </a:lnTo>
                <a:lnTo>
                  <a:pt x="356" y="530"/>
                </a:lnTo>
                <a:lnTo>
                  <a:pt x="396" y="639"/>
                </a:lnTo>
                <a:lnTo>
                  <a:pt x="316" y="669"/>
                </a:lnTo>
                <a:lnTo>
                  <a:pt x="361" y="773"/>
                </a:lnTo>
                <a:lnTo>
                  <a:pt x="450" y="738"/>
                </a:lnTo>
                <a:lnTo>
                  <a:pt x="500" y="842"/>
                </a:lnTo>
                <a:lnTo>
                  <a:pt x="480" y="847"/>
                </a:lnTo>
                <a:lnTo>
                  <a:pt x="540" y="990"/>
                </a:lnTo>
                <a:lnTo>
                  <a:pt x="748" y="911"/>
                </a:lnTo>
                <a:lnTo>
                  <a:pt x="798" y="1030"/>
                </a:lnTo>
                <a:lnTo>
                  <a:pt x="897" y="985"/>
                </a:lnTo>
                <a:lnTo>
                  <a:pt x="892" y="975"/>
                </a:lnTo>
                <a:lnTo>
                  <a:pt x="892" y="965"/>
                </a:lnTo>
                <a:lnTo>
                  <a:pt x="897" y="965"/>
                </a:lnTo>
                <a:lnTo>
                  <a:pt x="902" y="955"/>
                </a:lnTo>
                <a:lnTo>
                  <a:pt x="907" y="955"/>
                </a:lnTo>
                <a:lnTo>
                  <a:pt x="907" y="935"/>
                </a:lnTo>
                <a:lnTo>
                  <a:pt x="917" y="925"/>
                </a:lnTo>
                <a:lnTo>
                  <a:pt x="927" y="925"/>
                </a:lnTo>
                <a:lnTo>
                  <a:pt x="931" y="930"/>
                </a:lnTo>
                <a:lnTo>
                  <a:pt x="931" y="935"/>
                </a:lnTo>
                <a:lnTo>
                  <a:pt x="951" y="935"/>
                </a:lnTo>
                <a:lnTo>
                  <a:pt x="956" y="930"/>
                </a:lnTo>
                <a:lnTo>
                  <a:pt x="961" y="930"/>
                </a:lnTo>
                <a:lnTo>
                  <a:pt x="991" y="916"/>
                </a:lnTo>
                <a:lnTo>
                  <a:pt x="1021" y="980"/>
                </a:lnTo>
                <a:lnTo>
                  <a:pt x="1317" y="708"/>
                </a:lnTo>
                <a:lnTo>
                  <a:pt x="1308" y="698"/>
                </a:lnTo>
                <a:lnTo>
                  <a:pt x="1308" y="693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46" name="Freeform 18"/>
          <p:cNvSpPr>
            <a:spLocks/>
          </p:cNvSpPr>
          <p:nvPr/>
        </p:nvSpPr>
        <p:spPr bwMode="auto">
          <a:xfrm>
            <a:off x="6732017" y="3171429"/>
            <a:ext cx="158750" cy="120650"/>
          </a:xfrm>
          <a:custGeom>
            <a:avLst/>
            <a:gdLst>
              <a:gd name="T0" fmla="*/ 14 w 100"/>
              <a:gd name="T1" fmla="*/ 75 h 76"/>
              <a:gd name="T2" fmla="*/ 29 w 100"/>
              <a:gd name="T3" fmla="*/ 75 h 76"/>
              <a:gd name="T4" fmla="*/ 34 w 100"/>
              <a:gd name="T5" fmla="*/ 70 h 76"/>
              <a:gd name="T6" fmla="*/ 44 w 100"/>
              <a:gd name="T7" fmla="*/ 70 h 76"/>
              <a:gd name="T8" fmla="*/ 49 w 100"/>
              <a:gd name="T9" fmla="*/ 75 h 76"/>
              <a:gd name="T10" fmla="*/ 59 w 100"/>
              <a:gd name="T11" fmla="*/ 75 h 76"/>
              <a:gd name="T12" fmla="*/ 64 w 100"/>
              <a:gd name="T13" fmla="*/ 70 h 76"/>
              <a:gd name="T14" fmla="*/ 64 w 100"/>
              <a:gd name="T15" fmla="*/ 55 h 76"/>
              <a:gd name="T16" fmla="*/ 69 w 100"/>
              <a:gd name="T17" fmla="*/ 50 h 76"/>
              <a:gd name="T18" fmla="*/ 79 w 100"/>
              <a:gd name="T19" fmla="*/ 45 h 76"/>
              <a:gd name="T20" fmla="*/ 84 w 100"/>
              <a:gd name="T21" fmla="*/ 40 h 76"/>
              <a:gd name="T22" fmla="*/ 94 w 100"/>
              <a:gd name="T23" fmla="*/ 35 h 76"/>
              <a:gd name="T24" fmla="*/ 94 w 100"/>
              <a:gd name="T25" fmla="*/ 30 h 76"/>
              <a:gd name="T26" fmla="*/ 99 w 100"/>
              <a:gd name="T27" fmla="*/ 20 h 76"/>
              <a:gd name="T28" fmla="*/ 99 w 100"/>
              <a:gd name="T29" fmla="*/ 10 h 76"/>
              <a:gd name="T30" fmla="*/ 94 w 100"/>
              <a:gd name="T31" fmla="*/ 5 h 76"/>
              <a:gd name="T32" fmla="*/ 94 w 100"/>
              <a:gd name="T33" fmla="*/ 0 h 76"/>
              <a:gd name="T34" fmla="*/ 84 w 100"/>
              <a:gd name="T35" fmla="*/ 0 h 76"/>
              <a:gd name="T36" fmla="*/ 69 w 100"/>
              <a:gd name="T37" fmla="*/ 5 h 76"/>
              <a:gd name="T38" fmla="*/ 49 w 100"/>
              <a:gd name="T39" fmla="*/ 25 h 76"/>
              <a:gd name="T40" fmla="*/ 49 w 100"/>
              <a:gd name="T41" fmla="*/ 30 h 76"/>
              <a:gd name="T42" fmla="*/ 39 w 100"/>
              <a:gd name="T43" fmla="*/ 30 h 76"/>
              <a:gd name="T44" fmla="*/ 29 w 100"/>
              <a:gd name="T45" fmla="*/ 35 h 76"/>
              <a:gd name="T46" fmla="*/ 24 w 100"/>
              <a:gd name="T47" fmla="*/ 40 h 76"/>
              <a:gd name="T48" fmla="*/ 14 w 100"/>
              <a:gd name="T49" fmla="*/ 40 h 76"/>
              <a:gd name="T50" fmla="*/ 5 w 100"/>
              <a:gd name="T51" fmla="*/ 45 h 76"/>
              <a:gd name="T52" fmla="*/ 0 w 100"/>
              <a:gd name="T53" fmla="*/ 50 h 76"/>
              <a:gd name="T54" fmla="*/ 0 w 100"/>
              <a:gd name="T55" fmla="*/ 55 h 76"/>
              <a:gd name="T56" fmla="*/ 9 w 100"/>
              <a:gd name="T57" fmla="*/ 55 h 76"/>
              <a:gd name="T58" fmla="*/ 9 w 100"/>
              <a:gd name="T59" fmla="*/ 60 h 76"/>
              <a:gd name="T60" fmla="*/ 5 w 100"/>
              <a:gd name="T61" fmla="*/ 65 h 76"/>
              <a:gd name="T62" fmla="*/ 9 w 100"/>
              <a:gd name="T63" fmla="*/ 75 h 76"/>
              <a:gd name="T64" fmla="*/ 14 w 100"/>
              <a:gd name="T6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0" h="76">
                <a:moveTo>
                  <a:pt x="14" y="75"/>
                </a:moveTo>
                <a:lnTo>
                  <a:pt x="29" y="75"/>
                </a:lnTo>
                <a:lnTo>
                  <a:pt x="34" y="70"/>
                </a:lnTo>
                <a:lnTo>
                  <a:pt x="44" y="70"/>
                </a:lnTo>
                <a:lnTo>
                  <a:pt x="49" y="75"/>
                </a:lnTo>
                <a:lnTo>
                  <a:pt x="59" y="75"/>
                </a:lnTo>
                <a:lnTo>
                  <a:pt x="64" y="70"/>
                </a:lnTo>
                <a:lnTo>
                  <a:pt x="64" y="55"/>
                </a:lnTo>
                <a:lnTo>
                  <a:pt x="69" y="50"/>
                </a:lnTo>
                <a:lnTo>
                  <a:pt x="79" y="45"/>
                </a:lnTo>
                <a:lnTo>
                  <a:pt x="84" y="40"/>
                </a:lnTo>
                <a:lnTo>
                  <a:pt x="94" y="35"/>
                </a:lnTo>
                <a:lnTo>
                  <a:pt x="94" y="30"/>
                </a:lnTo>
                <a:lnTo>
                  <a:pt x="99" y="20"/>
                </a:lnTo>
                <a:lnTo>
                  <a:pt x="99" y="10"/>
                </a:lnTo>
                <a:lnTo>
                  <a:pt x="94" y="5"/>
                </a:lnTo>
                <a:lnTo>
                  <a:pt x="94" y="0"/>
                </a:lnTo>
                <a:lnTo>
                  <a:pt x="84" y="0"/>
                </a:lnTo>
                <a:lnTo>
                  <a:pt x="69" y="5"/>
                </a:lnTo>
                <a:lnTo>
                  <a:pt x="49" y="25"/>
                </a:lnTo>
                <a:lnTo>
                  <a:pt x="49" y="30"/>
                </a:lnTo>
                <a:lnTo>
                  <a:pt x="39" y="30"/>
                </a:lnTo>
                <a:lnTo>
                  <a:pt x="29" y="35"/>
                </a:lnTo>
                <a:lnTo>
                  <a:pt x="24" y="40"/>
                </a:lnTo>
                <a:lnTo>
                  <a:pt x="14" y="40"/>
                </a:lnTo>
                <a:lnTo>
                  <a:pt x="5" y="45"/>
                </a:lnTo>
                <a:lnTo>
                  <a:pt x="0" y="50"/>
                </a:lnTo>
                <a:lnTo>
                  <a:pt x="0" y="55"/>
                </a:lnTo>
                <a:lnTo>
                  <a:pt x="9" y="55"/>
                </a:lnTo>
                <a:lnTo>
                  <a:pt x="9" y="60"/>
                </a:lnTo>
                <a:lnTo>
                  <a:pt x="5" y="65"/>
                </a:lnTo>
                <a:lnTo>
                  <a:pt x="9" y="75"/>
                </a:lnTo>
                <a:lnTo>
                  <a:pt x="14" y="75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47" name="Freeform 19"/>
          <p:cNvSpPr>
            <a:spLocks/>
          </p:cNvSpPr>
          <p:nvPr/>
        </p:nvSpPr>
        <p:spPr bwMode="auto">
          <a:xfrm>
            <a:off x="7005067" y="3077766"/>
            <a:ext cx="347662" cy="198438"/>
          </a:xfrm>
          <a:custGeom>
            <a:avLst/>
            <a:gdLst>
              <a:gd name="T0" fmla="*/ 70 w 219"/>
              <a:gd name="T1" fmla="*/ 119 h 125"/>
              <a:gd name="T2" fmla="*/ 80 w 219"/>
              <a:gd name="T3" fmla="*/ 114 h 125"/>
              <a:gd name="T4" fmla="*/ 94 w 219"/>
              <a:gd name="T5" fmla="*/ 94 h 125"/>
              <a:gd name="T6" fmla="*/ 99 w 219"/>
              <a:gd name="T7" fmla="*/ 84 h 125"/>
              <a:gd name="T8" fmla="*/ 109 w 219"/>
              <a:gd name="T9" fmla="*/ 49 h 125"/>
              <a:gd name="T10" fmla="*/ 119 w 219"/>
              <a:gd name="T11" fmla="*/ 44 h 125"/>
              <a:gd name="T12" fmla="*/ 139 w 219"/>
              <a:gd name="T13" fmla="*/ 39 h 125"/>
              <a:gd name="T14" fmla="*/ 164 w 219"/>
              <a:gd name="T15" fmla="*/ 44 h 125"/>
              <a:gd name="T16" fmla="*/ 209 w 219"/>
              <a:gd name="T17" fmla="*/ 19 h 125"/>
              <a:gd name="T18" fmla="*/ 214 w 219"/>
              <a:gd name="T19" fmla="*/ 14 h 125"/>
              <a:gd name="T20" fmla="*/ 218 w 219"/>
              <a:gd name="T21" fmla="*/ 0 h 125"/>
              <a:gd name="T22" fmla="*/ 199 w 219"/>
              <a:gd name="T23" fmla="*/ 5 h 125"/>
              <a:gd name="T24" fmla="*/ 184 w 219"/>
              <a:gd name="T25" fmla="*/ 0 h 125"/>
              <a:gd name="T26" fmla="*/ 179 w 219"/>
              <a:gd name="T27" fmla="*/ 5 h 125"/>
              <a:gd name="T28" fmla="*/ 164 w 219"/>
              <a:gd name="T29" fmla="*/ 14 h 125"/>
              <a:gd name="T30" fmla="*/ 149 w 219"/>
              <a:gd name="T31" fmla="*/ 19 h 125"/>
              <a:gd name="T32" fmla="*/ 129 w 219"/>
              <a:gd name="T33" fmla="*/ 24 h 125"/>
              <a:gd name="T34" fmla="*/ 124 w 219"/>
              <a:gd name="T35" fmla="*/ 14 h 125"/>
              <a:gd name="T36" fmla="*/ 80 w 219"/>
              <a:gd name="T37" fmla="*/ 29 h 125"/>
              <a:gd name="T38" fmla="*/ 70 w 219"/>
              <a:gd name="T39" fmla="*/ 39 h 125"/>
              <a:gd name="T40" fmla="*/ 60 w 219"/>
              <a:gd name="T41" fmla="*/ 49 h 125"/>
              <a:gd name="T42" fmla="*/ 45 w 219"/>
              <a:gd name="T43" fmla="*/ 54 h 125"/>
              <a:gd name="T44" fmla="*/ 25 w 219"/>
              <a:gd name="T45" fmla="*/ 59 h 125"/>
              <a:gd name="T46" fmla="*/ 10 w 219"/>
              <a:gd name="T47" fmla="*/ 69 h 125"/>
              <a:gd name="T48" fmla="*/ 0 w 219"/>
              <a:gd name="T49" fmla="*/ 84 h 125"/>
              <a:gd name="T50" fmla="*/ 15 w 219"/>
              <a:gd name="T51" fmla="*/ 94 h 125"/>
              <a:gd name="T52" fmla="*/ 40 w 219"/>
              <a:gd name="T53" fmla="*/ 89 h 125"/>
              <a:gd name="T54" fmla="*/ 45 w 219"/>
              <a:gd name="T55" fmla="*/ 99 h 125"/>
              <a:gd name="T56" fmla="*/ 35 w 219"/>
              <a:gd name="T57" fmla="*/ 104 h 125"/>
              <a:gd name="T58" fmla="*/ 30 w 219"/>
              <a:gd name="T59" fmla="*/ 124 h 125"/>
              <a:gd name="T60" fmla="*/ 50 w 219"/>
              <a:gd name="T61" fmla="*/ 119 h 125"/>
              <a:gd name="T62" fmla="*/ 60 w 219"/>
              <a:gd name="T63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9" h="125">
                <a:moveTo>
                  <a:pt x="65" y="124"/>
                </a:moveTo>
                <a:lnTo>
                  <a:pt x="70" y="119"/>
                </a:lnTo>
                <a:lnTo>
                  <a:pt x="75" y="119"/>
                </a:lnTo>
                <a:lnTo>
                  <a:pt x="80" y="114"/>
                </a:lnTo>
                <a:lnTo>
                  <a:pt x="85" y="104"/>
                </a:lnTo>
                <a:lnTo>
                  <a:pt x="94" y="94"/>
                </a:lnTo>
                <a:lnTo>
                  <a:pt x="94" y="89"/>
                </a:lnTo>
                <a:lnTo>
                  <a:pt x="99" y="84"/>
                </a:lnTo>
                <a:lnTo>
                  <a:pt x="99" y="54"/>
                </a:lnTo>
                <a:lnTo>
                  <a:pt x="109" y="49"/>
                </a:lnTo>
                <a:lnTo>
                  <a:pt x="109" y="44"/>
                </a:lnTo>
                <a:lnTo>
                  <a:pt x="119" y="44"/>
                </a:lnTo>
                <a:lnTo>
                  <a:pt x="124" y="39"/>
                </a:lnTo>
                <a:lnTo>
                  <a:pt x="139" y="39"/>
                </a:lnTo>
                <a:lnTo>
                  <a:pt x="144" y="44"/>
                </a:lnTo>
                <a:lnTo>
                  <a:pt x="164" y="44"/>
                </a:lnTo>
                <a:lnTo>
                  <a:pt x="169" y="39"/>
                </a:lnTo>
                <a:lnTo>
                  <a:pt x="209" y="19"/>
                </a:lnTo>
                <a:lnTo>
                  <a:pt x="209" y="14"/>
                </a:lnTo>
                <a:lnTo>
                  <a:pt x="214" y="14"/>
                </a:lnTo>
                <a:lnTo>
                  <a:pt x="218" y="10"/>
                </a:lnTo>
                <a:lnTo>
                  <a:pt x="218" y="0"/>
                </a:lnTo>
                <a:lnTo>
                  <a:pt x="204" y="0"/>
                </a:lnTo>
                <a:lnTo>
                  <a:pt x="199" y="5"/>
                </a:lnTo>
                <a:lnTo>
                  <a:pt x="194" y="0"/>
                </a:lnTo>
                <a:lnTo>
                  <a:pt x="184" y="0"/>
                </a:lnTo>
                <a:lnTo>
                  <a:pt x="184" y="5"/>
                </a:lnTo>
                <a:lnTo>
                  <a:pt x="179" y="5"/>
                </a:lnTo>
                <a:lnTo>
                  <a:pt x="174" y="14"/>
                </a:lnTo>
                <a:lnTo>
                  <a:pt x="164" y="14"/>
                </a:lnTo>
                <a:lnTo>
                  <a:pt x="159" y="19"/>
                </a:lnTo>
                <a:lnTo>
                  <a:pt x="149" y="19"/>
                </a:lnTo>
                <a:lnTo>
                  <a:pt x="144" y="24"/>
                </a:lnTo>
                <a:lnTo>
                  <a:pt x="129" y="24"/>
                </a:lnTo>
                <a:lnTo>
                  <a:pt x="124" y="19"/>
                </a:lnTo>
                <a:lnTo>
                  <a:pt x="124" y="14"/>
                </a:lnTo>
                <a:lnTo>
                  <a:pt x="94" y="14"/>
                </a:lnTo>
                <a:lnTo>
                  <a:pt x="80" y="29"/>
                </a:lnTo>
                <a:lnTo>
                  <a:pt x="75" y="29"/>
                </a:lnTo>
                <a:lnTo>
                  <a:pt x="70" y="39"/>
                </a:lnTo>
                <a:lnTo>
                  <a:pt x="65" y="39"/>
                </a:lnTo>
                <a:lnTo>
                  <a:pt x="60" y="49"/>
                </a:lnTo>
                <a:lnTo>
                  <a:pt x="55" y="54"/>
                </a:lnTo>
                <a:lnTo>
                  <a:pt x="45" y="54"/>
                </a:lnTo>
                <a:lnTo>
                  <a:pt x="35" y="59"/>
                </a:lnTo>
                <a:lnTo>
                  <a:pt x="25" y="59"/>
                </a:lnTo>
                <a:lnTo>
                  <a:pt x="20" y="64"/>
                </a:lnTo>
                <a:lnTo>
                  <a:pt x="10" y="69"/>
                </a:lnTo>
                <a:lnTo>
                  <a:pt x="5" y="79"/>
                </a:lnTo>
                <a:lnTo>
                  <a:pt x="0" y="84"/>
                </a:lnTo>
                <a:lnTo>
                  <a:pt x="0" y="94"/>
                </a:lnTo>
                <a:lnTo>
                  <a:pt x="15" y="94"/>
                </a:lnTo>
                <a:lnTo>
                  <a:pt x="15" y="89"/>
                </a:lnTo>
                <a:lnTo>
                  <a:pt x="40" y="89"/>
                </a:lnTo>
                <a:lnTo>
                  <a:pt x="45" y="94"/>
                </a:lnTo>
                <a:lnTo>
                  <a:pt x="45" y="99"/>
                </a:lnTo>
                <a:lnTo>
                  <a:pt x="40" y="104"/>
                </a:lnTo>
                <a:lnTo>
                  <a:pt x="35" y="104"/>
                </a:lnTo>
                <a:lnTo>
                  <a:pt x="30" y="114"/>
                </a:lnTo>
                <a:lnTo>
                  <a:pt x="30" y="124"/>
                </a:lnTo>
                <a:lnTo>
                  <a:pt x="45" y="124"/>
                </a:lnTo>
                <a:lnTo>
                  <a:pt x="50" y="119"/>
                </a:lnTo>
                <a:lnTo>
                  <a:pt x="55" y="124"/>
                </a:lnTo>
                <a:lnTo>
                  <a:pt x="60" y="124"/>
                </a:lnTo>
                <a:lnTo>
                  <a:pt x="65" y="124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48" name="Freeform 20"/>
          <p:cNvSpPr>
            <a:spLocks/>
          </p:cNvSpPr>
          <p:nvPr/>
        </p:nvSpPr>
        <p:spPr bwMode="auto">
          <a:xfrm>
            <a:off x="232792" y="5687616"/>
            <a:ext cx="723900" cy="654050"/>
          </a:xfrm>
          <a:custGeom>
            <a:avLst/>
            <a:gdLst>
              <a:gd name="T0" fmla="*/ 440 w 456"/>
              <a:gd name="T1" fmla="*/ 35 h 412"/>
              <a:gd name="T2" fmla="*/ 401 w 456"/>
              <a:gd name="T3" fmla="*/ 40 h 412"/>
              <a:gd name="T4" fmla="*/ 357 w 456"/>
              <a:gd name="T5" fmla="*/ 30 h 412"/>
              <a:gd name="T6" fmla="*/ 283 w 456"/>
              <a:gd name="T7" fmla="*/ 35 h 412"/>
              <a:gd name="T8" fmla="*/ 228 w 456"/>
              <a:gd name="T9" fmla="*/ 30 h 412"/>
              <a:gd name="T10" fmla="*/ 218 w 456"/>
              <a:gd name="T11" fmla="*/ 25 h 412"/>
              <a:gd name="T12" fmla="*/ 193 w 456"/>
              <a:gd name="T13" fmla="*/ 10 h 412"/>
              <a:gd name="T14" fmla="*/ 169 w 456"/>
              <a:gd name="T15" fmla="*/ 5 h 412"/>
              <a:gd name="T16" fmla="*/ 149 w 456"/>
              <a:gd name="T17" fmla="*/ 0 h 412"/>
              <a:gd name="T18" fmla="*/ 94 w 456"/>
              <a:gd name="T19" fmla="*/ 5 h 412"/>
              <a:gd name="T20" fmla="*/ 54 w 456"/>
              <a:gd name="T21" fmla="*/ 10 h 412"/>
              <a:gd name="T22" fmla="*/ 35 w 456"/>
              <a:gd name="T23" fmla="*/ 20 h 412"/>
              <a:gd name="T24" fmla="*/ 30 w 456"/>
              <a:gd name="T25" fmla="*/ 35 h 412"/>
              <a:gd name="T26" fmla="*/ 15 w 456"/>
              <a:gd name="T27" fmla="*/ 60 h 412"/>
              <a:gd name="T28" fmla="*/ 10 w 456"/>
              <a:gd name="T29" fmla="*/ 70 h 412"/>
              <a:gd name="T30" fmla="*/ 5 w 456"/>
              <a:gd name="T31" fmla="*/ 75 h 412"/>
              <a:gd name="T32" fmla="*/ 0 w 456"/>
              <a:gd name="T33" fmla="*/ 84 h 412"/>
              <a:gd name="T34" fmla="*/ 5 w 456"/>
              <a:gd name="T35" fmla="*/ 94 h 412"/>
              <a:gd name="T36" fmla="*/ 10 w 456"/>
              <a:gd name="T37" fmla="*/ 149 h 412"/>
              <a:gd name="T38" fmla="*/ 5 w 456"/>
              <a:gd name="T39" fmla="*/ 159 h 412"/>
              <a:gd name="T40" fmla="*/ 10 w 456"/>
              <a:gd name="T41" fmla="*/ 174 h 412"/>
              <a:gd name="T42" fmla="*/ 20 w 456"/>
              <a:gd name="T43" fmla="*/ 184 h 412"/>
              <a:gd name="T44" fmla="*/ 15 w 456"/>
              <a:gd name="T45" fmla="*/ 218 h 412"/>
              <a:gd name="T46" fmla="*/ 10 w 456"/>
              <a:gd name="T47" fmla="*/ 238 h 412"/>
              <a:gd name="T48" fmla="*/ 20 w 456"/>
              <a:gd name="T49" fmla="*/ 263 h 412"/>
              <a:gd name="T50" fmla="*/ 35 w 456"/>
              <a:gd name="T51" fmla="*/ 268 h 412"/>
              <a:gd name="T52" fmla="*/ 59 w 456"/>
              <a:gd name="T53" fmla="*/ 278 h 412"/>
              <a:gd name="T54" fmla="*/ 64 w 456"/>
              <a:gd name="T55" fmla="*/ 258 h 412"/>
              <a:gd name="T56" fmla="*/ 59 w 456"/>
              <a:gd name="T57" fmla="*/ 248 h 412"/>
              <a:gd name="T58" fmla="*/ 59 w 456"/>
              <a:gd name="T59" fmla="*/ 243 h 412"/>
              <a:gd name="T60" fmla="*/ 64 w 456"/>
              <a:gd name="T61" fmla="*/ 278 h 412"/>
              <a:gd name="T62" fmla="*/ 84 w 456"/>
              <a:gd name="T63" fmla="*/ 293 h 412"/>
              <a:gd name="T64" fmla="*/ 94 w 456"/>
              <a:gd name="T65" fmla="*/ 303 h 412"/>
              <a:gd name="T66" fmla="*/ 104 w 456"/>
              <a:gd name="T67" fmla="*/ 308 h 412"/>
              <a:gd name="T68" fmla="*/ 119 w 456"/>
              <a:gd name="T69" fmla="*/ 313 h 412"/>
              <a:gd name="T70" fmla="*/ 129 w 456"/>
              <a:gd name="T71" fmla="*/ 318 h 412"/>
              <a:gd name="T72" fmla="*/ 164 w 456"/>
              <a:gd name="T73" fmla="*/ 323 h 412"/>
              <a:gd name="T74" fmla="*/ 193 w 456"/>
              <a:gd name="T75" fmla="*/ 303 h 412"/>
              <a:gd name="T76" fmla="*/ 233 w 456"/>
              <a:gd name="T77" fmla="*/ 293 h 412"/>
              <a:gd name="T78" fmla="*/ 248 w 456"/>
              <a:gd name="T79" fmla="*/ 288 h 412"/>
              <a:gd name="T80" fmla="*/ 263 w 456"/>
              <a:gd name="T81" fmla="*/ 283 h 412"/>
              <a:gd name="T82" fmla="*/ 297 w 456"/>
              <a:gd name="T83" fmla="*/ 278 h 412"/>
              <a:gd name="T84" fmla="*/ 332 w 456"/>
              <a:gd name="T85" fmla="*/ 293 h 412"/>
              <a:gd name="T86" fmla="*/ 342 w 456"/>
              <a:gd name="T87" fmla="*/ 313 h 412"/>
              <a:gd name="T88" fmla="*/ 352 w 456"/>
              <a:gd name="T89" fmla="*/ 328 h 412"/>
              <a:gd name="T90" fmla="*/ 357 w 456"/>
              <a:gd name="T91" fmla="*/ 337 h 412"/>
              <a:gd name="T92" fmla="*/ 367 w 456"/>
              <a:gd name="T93" fmla="*/ 351 h 412"/>
              <a:gd name="T94" fmla="*/ 372 w 456"/>
              <a:gd name="T95" fmla="*/ 356 h 412"/>
              <a:gd name="T96" fmla="*/ 376 w 456"/>
              <a:gd name="T97" fmla="*/ 366 h 412"/>
              <a:gd name="T98" fmla="*/ 381 w 456"/>
              <a:gd name="T99" fmla="*/ 391 h 412"/>
              <a:gd name="T100" fmla="*/ 386 w 456"/>
              <a:gd name="T101" fmla="*/ 406 h 412"/>
              <a:gd name="T102" fmla="*/ 391 w 456"/>
              <a:gd name="T103" fmla="*/ 411 h 412"/>
              <a:gd name="T104" fmla="*/ 396 w 456"/>
              <a:gd name="T105" fmla="*/ 391 h 412"/>
              <a:gd name="T106" fmla="*/ 401 w 456"/>
              <a:gd name="T107" fmla="*/ 366 h 412"/>
              <a:gd name="T108" fmla="*/ 406 w 456"/>
              <a:gd name="T109" fmla="*/ 337 h 412"/>
              <a:gd name="T110" fmla="*/ 411 w 456"/>
              <a:gd name="T111" fmla="*/ 318 h 412"/>
              <a:gd name="T112" fmla="*/ 416 w 456"/>
              <a:gd name="T113" fmla="*/ 268 h 412"/>
              <a:gd name="T114" fmla="*/ 425 w 456"/>
              <a:gd name="T115" fmla="*/ 253 h 412"/>
              <a:gd name="T116" fmla="*/ 450 w 456"/>
              <a:gd name="T117" fmla="*/ 3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56" h="412">
                <a:moveTo>
                  <a:pt x="450" y="30"/>
                </a:moveTo>
                <a:lnTo>
                  <a:pt x="440" y="35"/>
                </a:lnTo>
                <a:lnTo>
                  <a:pt x="406" y="35"/>
                </a:lnTo>
                <a:lnTo>
                  <a:pt x="401" y="40"/>
                </a:lnTo>
                <a:lnTo>
                  <a:pt x="367" y="40"/>
                </a:lnTo>
                <a:lnTo>
                  <a:pt x="357" y="30"/>
                </a:lnTo>
                <a:lnTo>
                  <a:pt x="293" y="30"/>
                </a:lnTo>
                <a:lnTo>
                  <a:pt x="283" y="35"/>
                </a:lnTo>
                <a:lnTo>
                  <a:pt x="228" y="35"/>
                </a:lnTo>
                <a:lnTo>
                  <a:pt x="228" y="30"/>
                </a:lnTo>
                <a:lnTo>
                  <a:pt x="218" y="30"/>
                </a:lnTo>
                <a:lnTo>
                  <a:pt x="218" y="25"/>
                </a:lnTo>
                <a:lnTo>
                  <a:pt x="198" y="15"/>
                </a:lnTo>
                <a:lnTo>
                  <a:pt x="193" y="10"/>
                </a:lnTo>
                <a:lnTo>
                  <a:pt x="183" y="10"/>
                </a:lnTo>
                <a:lnTo>
                  <a:pt x="169" y="5"/>
                </a:lnTo>
                <a:lnTo>
                  <a:pt x="159" y="5"/>
                </a:lnTo>
                <a:lnTo>
                  <a:pt x="149" y="0"/>
                </a:lnTo>
                <a:lnTo>
                  <a:pt x="94" y="0"/>
                </a:lnTo>
                <a:lnTo>
                  <a:pt x="94" y="5"/>
                </a:lnTo>
                <a:lnTo>
                  <a:pt x="79" y="5"/>
                </a:lnTo>
                <a:lnTo>
                  <a:pt x="54" y="10"/>
                </a:lnTo>
                <a:lnTo>
                  <a:pt x="49" y="15"/>
                </a:lnTo>
                <a:lnTo>
                  <a:pt x="35" y="20"/>
                </a:lnTo>
                <a:lnTo>
                  <a:pt x="30" y="30"/>
                </a:lnTo>
                <a:lnTo>
                  <a:pt x="30" y="35"/>
                </a:lnTo>
                <a:lnTo>
                  <a:pt x="20" y="55"/>
                </a:lnTo>
                <a:lnTo>
                  <a:pt x="15" y="60"/>
                </a:lnTo>
                <a:lnTo>
                  <a:pt x="15" y="65"/>
                </a:lnTo>
                <a:lnTo>
                  <a:pt x="10" y="70"/>
                </a:lnTo>
                <a:lnTo>
                  <a:pt x="10" y="75"/>
                </a:lnTo>
                <a:lnTo>
                  <a:pt x="5" y="75"/>
                </a:lnTo>
                <a:lnTo>
                  <a:pt x="0" y="80"/>
                </a:lnTo>
                <a:lnTo>
                  <a:pt x="0" y="84"/>
                </a:lnTo>
                <a:lnTo>
                  <a:pt x="5" y="89"/>
                </a:lnTo>
                <a:lnTo>
                  <a:pt x="5" y="94"/>
                </a:lnTo>
                <a:lnTo>
                  <a:pt x="10" y="99"/>
                </a:lnTo>
                <a:lnTo>
                  <a:pt x="10" y="149"/>
                </a:lnTo>
                <a:lnTo>
                  <a:pt x="5" y="154"/>
                </a:lnTo>
                <a:lnTo>
                  <a:pt x="5" y="159"/>
                </a:lnTo>
                <a:lnTo>
                  <a:pt x="10" y="169"/>
                </a:lnTo>
                <a:lnTo>
                  <a:pt x="10" y="174"/>
                </a:lnTo>
                <a:lnTo>
                  <a:pt x="15" y="184"/>
                </a:lnTo>
                <a:lnTo>
                  <a:pt x="20" y="184"/>
                </a:lnTo>
                <a:lnTo>
                  <a:pt x="20" y="213"/>
                </a:lnTo>
                <a:lnTo>
                  <a:pt x="15" y="218"/>
                </a:lnTo>
                <a:lnTo>
                  <a:pt x="15" y="233"/>
                </a:lnTo>
                <a:lnTo>
                  <a:pt x="10" y="238"/>
                </a:lnTo>
                <a:lnTo>
                  <a:pt x="10" y="253"/>
                </a:lnTo>
                <a:lnTo>
                  <a:pt x="20" y="263"/>
                </a:lnTo>
                <a:lnTo>
                  <a:pt x="25" y="263"/>
                </a:lnTo>
                <a:lnTo>
                  <a:pt x="35" y="268"/>
                </a:lnTo>
                <a:lnTo>
                  <a:pt x="44" y="278"/>
                </a:lnTo>
                <a:lnTo>
                  <a:pt x="59" y="278"/>
                </a:lnTo>
                <a:lnTo>
                  <a:pt x="64" y="273"/>
                </a:lnTo>
                <a:lnTo>
                  <a:pt x="64" y="258"/>
                </a:lnTo>
                <a:lnTo>
                  <a:pt x="59" y="253"/>
                </a:lnTo>
                <a:lnTo>
                  <a:pt x="59" y="248"/>
                </a:lnTo>
                <a:lnTo>
                  <a:pt x="54" y="243"/>
                </a:lnTo>
                <a:lnTo>
                  <a:pt x="59" y="243"/>
                </a:lnTo>
                <a:lnTo>
                  <a:pt x="64" y="248"/>
                </a:lnTo>
                <a:lnTo>
                  <a:pt x="64" y="278"/>
                </a:lnTo>
                <a:lnTo>
                  <a:pt x="79" y="293"/>
                </a:lnTo>
                <a:lnTo>
                  <a:pt x="84" y="293"/>
                </a:lnTo>
                <a:lnTo>
                  <a:pt x="89" y="303"/>
                </a:lnTo>
                <a:lnTo>
                  <a:pt x="94" y="303"/>
                </a:lnTo>
                <a:lnTo>
                  <a:pt x="94" y="308"/>
                </a:lnTo>
                <a:lnTo>
                  <a:pt x="104" y="308"/>
                </a:lnTo>
                <a:lnTo>
                  <a:pt x="114" y="313"/>
                </a:lnTo>
                <a:lnTo>
                  <a:pt x="119" y="313"/>
                </a:lnTo>
                <a:lnTo>
                  <a:pt x="124" y="318"/>
                </a:lnTo>
                <a:lnTo>
                  <a:pt x="129" y="318"/>
                </a:lnTo>
                <a:lnTo>
                  <a:pt x="144" y="323"/>
                </a:lnTo>
                <a:lnTo>
                  <a:pt x="164" y="323"/>
                </a:lnTo>
                <a:lnTo>
                  <a:pt x="183" y="313"/>
                </a:lnTo>
                <a:lnTo>
                  <a:pt x="193" y="303"/>
                </a:lnTo>
                <a:lnTo>
                  <a:pt x="223" y="303"/>
                </a:lnTo>
                <a:lnTo>
                  <a:pt x="233" y="293"/>
                </a:lnTo>
                <a:lnTo>
                  <a:pt x="243" y="288"/>
                </a:lnTo>
                <a:lnTo>
                  <a:pt x="248" y="288"/>
                </a:lnTo>
                <a:lnTo>
                  <a:pt x="253" y="283"/>
                </a:lnTo>
                <a:lnTo>
                  <a:pt x="263" y="283"/>
                </a:lnTo>
                <a:lnTo>
                  <a:pt x="273" y="278"/>
                </a:lnTo>
                <a:lnTo>
                  <a:pt x="297" y="278"/>
                </a:lnTo>
                <a:lnTo>
                  <a:pt x="317" y="288"/>
                </a:lnTo>
                <a:lnTo>
                  <a:pt x="332" y="293"/>
                </a:lnTo>
                <a:lnTo>
                  <a:pt x="342" y="298"/>
                </a:lnTo>
                <a:lnTo>
                  <a:pt x="342" y="313"/>
                </a:lnTo>
                <a:lnTo>
                  <a:pt x="347" y="323"/>
                </a:lnTo>
                <a:lnTo>
                  <a:pt x="352" y="328"/>
                </a:lnTo>
                <a:lnTo>
                  <a:pt x="352" y="332"/>
                </a:lnTo>
                <a:lnTo>
                  <a:pt x="357" y="337"/>
                </a:lnTo>
                <a:lnTo>
                  <a:pt x="357" y="342"/>
                </a:lnTo>
                <a:lnTo>
                  <a:pt x="367" y="351"/>
                </a:lnTo>
                <a:lnTo>
                  <a:pt x="367" y="356"/>
                </a:lnTo>
                <a:lnTo>
                  <a:pt x="372" y="356"/>
                </a:lnTo>
                <a:lnTo>
                  <a:pt x="372" y="361"/>
                </a:lnTo>
                <a:lnTo>
                  <a:pt x="376" y="366"/>
                </a:lnTo>
                <a:lnTo>
                  <a:pt x="376" y="386"/>
                </a:lnTo>
                <a:lnTo>
                  <a:pt x="381" y="391"/>
                </a:lnTo>
                <a:lnTo>
                  <a:pt x="381" y="396"/>
                </a:lnTo>
                <a:lnTo>
                  <a:pt x="386" y="406"/>
                </a:lnTo>
                <a:lnTo>
                  <a:pt x="386" y="411"/>
                </a:lnTo>
                <a:lnTo>
                  <a:pt x="391" y="411"/>
                </a:lnTo>
                <a:lnTo>
                  <a:pt x="391" y="401"/>
                </a:lnTo>
                <a:lnTo>
                  <a:pt x="396" y="391"/>
                </a:lnTo>
                <a:lnTo>
                  <a:pt x="396" y="371"/>
                </a:lnTo>
                <a:lnTo>
                  <a:pt x="401" y="366"/>
                </a:lnTo>
                <a:lnTo>
                  <a:pt x="401" y="342"/>
                </a:lnTo>
                <a:lnTo>
                  <a:pt x="406" y="337"/>
                </a:lnTo>
                <a:lnTo>
                  <a:pt x="406" y="328"/>
                </a:lnTo>
                <a:lnTo>
                  <a:pt x="411" y="318"/>
                </a:lnTo>
                <a:lnTo>
                  <a:pt x="411" y="278"/>
                </a:lnTo>
                <a:lnTo>
                  <a:pt x="416" y="268"/>
                </a:lnTo>
                <a:lnTo>
                  <a:pt x="416" y="263"/>
                </a:lnTo>
                <a:lnTo>
                  <a:pt x="425" y="253"/>
                </a:lnTo>
                <a:lnTo>
                  <a:pt x="455" y="25"/>
                </a:lnTo>
                <a:lnTo>
                  <a:pt x="450" y="30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49" name="Freeform 21"/>
          <p:cNvSpPr>
            <a:spLocks/>
          </p:cNvSpPr>
          <p:nvPr/>
        </p:nvSpPr>
        <p:spPr bwMode="auto">
          <a:xfrm>
            <a:off x="783654" y="5309791"/>
            <a:ext cx="976313" cy="781050"/>
          </a:xfrm>
          <a:custGeom>
            <a:avLst/>
            <a:gdLst>
              <a:gd name="T0" fmla="*/ 98 w 615"/>
              <a:gd name="T1" fmla="*/ 476 h 492"/>
              <a:gd name="T2" fmla="*/ 143 w 615"/>
              <a:gd name="T3" fmla="*/ 451 h 492"/>
              <a:gd name="T4" fmla="*/ 163 w 615"/>
              <a:gd name="T5" fmla="*/ 437 h 492"/>
              <a:gd name="T6" fmla="*/ 188 w 615"/>
              <a:gd name="T7" fmla="*/ 427 h 492"/>
              <a:gd name="T8" fmla="*/ 207 w 615"/>
              <a:gd name="T9" fmla="*/ 417 h 492"/>
              <a:gd name="T10" fmla="*/ 232 w 615"/>
              <a:gd name="T11" fmla="*/ 402 h 492"/>
              <a:gd name="T12" fmla="*/ 252 w 615"/>
              <a:gd name="T13" fmla="*/ 397 h 492"/>
              <a:gd name="T14" fmla="*/ 282 w 615"/>
              <a:gd name="T15" fmla="*/ 377 h 492"/>
              <a:gd name="T16" fmla="*/ 297 w 615"/>
              <a:gd name="T17" fmla="*/ 372 h 492"/>
              <a:gd name="T18" fmla="*/ 307 w 615"/>
              <a:gd name="T19" fmla="*/ 367 h 492"/>
              <a:gd name="T20" fmla="*/ 331 w 615"/>
              <a:gd name="T21" fmla="*/ 357 h 492"/>
              <a:gd name="T22" fmla="*/ 351 w 615"/>
              <a:gd name="T23" fmla="*/ 347 h 492"/>
              <a:gd name="T24" fmla="*/ 441 w 615"/>
              <a:gd name="T25" fmla="*/ 352 h 492"/>
              <a:gd name="T26" fmla="*/ 431 w 615"/>
              <a:gd name="T27" fmla="*/ 347 h 492"/>
              <a:gd name="T28" fmla="*/ 426 w 615"/>
              <a:gd name="T29" fmla="*/ 337 h 492"/>
              <a:gd name="T30" fmla="*/ 431 w 615"/>
              <a:gd name="T31" fmla="*/ 318 h 492"/>
              <a:gd name="T32" fmla="*/ 436 w 615"/>
              <a:gd name="T33" fmla="*/ 308 h 492"/>
              <a:gd name="T34" fmla="*/ 460 w 615"/>
              <a:gd name="T35" fmla="*/ 303 h 492"/>
              <a:gd name="T36" fmla="*/ 475 w 615"/>
              <a:gd name="T37" fmla="*/ 298 h 492"/>
              <a:gd name="T38" fmla="*/ 485 w 615"/>
              <a:gd name="T39" fmla="*/ 303 h 492"/>
              <a:gd name="T40" fmla="*/ 480 w 615"/>
              <a:gd name="T41" fmla="*/ 308 h 492"/>
              <a:gd name="T42" fmla="*/ 451 w 615"/>
              <a:gd name="T43" fmla="*/ 332 h 492"/>
              <a:gd name="T44" fmla="*/ 446 w 615"/>
              <a:gd name="T45" fmla="*/ 347 h 492"/>
              <a:gd name="T46" fmla="*/ 451 w 615"/>
              <a:gd name="T47" fmla="*/ 357 h 492"/>
              <a:gd name="T48" fmla="*/ 475 w 615"/>
              <a:gd name="T49" fmla="*/ 352 h 492"/>
              <a:gd name="T50" fmla="*/ 490 w 615"/>
              <a:gd name="T51" fmla="*/ 332 h 492"/>
              <a:gd name="T52" fmla="*/ 500 w 615"/>
              <a:gd name="T53" fmla="*/ 327 h 492"/>
              <a:gd name="T54" fmla="*/ 505 w 615"/>
              <a:gd name="T55" fmla="*/ 258 h 492"/>
              <a:gd name="T56" fmla="*/ 510 w 615"/>
              <a:gd name="T57" fmla="*/ 238 h 492"/>
              <a:gd name="T58" fmla="*/ 530 w 615"/>
              <a:gd name="T59" fmla="*/ 223 h 492"/>
              <a:gd name="T60" fmla="*/ 545 w 615"/>
              <a:gd name="T61" fmla="*/ 213 h 492"/>
              <a:gd name="T62" fmla="*/ 560 w 615"/>
              <a:gd name="T63" fmla="*/ 203 h 492"/>
              <a:gd name="T64" fmla="*/ 580 w 615"/>
              <a:gd name="T65" fmla="*/ 194 h 492"/>
              <a:gd name="T66" fmla="*/ 594 w 615"/>
              <a:gd name="T67" fmla="*/ 184 h 492"/>
              <a:gd name="T68" fmla="*/ 604 w 615"/>
              <a:gd name="T69" fmla="*/ 179 h 492"/>
              <a:gd name="T70" fmla="*/ 505 w 615"/>
              <a:gd name="T71" fmla="*/ 45 h 492"/>
              <a:gd name="T72" fmla="*/ 396 w 615"/>
              <a:gd name="T73" fmla="*/ 5 h 492"/>
              <a:gd name="T74" fmla="*/ 78 w 615"/>
              <a:gd name="T75" fmla="*/ 0 h 492"/>
              <a:gd name="T76" fmla="*/ 49 w 615"/>
              <a:gd name="T77" fmla="*/ 35 h 492"/>
              <a:gd name="T78" fmla="*/ 25 w 615"/>
              <a:gd name="T79" fmla="*/ 50 h 492"/>
              <a:gd name="T80" fmla="*/ 0 w 615"/>
              <a:gd name="T81" fmla="*/ 70 h 492"/>
              <a:gd name="T82" fmla="*/ 5 w 615"/>
              <a:gd name="T83" fmla="*/ 84 h 492"/>
              <a:gd name="T84" fmla="*/ 10 w 615"/>
              <a:gd name="T85" fmla="*/ 94 h 492"/>
              <a:gd name="T86" fmla="*/ 5 w 615"/>
              <a:gd name="T87" fmla="*/ 99 h 492"/>
              <a:gd name="T88" fmla="*/ 10 w 615"/>
              <a:gd name="T89" fmla="*/ 114 h 492"/>
              <a:gd name="T90" fmla="*/ 25 w 615"/>
              <a:gd name="T91" fmla="*/ 119 h 492"/>
              <a:gd name="T92" fmla="*/ 49 w 615"/>
              <a:gd name="T93" fmla="*/ 134 h 492"/>
              <a:gd name="T94" fmla="*/ 64 w 615"/>
              <a:gd name="T95" fmla="*/ 129 h 492"/>
              <a:gd name="T96" fmla="*/ 69 w 615"/>
              <a:gd name="T97" fmla="*/ 119 h 492"/>
              <a:gd name="T98" fmla="*/ 78 w 615"/>
              <a:gd name="T99" fmla="*/ 114 h 492"/>
              <a:gd name="T100" fmla="*/ 83 w 615"/>
              <a:gd name="T101" fmla="*/ 124 h 492"/>
              <a:gd name="T102" fmla="*/ 123 w 615"/>
              <a:gd name="T103" fmla="*/ 129 h 492"/>
              <a:gd name="T104" fmla="*/ 113 w 615"/>
              <a:gd name="T105" fmla="*/ 159 h 492"/>
              <a:gd name="T106" fmla="*/ 118 w 615"/>
              <a:gd name="T107" fmla="*/ 174 h 492"/>
              <a:gd name="T108" fmla="*/ 123 w 615"/>
              <a:gd name="T109" fmla="*/ 184 h 492"/>
              <a:gd name="T110" fmla="*/ 118 w 615"/>
              <a:gd name="T111" fmla="*/ 233 h 492"/>
              <a:gd name="T112" fmla="*/ 113 w 615"/>
              <a:gd name="T113" fmla="*/ 248 h 492"/>
              <a:gd name="T114" fmla="*/ 108 w 615"/>
              <a:gd name="T115" fmla="*/ 26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15" h="492">
                <a:moveTo>
                  <a:pt x="78" y="491"/>
                </a:moveTo>
                <a:lnTo>
                  <a:pt x="98" y="476"/>
                </a:lnTo>
                <a:lnTo>
                  <a:pt x="113" y="466"/>
                </a:lnTo>
                <a:lnTo>
                  <a:pt x="143" y="451"/>
                </a:lnTo>
                <a:lnTo>
                  <a:pt x="158" y="437"/>
                </a:lnTo>
                <a:lnTo>
                  <a:pt x="163" y="437"/>
                </a:lnTo>
                <a:lnTo>
                  <a:pt x="173" y="432"/>
                </a:lnTo>
                <a:lnTo>
                  <a:pt x="188" y="427"/>
                </a:lnTo>
                <a:lnTo>
                  <a:pt x="198" y="427"/>
                </a:lnTo>
                <a:lnTo>
                  <a:pt x="207" y="417"/>
                </a:lnTo>
                <a:lnTo>
                  <a:pt x="222" y="412"/>
                </a:lnTo>
                <a:lnTo>
                  <a:pt x="232" y="402"/>
                </a:lnTo>
                <a:lnTo>
                  <a:pt x="242" y="402"/>
                </a:lnTo>
                <a:lnTo>
                  <a:pt x="252" y="397"/>
                </a:lnTo>
                <a:lnTo>
                  <a:pt x="262" y="387"/>
                </a:lnTo>
                <a:lnTo>
                  <a:pt x="282" y="377"/>
                </a:lnTo>
                <a:lnTo>
                  <a:pt x="287" y="377"/>
                </a:lnTo>
                <a:lnTo>
                  <a:pt x="297" y="372"/>
                </a:lnTo>
                <a:lnTo>
                  <a:pt x="302" y="367"/>
                </a:lnTo>
                <a:lnTo>
                  <a:pt x="307" y="367"/>
                </a:lnTo>
                <a:lnTo>
                  <a:pt x="322" y="362"/>
                </a:lnTo>
                <a:lnTo>
                  <a:pt x="331" y="357"/>
                </a:lnTo>
                <a:lnTo>
                  <a:pt x="341" y="347"/>
                </a:lnTo>
                <a:lnTo>
                  <a:pt x="351" y="347"/>
                </a:lnTo>
                <a:lnTo>
                  <a:pt x="356" y="352"/>
                </a:lnTo>
                <a:lnTo>
                  <a:pt x="441" y="352"/>
                </a:lnTo>
                <a:lnTo>
                  <a:pt x="436" y="352"/>
                </a:lnTo>
                <a:lnTo>
                  <a:pt x="431" y="347"/>
                </a:lnTo>
                <a:lnTo>
                  <a:pt x="431" y="342"/>
                </a:lnTo>
                <a:lnTo>
                  <a:pt x="426" y="337"/>
                </a:lnTo>
                <a:lnTo>
                  <a:pt x="426" y="327"/>
                </a:lnTo>
                <a:lnTo>
                  <a:pt x="431" y="318"/>
                </a:lnTo>
                <a:lnTo>
                  <a:pt x="431" y="313"/>
                </a:lnTo>
                <a:lnTo>
                  <a:pt x="436" y="308"/>
                </a:lnTo>
                <a:lnTo>
                  <a:pt x="451" y="308"/>
                </a:lnTo>
                <a:lnTo>
                  <a:pt x="460" y="303"/>
                </a:lnTo>
                <a:lnTo>
                  <a:pt x="470" y="303"/>
                </a:lnTo>
                <a:lnTo>
                  <a:pt x="475" y="298"/>
                </a:lnTo>
                <a:lnTo>
                  <a:pt x="480" y="298"/>
                </a:lnTo>
                <a:lnTo>
                  <a:pt x="485" y="303"/>
                </a:lnTo>
                <a:lnTo>
                  <a:pt x="480" y="303"/>
                </a:lnTo>
                <a:lnTo>
                  <a:pt x="480" y="308"/>
                </a:lnTo>
                <a:lnTo>
                  <a:pt x="475" y="308"/>
                </a:lnTo>
                <a:lnTo>
                  <a:pt x="451" y="332"/>
                </a:lnTo>
                <a:lnTo>
                  <a:pt x="451" y="342"/>
                </a:lnTo>
                <a:lnTo>
                  <a:pt x="446" y="347"/>
                </a:lnTo>
                <a:lnTo>
                  <a:pt x="446" y="352"/>
                </a:lnTo>
                <a:lnTo>
                  <a:pt x="451" y="357"/>
                </a:lnTo>
                <a:lnTo>
                  <a:pt x="465" y="357"/>
                </a:lnTo>
                <a:lnTo>
                  <a:pt x="475" y="352"/>
                </a:lnTo>
                <a:lnTo>
                  <a:pt x="485" y="342"/>
                </a:lnTo>
                <a:lnTo>
                  <a:pt x="490" y="332"/>
                </a:lnTo>
                <a:lnTo>
                  <a:pt x="495" y="327"/>
                </a:lnTo>
                <a:lnTo>
                  <a:pt x="500" y="327"/>
                </a:lnTo>
                <a:lnTo>
                  <a:pt x="500" y="263"/>
                </a:lnTo>
                <a:lnTo>
                  <a:pt x="505" y="258"/>
                </a:lnTo>
                <a:lnTo>
                  <a:pt x="505" y="248"/>
                </a:lnTo>
                <a:lnTo>
                  <a:pt x="510" y="238"/>
                </a:lnTo>
                <a:lnTo>
                  <a:pt x="520" y="228"/>
                </a:lnTo>
                <a:lnTo>
                  <a:pt x="530" y="223"/>
                </a:lnTo>
                <a:lnTo>
                  <a:pt x="535" y="218"/>
                </a:lnTo>
                <a:lnTo>
                  <a:pt x="545" y="213"/>
                </a:lnTo>
                <a:lnTo>
                  <a:pt x="550" y="208"/>
                </a:lnTo>
                <a:lnTo>
                  <a:pt x="560" y="203"/>
                </a:lnTo>
                <a:lnTo>
                  <a:pt x="565" y="198"/>
                </a:lnTo>
                <a:lnTo>
                  <a:pt x="580" y="194"/>
                </a:lnTo>
                <a:lnTo>
                  <a:pt x="584" y="189"/>
                </a:lnTo>
                <a:lnTo>
                  <a:pt x="594" y="184"/>
                </a:lnTo>
                <a:lnTo>
                  <a:pt x="599" y="179"/>
                </a:lnTo>
                <a:lnTo>
                  <a:pt x="604" y="179"/>
                </a:lnTo>
                <a:lnTo>
                  <a:pt x="614" y="169"/>
                </a:lnTo>
                <a:lnTo>
                  <a:pt x="505" y="45"/>
                </a:lnTo>
                <a:lnTo>
                  <a:pt x="505" y="5"/>
                </a:lnTo>
                <a:lnTo>
                  <a:pt x="396" y="5"/>
                </a:lnTo>
                <a:lnTo>
                  <a:pt x="396" y="25"/>
                </a:lnTo>
                <a:lnTo>
                  <a:pt x="78" y="0"/>
                </a:lnTo>
                <a:lnTo>
                  <a:pt x="74" y="10"/>
                </a:lnTo>
                <a:lnTo>
                  <a:pt x="49" y="35"/>
                </a:lnTo>
                <a:lnTo>
                  <a:pt x="34" y="45"/>
                </a:lnTo>
                <a:lnTo>
                  <a:pt x="25" y="50"/>
                </a:lnTo>
                <a:lnTo>
                  <a:pt x="10" y="60"/>
                </a:lnTo>
                <a:lnTo>
                  <a:pt x="0" y="70"/>
                </a:lnTo>
                <a:lnTo>
                  <a:pt x="0" y="75"/>
                </a:lnTo>
                <a:lnTo>
                  <a:pt x="5" y="84"/>
                </a:lnTo>
                <a:lnTo>
                  <a:pt x="5" y="89"/>
                </a:lnTo>
                <a:lnTo>
                  <a:pt x="10" y="94"/>
                </a:lnTo>
                <a:lnTo>
                  <a:pt x="10" y="99"/>
                </a:lnTo>
                <a:lnTo>
                  <a:pt x="5" y="99"/>
                </a:lnTo>
                <a:lnTo>
                  <a:pt x="10" y="104"/>
                </a:lnTo>
                <a:lnTo>
                  <a:pt x="10" y="114"/>
                </a:lnTo>
                <a:lnTo>
                  <a:pt x="20" y="124"/>
                </a:lnTo>
                <a:lnTo>
                  <a:pt x="25" y="119"/>
                </a:lnTo>
                <a:lnTo>
                  <a:pt x="34" y="119"/>
                </a:lnTo>
                <a:lnTo>
                  <a:pt x="49" y="134"/>
                </a:lnTo>
                <a:lnTo>
                  <a:pt x="54" y="134"/>
                </a:lnTo>
                <a:lnTo>
                  <a:pt x="64" y="129"/>
                </a:lnTo>
                <a:lnTo>
                  <a:pt x="69" y="124"/>
                </a:lnTo>
                <a:lnTo>
                  <a:pt x="69" y="119"/>
                </a:lnTo>
                <a:lnTo>
                  <a:pt x="74" y="119"/>
                </a:lnTo>
                <a:lnTo>
                  <a:pt x="78" y="114"/>
                </a:lnTo>
                <a:lnTo>
                  <a:pt x="83" y="114"/>
                </a:lnTo>
                <a:lnTo>
                  <a:pt x="83" y="124"/>
                </a:lnTo>
                <a:lnTo>
                  <a:pt x="88" y="129"/>
                </a:lnTo>
                <a:lnTo>
                  <a:pt x="123" y="129"/>
                </a:lnTo>
                <a:lnTo>
                  <a:pt x="123" y="149"/>
                </a:lnTo>
                <a:lnTo>
                  <a:pt x="113" y="159"/>
                </a:lnTo>
                <a:lnTo>
                  <a:pt x="113" y="169"/>
                </a:lnTo>
                <a:lnTo>
                  <a:pt x="118" y="174"/>
                </a:lnTo>
                <a:lnTo>
                  <a:pt x="118" y="179"/>
                </a:lnTo>
                <a:lnTo>
                  <a:pt x="123" y="184"/>
                </a:lnTo>
                <a:lnTo>
                  <a:pt x="123" y="228"/>
                </a:lnTo>
                <a:lnTo>
                  <a:pt x="118" y="233"/>
                </a:lnTo>
                <a:lnTo>
                  <a:pt x="118" y="248"/>
                </a:lnTo>
                <a:lnTo>
                  <a:pt x="113" y="248"/>
                </a:lnTo>
                <a:lnTo>
                  <a:pt x="113" y="258"/>
                </a:lnTo>
                <a:lnTo>
                  <a:pt x="108" y="263"/>
                </a:lnTo>
                <a:lnTo>
                  <a:pt x="78" y="491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50" name="Freeform 22"/>
          <p:cNvSpPr>
            <a:spLocks/>
          </p:cNvSpPr>
          <p:nvPr/>
        </p:nvSpPr>
        <p:spPr bwMode="auto">
          <a:xfrm>
            <a:off x="1593279" y="4997054"/>
            <a:ext cx="1157288" cy="582612"/>
          </a:xfrm>
          <a:custGeom>
            <a:avLst/>
            <a:gdLst>
              <a:gd name="T0" fmla="*/ 124 w 729"/>
              <a:gd name="T1" fmla="*/ 351 h 367"/>
              <a:gd name="T2" fmla="*/ 154 w 729"/>
              <a:gd name="T3" fmla="*/ 316 h 367"/>
              <a:gd name="T4" fmla="*/ 174 w 729"/>
              <a:gd name="T5" fmla="*/ 301 h 367"/>
              <a:gd name="T6" fmla="*/ 189 w 729"/>
              <a:gd name="T7" fmla="*/ 291 h 367"/>
              <a:gd name="T8" fmla="*/ 228 w 729"/>
              <a:gd name="T9" fmla="*/ 296 h 367"/>
              <a:gd name="T10" fmla="*/ 268 w 729"/>
              <a:gd name="T11" fmla="*/ 301 h 367"/>
              <a:gd name="T12" fmla="*/ 273 w 729"/>
              <a:gd name="T13" fmla="*/ 291 h 367"/>
              <a:gd name="T14" fmla="*/ 278 w 729"/>
              <a:gd name="T15" fmla="*/ 252 h 367"/>
              <a:gd name="T16" fmla="*/ 303 w 729"/>
              <a:gd name="T17" fmla="*/ 232 h 367"/>
              <a:gd name="T18" fmla="*/ 323 w 729"/>
              <a:gd name="T19" fmla="*/ 227 h 367"/>
              <a:gd name="T20" fmla="*/ 337 w 729"/>
              <a:gd name="T21" fmla="*/ 217 h 367"/>
              <a:gd name="T22" fmla="*/ 362 w 729"/>
              <a:gd name="T23" fmla="*/ 212 h 367"/>
              <a:gd name="T24" fmla="*/ 427 w 729"/>
              <a:gd name="T25" fmla="*/ 207 h 367"/>
              <a:gd name="T26" fmla="*/ 490 w 729"/>
              <a:gd name="T27" fmla="*/ 212 h 367"/>
              <a:gd name="T28" fmla="*/ 515 w 729"/>
              <a:gd name="T29" fmla="*/ 212 h 367"/>
              <a:gd name="T30" fmla="*/ 589 w 729"/>
              <a:gd name="T31" fmla="*/ 217 h 367"/>
              <a:gd name="T32" fmla="*/ 614 w 729"/>
              <a:gd name="T33" fmla="*/ 212 h 367"/>
              <a:gd name="T34" fmla="*/ 634 w 729"/>
              <a:gd name="T35" fmla="*/ 217 h 367"/>
              <a:gd name="T36" fmla="*/ 659 w 729"/>
              <a:gd name="T37" fmla="*/ 232 h 367"/>
              <a:gd name="T38" fmla="*/ 684 w 729"/>
              <a:gd name="T39" fmla="*/ 252 h 367"/>
              <a:gd name="T40" fmla="*/ 718 w 729"/>
              <a:gd name="T41" fmla="*/ 267 h 367"/>
              <a:gd name="T42" fmla="*/ 728 w 729"/>
              <a:gd name="T43" fmla="*/ 272 h 367"/>
              <a:gd name="T44" fmla="*/ 694 w 729"/>
              <a:gd name="T45" fmla="*/ 54 h 367"/>
              <a:gd name="T46" fmla="*/ 619 w 729"/>
              <a:gd name="T47" fmla="*/ 0 h 367"/>
              <a:gd name="T48" fmla="*/ 293 w 729"/>
              <a:gd name="T49" fmla="*/ 83 h 367"/>
              <a:gd name="T50" fmla="*/ 273 w 729"/>
              <a:gd name="T51" fmla="*/ 88 h 367"/>
              <a:gd name="T52" fmla="*/ 268 w 729"/>
              <a:gd name="T53" fmla="*/ 98 h 367"/>
              <a:gd name="T54" fmla="*/ 263 w 729"/>
              <a:gd name="T55" fmla="*/ 108 h 367"/>
              <a:gd name="T56" fmla="*/ 243 w 729"/>
              <a:gd name="T57" fmla="*/ 93 h 367"/>
              <a:gd name="T58" fmla="*/ 233 w 729"/>
              <a:gd name="T59" fmla="*/ 98 h 367"/>
              <a:gd name="T60" fmla="*/ 238 w 729"/>
              <a:gd name="T61" fmla="*/ 108 h 367"/>
              <a:gd name="T62" fmla="*/ 233 w 729"/>
              <a:gd name="T63" fmla="*/ 118 h 367"/>
              <a:gd name="T64" fmla="*/ 228 w 729"/>
              <a:gd name="T65" fmla="*/ 118 h 367"/>
              <a:gd name="T66" fmla="*/ 223 w 729"/>
              <a:gd name="T67" fmla="*/ 108 h 367"/>
              <a:gd name="T68" fmla="*/ 208 w 729"/>
              <a:gd name="T69" fmla="*/ 98 h 367"/>
              <a:gd name="T70" fmla="*/ 203 w 729"/>
              <a:gd name="T71" fmla="*/ 123 h 367"/>
              <a:gd name="T72" fmla="*/ 189 w 729"/>
              <a:gd name="T73" fmla="*/ 133 h 367"/>
              <a:gd name="T74" fmla="*/ 169 w 729"/>
              <a:gd name="T75" fmla="*/ 128 h 367"/>
              <a:gd name="T76" fmla="*/ 159 w 729"/>
              <a:gd name="T77" fmla="*/ 148 h 367"/>
              <a:gd name="T78" fmla="*/ 149 w 729"/>
              <a:gd name="T79" fmla="*/ 162 h 367"/>
              <a:gd name="T80" fmla="*/ 144 w 729"/>
              <a:gd name="T81" fmla="*/ 167 h 367"/>
              <a:gd name="T82" fmla="*/ 124 w 729"/>
              <a:gd name="T83" fmla="*/ 172 h 367"/>
              <a:gd name="T84" fmla="*/ 119 w 729"/>
              <a:gd name="T85" fmla="*/ 162 h 367"/>
              <a:gd name="T86" fmla="*/ 99 w 729"/>
              <a:gd name="T87" fmla="*/ 172 h 367"/>
              <a:gd name="T88" fmla="*/ 89 w 729"/>
              <a:gd name="T89" fmla="*/ 187 h 367"/>
              <a:gd name="T90" fmla="*/ 84 w 729"/>
              <a:gd name="T91" fmla="*/ 197 h 367"/>
              <a:gd name="T92" fmla="*/ 89 w 729"/>
              <a:gd name="T93" fmla="*/ 212 h 367"/>
              <a:gd name="T94" fmla="*/ 70 w 729"/>
              <a:gd name="T95" fmla="*/ 207 h 367"/>
              <a:gd name="T96" fmla="*/ 65 w 729"/>
              <a:gd name="T97" fmla="*/ 202 h 367"/>
              <a:gd name="T98" fmla="*/ 45 w 729"/>
              <a:gd name="T99" fmla="*/ 207 h 367"/>
              <a:gd name="T100" fmla="*/ 0 w 729"/>
              <a:gd name="T101" fmla="*/ 242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9" h="367">
                <a:moveTo>
                  <a:pt x="104" y="366"/>
                </a:moveTo>
                <a:lnTo>
                  <a:pt x="124" y="351"/>
                </a:lnTo>
                <a:lnTo>
                  <a:pt x="154" y="321"/>
                </a:lnTo>
                <a:lnTo>
                  <a:pt x="154" y="316"/>
                </a:lnTo>
                <a:lnTo>
                  <a:pt x="159" y="316"/>
                </a:lnTo>
                <a:lnTo>
                  <a:pt x="174" y="301"/>
                </a:lnTo>
                <a:lnTo>
                  <a:pt x="179" y="301"/>
                </a:lnTo>
                <a:lnTo>
                  <a:pt x="189" y="291"/>
                </a:lnTo>
                <a:lnTo>
                  <a:pt x="218" y="291"/>
                </a:lnTo>
                <a:lnTo>
                  <a:pt x="228" y="296"/>
                </a:lnTo>
                <a:lnTo>
                  <a:pt x="258" y="296"/>
                </a:lnTo>
                <a:lnTo>
                  <a:pt x="268" y="301"/>
                </a:lnTo>
                <a:lnTo>
                  <a:pt x="268" y="296"/>
                </a:lnTo>
                <a:lnTo>
                  <a:pt x="273" y="291"/>
                </a:lnTo>
                <a:lnTo>
                  <a:pt x="273" y="262"/>
                </a:lnTo>
                <a:lnTo>
                  <a:pt x="278" y="252"/>
                </a:lnTo>
                <a:lnTo>
                  <a:pt x="293" y="237"/>
                </a:lnTo>
                <a:lnTo>
                  <a:pt x="303" y="232"/>
                </a:lnTo>
                <a:lnTo>
                  <a:pt x="308" y="232"/>
                </a:lnTo>
                <a:lnTo>
                  <a:pt x="323" y="227"/>
                </a:lnTo>
                <a:lnTo>
                  <a:pt x="332" y="222"/>
                </a:lnTo>
                <a:lnTo>
                  <a:pt x="337" y="217"/>
                </a:lnTo>
                <a:lnTo>
                  <a:pt x="342" y="217"/>
                </a:lnTo>
                <a:lnTo>
                  <a:pt x="362" y="212"/>
                </a:lnTo>
                <a:lnTo>
                  <a:pt x="372" y="207"/>
                </a:lnTo>
                <a:lnTo>
                  <a:pt x="427" y="207"/>
                </a:lnTo>
                <a:lnTo>
                  <a:pt x="442" y="212"/>
                </a:lnTo>
                <a:lnTo>
                  <a:pt x="490" y="212"/>
                </a:lnTo>
                <a:lnTo>
                  <a:pt x="505" y="217"/>
                </a:lnTo>
                <a:lnTo>
                  <a:pt x="515" y="212"/>
                </a:lnTo>
                <a:lnTo>
                  <a:pt x="530" y="217"/>
                </a:lnTo>
                <a:lnTo>
                  <a:pt x="589" y="217"/>
                </a:lnTo>
                <a:lnTo>
                  <a:pt x="604" y="212"/>
                </a:lnTo>
                <a:lnTo>
                  <a:pt x="614" y="212"/>
                </a:lnTo>
                <a:lnTo>
                  <a:pt x="624" y="217"/>
                </a:lnTo>
                <a:lnTo>
                  <a:pt x="634" y="217"/>
                </a:lnTo>
                <a:lnTo>
                  <a:pt x="654" y="227"/>
                </a:lnTo>
                <a:lnTo>
                  <a:pt x="659" y="232"/>
                </a:lnTo>
                <a:lnTo>
                  <a:pt x="664" y="232"/>
                </a:lnTo>
                <a:lnTo>
                  <a:pt x="684" y="252"/>
                </a:lnTo>
                <a:lnTo>
                  <a:pt x="704" y="262"/>
                </a:lnTo>
                <a:lnTo>
                  <a:pt x="718" y="267"/>
                </a:lnTo>
                <a:lnTo>
                  <a:pt x="723" y="272"/>
                </a:lnTo>
                <a:lnTo>
                  <a:pt x="728" y="272"/>
                </a:lnTo>
                <a:lnTo>
                  <a:pt x="728" y="113"/>
                </a:lnTo>
                <a:lnTo>
                  <a:pt x="694" y="54"/>
                </a:lnTo>
                <a:lnTo>
                  <a:pt x="629" y="68"/>
                </a:lnTo>
                <a:lnTo>
                  <a:pt x="619" y="0"/>
                </a:lnTo>
                <a:lnTo>
                  <a:pt x="471" y="29"/>
                </a:lnTo>
                <a:lnTo>
                  <a:pt x="293" y="83"/>
                </a:lnTo>
                <a:lnTo>
                  <a:pt x="288" y="88"/>
                </a:lnTo>
                <a:lnTo>
                  <a:pt x="273" y="88"/>
                </a:lnTo>
                <a:lnTo>
                  <a:pt x="268" y="93"/>
                </a:lnTo>
                <a:lnTo>
                  <a:pt x="268" y="98"/>
                </a:lnTo>
                <a:lnTo>
                  <a:pt x="263" y="103"/>
                </a:lnTo>
                <a:lnTo>
                  <a:pt x="263" y="108"/>
                </a:lnTo>
                <a:lnTo>
                  <a:pt x="258" y="108"/>
                </a:lnTo>
                <a:lnTo>
                  <a:pt x="243" y="93"/>
                </a:lnTo>
                <a:lnTo>
                  <a:pt x="238" y="93"/>
                </a:lnTo>
                <a:lnTo>
                  <a:pt x="233" y="98"/>
                </a:lnTo>
                <a:lnTo>
                  <a:pt x="233" y="108"/>
                </a:lnTo>
                <a:lnTo>
                  <a:pt x="238" y="108"/>
                </a:lnTo>
                <a:lnTo>
                  <a:pt x="238" y="113"/>
                </a:lnTo>
                <a:lnTo>
                  <a:pt x="233" y="118"/>
                </a:lnTo>
                <a:lnTo>
                  <a:pt x="233" y="123"/>
                </a:lnTo>
                <a:lnTo>
                  <a:pt x="228" y="118"/>
                </a:lnTo>
                <a:lnTo>
                  <a:pt x="223" y="118"/>
                </a:lnTo>
                <a:lnTo>
                  <a:pt x="223" y="108"/>
                </a:lnTo>
                <a:lnTo>
                  <a:pt x="218" y="103"/>
                </a:lnTo>
                <a:lnTo>
                  <a:pt x="208" y="98"/>
                </a:lnTo>
                <a:lnTo>
                  <a:pt x="203" y="103"/>
                </a:lnTo>
                <a:lnTo>
                  <a:pt x="203" y="123"/>
                </a:lnTo>
                <a:lnTo>
                  <a:pt x="194" y="133"/>
                </a:lnTo>
                <a:lnTo>
                  <a:pt x="189" y="133"/>
                </a:lnTo>
                <a:lnTo>
                  <a:pt x="184" y="128"/>
                </a:lnTo>
                <a:lnTo>
                  <a:pt x="169" y="128"/>
                </a:lnTo>
                <a:lnTo>
                  <a:pt x="159" y="133"/>
                </a:lnTo>
                <a:lnTo>
                  <a:pt x="159" y="148"/>
                </a:lnTo>
                <a:lnTo>
                  <a:pt x="154" y="157"/>
                </a:lnTo>
                <a:lnTo>
                  <a:pt x="149" y="162"/>
                </a:lnTo>
                <a:lnTo>
                  <a:pt x="149" y="167"/>
                </a:lnTo>
                <a:lnTo>
                  <a:pt x="144" y="167"/>
                </a:lnTo>
                <a:lnTo>
                  <a:pt x="139" y="172"/>
                </a:lnTo>
                <a:lnTo>
                  <a:pt x="124" y="172"/>
                </a:lnTo>
                <a:lnTo>
                  <a:pt x="119" y="167"/>
                </a:lnTo>
                <a:lnTo>
                  <a:pt x="119" y="162"/>
                </a:lnTo>
                <a:lnTo>
                  <a:pt x="109" y="162"/>
                </a:lnTo>
                <a:lnTo>
                  <a:pt x="99" y="172"/>
                </a:lnTo>
                <a:lnTo>
                  <a:pt x="99" y="177"/>
                </a:lnTo>
                <a:lnTo>
                  <a:pt x="89" y="187"/>
                </a:lnTo>
                <a:lnTo>
                  <a:pt x="84" y="187"/>
                </a:lnTo>
                <a:lnTo>
                  <a:pt x="84" y="197"/>
                </a:lnTo>
                <a:lnTo>
                  <a:pt x="89" y="197"/>
                </a:lnTo>
                <a:lnTo>
                  <a:pt x="89" y="212"/>
                </a:lnTo>
                <a:lnTo>
                  <a:pt x="74" y="212"/>
                </a:lnTo>
                <a:lnTo>
                  <a:pt x="70" y="207"/>
                </a:lnTo>
                <a:lnTo>
                  <a:pt x="65" y="207"/>
                </a:lnTo>
                <a:lnTo>
                  <a:pt x="65" y="202"/>
                </a:lnTo>
                <a:lnTo>
                  <a:pt x="55" y="202"/>
                </a:lnTo>
                <a:lnTo>
                  <a:pt x="45" y="207"/>
                </a:lnTo>
                <a:lnTo>
                  <a:pt x="30" y="222"/>
                </a:lnTo>
                <a:lnTo>
                  <a:pt x="0" y="242"/>
                </a:lnTo>
                <a:lnTo>
                  <a:pt x="104" y="366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51" name="Freeform 23"/>
          <p:cNvSpPr>
            <a:spLocks/>
          </p:cNvSpPr>
          <p:nvPr/>
        </p:nvSpPr>
        <p:spPr bwMode="auto">
          <a:xfrm>
            <a:off x="2695004" y="4697016"/>
            <a:ext cx="1377950" cy="850900"/>
          </a:xfrm>
          <a:custGeom>
            <a:avLst/>
            <a:gdLst>
              <a:gd name="T0" fmla="*/ 54 w 868"/>
              <a:gd name="T1" fmla="*/ 465 h 536"/>
              <a:gd name="T2" fmla="*/ 64 w 868"/>
              <a:gd name="T3" fmla="*/ 470 h 536"/>
              <a:gd name="T4" fmla="*/ 74 w 868"/>
              <a:gd name="T5" fmla="*/ 480 h 536"/>
              <a:gd name="T6" fmla="*/ 129 w 868"/>
              <a:gd name="T7" fmla="*/ 490 h 536"/>
              <a:gd name="T8" fmla="*/ 148 w 868"/>
              <a:gd name="T9" fmla="*/ 495 h 536"/>
              <a:gd name="T10" fmla="*/ 173 w 868"/>
              <a:gd name="T11" fmla="*/ 485 h 536"/>
              <a:gd name="T12" fmla="*/ 203 w 868"/>
              <a:gd name="T13" fmla="*/ 480 h 536"/>
              <a:gd name="T14" fmla="*/ 218 w 868"/>
              <a:gd name="T15" fmla="*/ 490 h 536"/>
              <a:gd name="T16" fmla="*/ 297 w 868"/>
              <a:gd name="T17" fmla="*/ 495 h 536"/>
              <a:gd name="T18" fmla="*/ 327 w 868"/>
              <a:gd name="T19" fmla="*/ 505 h 536"/>
              <a:gd name="T20" fmla="*/ 352 w 868"/>
              <a:gd name="T21" fmla="*/ 510 h 536"/>
              <a:gd name="T22" fmla="*/ 382 w 868"/>
              <a:gd name="T23" fmla="*/ 525 h 536"/>
              <a:gd name="T24" fmla="*/ 416 w 868"/>
              <a:gd name="T25" fmla="*/ 530 h 536"/>
              <a:gd name="T26" fmla="*/ 491 w 868"/>
              <a:gd name="T27" fmla="*/ 530 h 536"/>
              <a:gd name="T28" fmla="*/ 530 w 868"/>
              <a:gd name="T29" fmla="*/ 525 h 536"/>
              <a:gd name="T30" fmla="*/ 496 w 868"/>
              <a:gd name="T31" fmla="*/ 520 h 536"/>
              <a:gd name="T32" fmla="*/ 466 w 868"/>
              <a:gd name="T33" fmla="*/ 510 h 536"/>
              <a:gd name="T34" fmla="*/ 406 w 868"/>
              <a:gd name="T35" fmla="*/ 500 h 536"/>
              <a:gd name="T36" fmla="*/ 392 w 868"/>
              <a:gd name="T37" fmla="*/ 495 h 536"/>
              <a:gd name="T38" fmla="*/ 312 w 868"/>
              <a:gd name="T39" fmla="*/ 485 h 536"/>
              <a:gd name="T40" fmla="*/ 287 w 868"/>
              <a:gd name="T41" fmla="*/ 470 h 536"/>
              <a:gd name="T42" fmla="*/ 208 w 868"/>
              <a:gd name="T43" fmla="*/ 456 h 536"/>
              <a:gd name="T44" fmla="*/ 218 w 868"/>
              <a:gd name="T45" fmla="*/ 431 h 536"/>
              <a:gd name="T46" fmla="*/ 248 w 868"/>
              <a:gd name="T47" fmla="*/ 416 h 536"/>
              <a:gd name="T48" fmla="*/ 282 w 868"/>
              <a:gd name="T49" fmla="*/ 421 h 536"/>
              <a:gd name="T50" fmla="*/ 292 w 868"/>
              <a:gd name="T51" fmla="*/ 381 h 536"/>
              <a:gd name="T52" fmla="*/ 322 w 868"/>
              <a:gd name="T53" fmla="*/ 341 h 536"/>
              <a:gd name="T54" fmla="*/ 367 w 868"/>
              <a:gd name="T55" fmla="*/ 312 h 536"/>
              <a:gd name="T56" fmla="*/ 476 w 868"/>
              <a:gd name="T57" fmla="*/ 297 h 536"/>
              <a:gd name="T58" fmla="*/ 535 w 868"/>
              <a:gd name="T59" fmla="*/ 297 h 536"/>
              <a:gd name="T60" fmla="*/ 565 w 868"/>
              <a:gd name="T61" fmla="*/ 282 h 536"/>
              <a:gd name="T62" fmla="*/ 625 w 868"/>
              <a:gd name="T63" fmla="*/ 262 h 536"/>
              <a:gd name="T64" fmla="*/ 669 w 868"/>
              <a:gd name="T65" fmla="*/ 248 h 536"/>
              <a:gd name="T66" fmla="*/ 689 w 868"/>
              <a:gd name="T67" fmla="*/ 243 h 536"/>
              <a:gd name="T68" fmla="*/ 719 w 868"/>
              <a:gd name="T69" fmla="*/ 262 h 536"/>
              <a:gd name="T70" fmla="*/ 758 w 868"/>
              <a:gd name="T71" fmla="*/ 257 h 536"/>
              <a:gd name="T72" fmla="*/ 782 w 868"/>
              <a:gd name="T73" fmla="*/ 252 h 536"/>
              <a:gd name="T74" fmla="*/ 802 w 868"/>
              <a:gd name="T75" fmla="*/ 257 h 536"/>
              <a:gd name="T76" fmla="*/ 837 w 868"/>
              <a:gd name="T77" fmla="*/ 248 h 536"/>
              <a:gd name="T78" fmla="*/ 827 w 868"/>
              <a:gd name="T79" fmla="*/ 154 h 536"/>
              <a:gd name="T80" fmla="*/ 342 w 868"/>
              <a:gd name="T81" fmla="*/ 90 h 536"/>
              <a:gd name="T82" fmla="*/ 0 w 868"/>
              <a:gd name="T83" fmla="*/ 243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8" h="536">
                <a:moveTo>
                  <a:pt x="34" y="461"/>
                </a:moveTo>
                <a:lnTo>
                  <a:pt x="49" y="461"/>
                </a:lnTo>
                <a:lnTo>
                  <a:pt x="54" y="465"/>
                </a:lnTo>
                <a:lnTo>
                  <a:pt x="59" y="465"/>
                </a:lnTo>
                <a:lnTo>
                  <a:pt x="59" y="470"/>
                </a:lnTo>
                <a:lnTo>
                  <a:pt x="64" y="470"/>
                </a:lnTo>
                <a:lnTo>
                  <a:pt x="64" y="475"/>
                </a:lnTo>
                <a:lnTo>
                  <a:pt x="69" y="475"/>
                </a:lnTo>
                <a:lnTo>
                  <a:pt x="74" y="480"/>
                </a:lnTo>
                <a:lnTo>
                  <a:pt x="84" y="485"/>
                </a:lnTo>
                <a:lnTo>
                  <a:pt x="124" y="485"/>
                </a:lnTo>
                <a:lnTo>
                  <a:pt x="129" y="490"/>
                </a:lnTo>
                <a:lnTo>
                  <a:pt x="139" y="490"/>
                </a:lnTo>
                <a:lnTo>
                  <a:pt x="143" y="495"/>
                </a:lnTo>
                <a:lnTo>
                  <a:pt x="148" y="495"/>
                </a:lnTo>
                <a:lnTo>
                  <a:pt x="158" y="490"/>
                </a:lnTo>
                <a:lnTo>
                  <a:pt x="168" y="490"/>
                </a:lnTo>
                <a:lnTo>
                  <a:pt x="173" y="485"/>
                </a:lnTo>
                <a:lnTo>
                  <a:pt x="178" y="485"/>
                </a:lnTo>
                <a:lnTo>
                  <a:pt x="183" y="480"/>
                </a:lnTo>
                <a:lnTo>
                  <a:pt x="203" y="480"/>
                </a:lnTo>
                <a:lnTo>
                  <a:pt x="208" y="485"/>
                </a:lnTo>
                <a:lnTo>
                  <a:pt x="213" y="485"/>
                </a:lnTo>
                <a:lnTo>
                  <a:pt x="218" y="490"/>
                </a:lnTo>
                <a:lnTo>
                  <a:pt x="282" y="490"/>
                </a:lnTo>
                <a:lnTo>
                  <a:pt x="287" y="495"/>
                </a:lnTo>
                <a:lnTo>
                  <a:pt x="297" y="495"/>
                </a:lnTo>
                <a:lnTo>
                  <a:pt x="307" y="500"/>
                </a:lnTo>
                <a:lnTo>
                  <a:pt x="312" y="500"/>
                </a:lnTo>
                <a:lnTo>
                  <a:pt x="327" y="505"/>
                </a:lnTo>
                <a:lnTo>
                  <a:pt x="332" y="505"/>
                </a:lnTo>
                <a:lnTo>
                  <a:pt x="342" y="510"/>
                </a:lnTo>
                <a:lnTo>
                  <a:pt x="352" y="510"/>
                </a:lnTo>
                <a:lnTo>
                  <a:pt x="367" y="515"/>
                </a:lnTo>
                <a:lnTo>
                  <a:pt x="372" y="520"/>
                </a:lnTo>
                <a:lnTo>
                  <a:pt x="382" y="525"/>
                </a:lnTo>
                <a:lnTo>
                  <a:pt x="387" y="525"/>
                </a:lnTo>
                <a:lnTo>
                  <a:pt x="396" y="530"/>
                </a:lnTo>
                <a:lnTo>
                  <a:pt x="416" y="530"/>
                </a:lnTo>
                <a:lnTo>
                  <a:pt x="431" y="535"/>
                </a:lnTo>
                <a:lnTo>
                  <a:pt x="481" y="535"/>
                </a:lnTo>
                <a:lnTo>
                  <a:pt x="491" y="530"/>
                </a:lnTo>
                <a:lnTo>
                  <a:pt x="501" y="530"/>
                </a:lnTo>
                <a:lnTo>
                  <a:pt x="516" y="525"/>
                </a:lnTo>
                <a:lnTo>
                  <a:pt x="530" y="525"/>
                </a:lnTo>
                <a:lnTo>
                  <a:pt x="525" y="525"/>
                </a:lnTo>
                <a:lnTo>
                  <a:pt x="516" y="520"/>
                </a:lnTo>
                <a:lnTo>
                  <a:pt x="496" y="520"/>
                </a:lnTo>
                <a:lnTo>
                  <a:pt x="491" y="515"/>
                </a:lnTo>
                <a:lnTo>
                  <a:pt x="471" y="515"/>
                </a:lnTo>
                <a:lnTo>
                  <a:pt x="466" y="510"/>
                </a:lnTo>
                <a:lnTo>
                  <a:pt x="451" y="505"/>
                </a:lnTo>
                <a:lnTo>
                  <a:pt x="416" y="505"/>
                </a:lnTo>
                <a:lnTo>
                  <a:pt x="406" y="500"/>
                </a:lnTo>
                <a:lnTo>
                  <a:pt x="401" y="500"/>
                </a:lnTo>
                <a:lnTo>
                  <a:pt x="396" y="495"/>
                </a:lnTo>
                <a:lnTo>
                  <a:pt x="392" y="495"/>
                </a:lnTo>
                <a:lnTo>
                  <a:pt x="387" y="490"/>
                </a:lnTo>
                <a:lnTo>
                  <a:pt x="332" y="490"/>
                </a:lnTo>
                <a:lnTo>
                  <a:pt x="312" y="485"/>
                </a:lnTo>
                <a:lnTo>
                  <a:pt x="307" y="485"/>
                </a:lnTo>
                <a:lnTo>
                  <a:pt x="297" y="480"/>
                </a:lnTo>
                <a:lnTo>
                  <a:pt x="287" y="470"/>
                </a:lnTo>
                <a:lnTo>
                  <a:pt x="287" y="465"/>
                </a:lnTo>
                <a:lnTo>
                  <a:pt x="218" y="465"/>
                </a:lnTo>
                <a:lnTo>
                  <a:pt x="208" y="456"/>
                </a:lnTo>
                <a:lnTo>
                  <a:pt x="208" y="446"/>
                </a:lnTo>
                <a:lnTo>
                  <a:pt x="213" y="441"/>
                </a:lnTo>
                <a:lnTo>
                  <a:pt x="218" y="431"/>
                </a:lnTo>
                <a:lnTo>
                  <a:pt x="233" y="416"/>
                </a:lnTo>
                <a:lnTo>
                  <a:pt x="243" y="411"/>
                </a:lnTo>
                <a:lnTo>
                  <a:pt x="248" y="416"/>
                </a:lnTo>
                <a:lnTo>
                  <a:pt x="263" y="416"/>
                </a:lnTo>
                <a:lnTo>
                  <a:pt x="268" y="421"/>
                </a:lnTo>
                <a:lnTo>
                  <a:pt x="282" y="421"/>
                </a:lnTo>
                <a:lnTo>
                  <a:pt x="287" y="416"/>
                </a:lnTo>
                <a:lnTo>
                  <a:pt x="287" y="391"/>
                </a:lnTo>
                <a:lnTo>
                  <a:pt x="292" y="381"/>
                </a:lnTo>
                <a:lnTo>
                  <a:pt x="302" y="371"/>
                </a:lnTo>
                <a:lnTo>
                  <a:pt x="312" y="351"/>
                </a:lnTo>
                <a:lnTo>
                  <a:pt x="322" y="341"/>
                </a:lnTo>
                <a:lnTo>
                  <a:pt x="332" y="337"/>
                </a:lnTo>
                <a:lnTo>
                  <a:pt x="347" y="322"/>
                </a:lnTo>
                <a:lnTo>
                  <a:pt x="367" y="312"/>
                </a:lnTo>
                <a:lnTo>
                  <a:pt x="406" y="312"/>
                </a:lnTo>
                <a:lnTo>
                  <a:pt x="436" y="297"/>
                </a:lnTo>
                <a:lnTo>
                  <a:pt x="476" y="297"/>
                </a:lnTo>
                <a:lnTo>
                  <a:pt x="491" y="302"/>
                </a:lnTo>
                <a:lnTo>
                  <a:pt x="506" y="297"/>
                </a:lnTo>
                <a:lnTo>
                  <a:pt x="535" y="297"/>
                </a:lnTo>
                <a:lnTo>
                  <a:pt x="550" y="292"/>
                </a:lnTo>
                <a:lnTo>
                  <a:pt x="560" y="287"/>
                </a:lnTo>
                <a:lnTo>
                  <a:pt x="565" y="282"/>
                </a:lnTo>
                <a:lnTo>
                  <a:pt x="575" y="277"/>
                </a:lnTo>
                <a:lnTo>
                  <a:pt x="595" y="272"/>
                </a:lnTo>
                <a:lnTo>
                  <a:pt x="625" y="262"/>
                </a:lnTo>
                <a:lnTo>
                  <a:pt x="649" y="262"/>
                </a:lnTo>
                <a:lnTo>
                  <a:pt x="659" y="252"/>
                </a:lnTo>
                <a:lnTo>
                  <a:pt x="669" y="248"/>
                </a:lnTo>
                <a:lnTo>
                  <a:pt x="674" y="252"/>
                </a:lnTo>
                <a:lnTo>
                  <a:pt x="684" y="252"/>
                </a:lnTo>
                <a:lnTo>
                  <a:pt x="689" y="243"/>
                </a:lnTo>
                <a:lnTo>
                  <a:pt x="709" y="243"/>
                </a:lnTo>
                <a:lnTo>
                  <a:pt x="709" y="252"/>
                </a:lnTo>
                <a:lnTo>
                  <a:pt x="719" y="262"/>
                </a:lnTo>
                <a:lnTo>
                  <a:pt x="743" y="262"/>
                </a:lnTo>
                <a:lnTo>
                  <a:pt x="753" y="257"/>
                </a:lnTo>
                <a:lnTo>
                  <a:pt x="758" y="257"/>
                </a:lnTo>
                <a:lnTo>
                  <a:pt x="773" y="262"/>
                </a:lnTo>
                <a:lnTo>
                  <a:pt x="782" y="262"/>
                </a:lnTo>
                <a:lnTo>
                  <a:pt x="782" y="252"/>
                </a:lnTo>
                <a:lnTo>
                  <a:pt x="787" y="248"/>
                </a:lnTo>
                <a:lnTo>
                  <a:pt x="792" y="252"/>
                </a:lnTo>
                <a:lnTo>
                  <a:pt x="802" y="257"/>
                </a:lnTo>
                <a:lnTo>
                  <a:pt x="817" y="257"/>
                </a:lnTo>
                <a:lnTo>
                  <a:pt x="827" y="248"/>
                </a:lnTo>
                <a:lnTo>
                  <a:pt x="837" y="248"/>
                </a:lnTo>
                <a:lnTo>
                  <a:pt x="862" y="223"/>
                </a:lnTo>
                <a:lnTo>
                  <a:pt x="867" y="223"/>
                </a:lnTo>
                <a:lnTo>
                  <a:pt x="827" y="154"/>
                </a:lnTo>
                <a:lnTo>
                  <a:pt x="521" y="0"/>
                </a:lnTo>
                <a:lnTo>
                  <a:pt x="451" y="139"/>
                </a:lnTo>
                <a:lnTo>
                  <a:pt x="342" y="90"/>
                </a:lnTo>
                <a:lnTo>
                  <a:pt x="148" y="124"/>
                </a:lnTo>
                <a:lnTo>
                  <a:pt x="168" y="218"/>
                </a:lnTo>
                <a:lnTo>
                  <a:pt x="0" y="243"/>
                </a:lnTo>
                <a:lnTo>
                  <a:pt x="34" y="297"/>
                </a:lnTo>
                <a:lnTo>
                  <a:pt x="34" y="461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52" name="Freeform 24"/>
          <p:cNvSpPr>
            <a:spLocks/>
          </p:cNvSpPr>
          <p:nvPr/>
        </p:nvSpPr>
        <p:spPr bwMode="auto">
          <a:xfrm>
            <a:off x="3253804" y="4241404"/>
            <a:ext cx="638175" cy="568325"/>
          </a:xfrm>
          <a:custGeom>
            <a:avLst/>
            <a:gdLst>
              <a:gd name="T0" fmla="*/ 401 w 402"/>
              <a:gd name="T1" fmla="*/ 218 h 358"/>
              <a:gd name="T2" fmla="*/ 391 w 402"/>
              <a:gd name="T3" fmla="*/ 218 h 358"/>
              <a:gd name="T4" fmla="*/ 391 w 402"/>
              <a:gd name="T5" fmla="*/ 213 h 358"/>
              <a:gd name="T6" fmla="*/ 387 w 402"/>
              <a:gd name="T7" fmla="*/ 213 h 358"/>
              <a:gd name="T8" fmla="*/ 377 w 402"/>
              <a:gd name="T9" fmla="*/ 203 h 358"/>
              <a:gd name="T10" fmla="*/ 377 w 402"/>
              <a:gd name="T11" fmla="*/ 198 h 358"/>
              <a:gd name="T12" fmla="*/ 372 w 402"/>
              <a:gd name="T13" fmla="*/ 193 h 358"/>
              <a:gd name="T14" fmla="*/ 362 w 402"/>
              <a:gd name="T15" fmla="*/ 193 h 358"/>
              <a:gd name="T16" fmla="*/ 357 w 402"/>
              <a:gd name="T17" fmla="*/ 188 h 358"/>
              <a:gd name="T18" fmla="*/ 347 w 402"/>
              <a:gd name="T19" fmla="*/ 188 h 358"/>
              <a:gd name="T20" fmla="*/ 337 w 402"/>
              <a:gd name="T21" fmla="*/ 183 h 358"/>
              <a:gd name="T22" fmla="*/ 332 w 402"/>
              <a:gd name="T23" fmla="*/ 178 h 358"/>
              <a:gd name="T24" fmla="*/ 322 w 402"/>
              <a:gd name="T25" fmla="*/ 178 h 358"/>
              <a:gd name="T26" fmla="*/ 317 w 402"/>
              <a:gd name="T27" fmla="*/ 173 h 358"/>
              <a:gd name="T28" fmla="*/ 307 w 402"/>
              <a:gd name="T29" fmla="*/ 168 h 358"/>
              <a:gd name="T30" fmla="*/ 288 w 402"/>
              <a:gd name="T31" fmla="*/ 168 h 358"/>
              <a:gd name="T32" fmla="*/ 283 w 402"/>
              <a:gd name="T33" fmla="*/ 163 h 358"/>
              <a:gd name="T34" fmla="*/ 263 w 402"/>
              <a:gd name="T35" fmla="*/ 163 h 358"/>
              <a:gd name="T36" fmla="*/ 263 w 402"/>
              <a:gd name="T37" fmla="*/ 168 h 358"/>
              <a:gd name="T38" fmla="*/ 223 w 402"/>
              <a:gd name="T39" fmla="*/ 124 h 358"/>
              <a:gd name="T40" fmla="*/ 238 w 402"/>
              <a:gd name="T41" fmla="*/ 99 h 358"/>
              <a:gd name="T42" fmla="*/ 144 w 402"/>
              <a:gd name="T43" fmla="*/ 0 h 358"/>
              <a:gd name="T44" fmla="*/ 104 w 402"/>
              <a:gd name="T45" fmla="*/ 34 h 358"/>
              <a:gd name="T46" fmla="*/ 20 w 402"/>
              <a:gd name="T47" fmla="*/ 54 h 358"/>
              <a:gd name="T48" fmla="*/ 30 w 402"/>
              <a:gd name="T49" fmla="*/ 104 h 358"/>
              <a:gd name="T50" fmla="*/ 0 w 402"/>
              <a:gd name="T51" fmla="*/ 114 h 358"/>
              <a:gd name="T52" fmla="*/ 30 w 402"/>
              <a:gd name="T53" fmla="*/ 218 h 358"/>
              <a:gd name="T54" fmla="*/ 307 w 402"/>
              <a:gd name="T55" fmla="*/ 357 h 358"/>
              <a:gd name="T56" fmla="*/ 342 w 402"/>
              <a:gd name="T57" fmla="*/ 277 h 358"/>
              <a:gd name="T58" fmla="*/ 372 w 402"/>
              <a:gd name="T59" fmla="*/ 282 h 358"/>
              <a:gd name="T60" fmla="*/ 401 w 402"/>
              <a:gd name="T61" fmla="*/ 21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02" h="358">
                <a:moveTo>
                  <a:pt x="401" y="218"/>
                </a:moveTo>
                <a:lnTo>
                  <a:pt x="391" y="218"/>
                </a:lnTo>
                <a:lnTo>
                  <a:pt x="391" y="213"/>
                </a:lnTo>
                <a:lnTo>
                  <a:pt x="387" y="213"/>
                </a:lnTo>
                <a:lnTo>
                  <a:pt x="377" y="203"/>
                </a:lnTo>
                <a:lnTo>
                  <a:pt x="377" y="198"/>
                </a:lnTo>
                <a:lnTo>
                  <a:pt x="372" y="193"/>
                </a:lnTo>
                <a:lnTo>
                  <a:pt x="362" y="193"/>
                </a:lnTo>
                <a:lnTo>
                  <a:pt x="357" y="188"/>
                </a:lnTo>
                <a:lnTo>
                  <a:pt x="347" y="188"/>
                </a:lnTo>
                <a:lnTo>
                  <a:pt x="337" y="183"/>
                </a:lnTo>
                <a:lnTo>
                  <a:pt x="332" y="178"/>
                </a:lnTo>
                <a:lnTo>
                  <a:pt x="322" y="178"/>
                </a:lnTo>
                <a:lnTo>
                  <a:pt x="317" y="173"/>
                </a:lnTo>
                <a:lnTo>
                  <a:pt x="307" y="168"/>
                </a:lnTo>
                <a:lnTo>
                  <a:pt x="288" y="168"/>
                </a:lnTo>
                <a:lnTo>
                  <a:pt x="283" y="163"/>
                </a:lnTo>
                <a:lnTo>
                  <a:pt x="263" y="163"/>
                </a:lnTo>
                <a:lnTo>
                  <a:pt x="263" y="168"/>
                </a:lnTo>
                <a:lnTo>
                  <a:pt x="223" y="124"/>
                </a:lnTo>
                <a:lnTo>
                  <a:pt x="238" y="99"/>
                </a:lnTo>
                <a:lnTo>
                  <a:pt x="144" y="0"/>
                </a:lnTo>
                <a:lnTo>
                  <a:pt x="104" y="34"/>
                </a:lnTo>
                <a:lnTo>
                  <a:pt x="20" y="54"/>
                </a:lnTo>
                <a:lnTo>
                  <a:pt x="30" y="104"/>
                </a:lnTo>
                <a:lnTo>
                  <a:pt x="0" y="114"/>
                </a:lnTo>
                <a:lnTo>
                  <a:pt x="30" y="218"/>
                </a:lnTo>
                <a:lnTo>
                  <a:pt x="307" y="357"/>
                </a:lnTo>
                <a:lnTo>
                  <a:pt x="342" y="277"/>
                </a:lnTo>
                <a:lnTo>
                  <a:pt x="372" y="282"/>
                </a:lnTo>
                <a:lnTo>
                  <a:pt x="401" y="218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53" name="Freeform 25"/>
          <p:cNvSpPr>
            <a:spLocks/>
          </p:cNvSpPr>
          <p:nvPr/>
        </p:nvSpPr>
        <p:spPr bwMode="auto">
          <a:xfrm>
            <a:off x="907479" y="4374754"/>
            <a:ext cx="820738" cy="976312"/>
          </a:xfrm>
          <a:custGeom>
            <a:avLst/>
            <a:gdLst>
              <a:gd name="T0" fmla="*/ 442 w 517"/>
              <a:gd name="T1" fmla="*/ 431 h 615"/>
              <a:gd name="T2" fmla="*/ 477 w 517"/>
              <a:gd name="T3" fmla="*/ 223 h 615"/>
              <a:gd name="T4" fmla="*/ 467 w 517"/>
              <a:gd name="T5" fmla="*/ 178 h 615"/>
              <a:gd name="T6" fmla="*/ 472 w 517"/>
              <a:gd name="T7" fmla="*/ 109 h 615"/>
              <a:gd name="T8" fmla="*/ 487 w 517"/>
              <a:gd name="T9" fmla="*/ 104 h 615"/>
              <a:gd name="T10" fmla="*/ 497 w 517"/>
              <a:gd name="T11" fmla="*/ 89 h 615"/>
              <a:gd name="T12" fmla="*/ 502 w 517"/>
              <a:gd name="T13" fmla="*/ 74 h 615"/>
              <a:gd name="T14" fmla="*/ 506 w 517"/>
              <a:gd name="T15" fmla="*/ 59 h 615"/>
              <a:gd name="T16" fmla="*/ 516 w 517"/>
              <a:gd name="T17" fmla="*/ 0 h 615"/>
              <a:gd name="T18" fmla="*/ 492 w 517"/>
              <a:gd name="T19" fmla="*/ 10 h 615"/>
              <a:gd name="T20" fmla="*/ 482 w 517"/>
              <a:gd name="T21" fmla="*/ 30 h 615"/>
              <a:gd name="T22" fmla="*/ 462 w 517"/>
              <a:gd name="T23" fmla="*/ 40 h 615"/>
              <a:gd name="T24" fmla="*/ 452 w 517"/>
              <a:gd name="T25" fmla="*/ 45 h 615"/>
              <a:gd name="T26" fmla="*/ 437 w 517"/>
              <a:gd name="T27" fmla="*/ 50 h 615"/>
              <a:gd name="T28" fmla="*/ 417 w 517"/>
              <a:gd name="T29" fmla="*/ 59 h 615"/>
              <a:gd name="T30" fmla="*/ 387 w 517"/>
              <a:gd name="T31" fmla="*/ 64 h 615"/>
              <a:gd name="T32" fmla="*/ 368 w 517"/>
              <a:gd name="T33" fmla="*/ 69 h 615"/>
              <a:gd name="T34" fmla="*/ 358 w 517"/>
              <a:gd name="T35" fmla="*/ 79 h 615"/>
              <a:gd name="T36" fmla="*/ 353 w 517"/>
              <a:gd name="T37" fmla="*/ 89 h 615"/>
              <a:gd name="T38" fmla="*/ 343 w 517"/>
              <a:gd name="T39" fmla="*/ 134 h 615"/>
              <a:gd name="T40" fmla="*/ 338 w 517"/>
              <a:gd name="T41" fmla="*/ 144 h 615"/>
              <a:gd name="T42" fmla="*/ 328 w 517"/>
              <a:gd name="T43" fmla="*/ 149 h 615"/>
              <a:gd name="T44" fmla="*/ 308 w 517"/>
              <a:gd name="T45" fmla="*/ 164 h 615"/>
              <a:gd name="T46" fmla="*/ 298 w 517"/>
              <a:gd name="T47" fmla="*/ 169 h 615"/>
              <a:gd name="T48" fmla="*/ 283 w 517"/>
              <a:gd name="T49" fmla="*/ 174 h 615"/>
              <a:gd name="T50" fmla="*/ 273 w 517"/>
              <a:gd name="T51" fmla="*/ 178 h 615"/>
              <a:gd name="T52" fmla="*/ 258 w 517"/>
              <a:gd name="T53" fmla="*/ 183 h 615"/>
              <a:gd name="T54" fmla="*/ 253 w 517"/>
              <a:gd name="T55" fmla="*/ 188 h 615"/>
              <a:gd name="T56" fmla="*/ 249 w 517"/>
              <a:gd name="T57" fmla="*/ 198 h 615"/>
              <a:gd name="T58" fmla="*/ 244 w 517"/>
              <a:gd name="T59" fmla="*/ 208 h 615"/>
              <a:gd name="T60" fmla="*/ 234 w 517"/>
              <a:gd name="T61" fmla="*/ 218 h 615"/>
              <a:gd name="T62" fmla="*/ 219 w 517"/>
              <a:gd name="T63" fmla="*/ 223 h 615"/>
              <a:gd name="T64" fmla="*/ 204 w 517"/>
              <a:gd name="T65" fmla="*/ 228 h 615"/>
              <a:gd name="T66" fmla="*/ 159 w 517"/>
              <a:gd name="T67" fmla="*/ 233 h 615"/>
              <a:gd name="T68" fmla="*/ 105 w 517"/>
              <a:gd name="T69" fmla="*/ 238 h 615"/>
              <a:gd name="T70" fmla="*/ 95 w 517"/>
              <a:gd name="T71" fmla="*/ 253 h 615"/>
              <a:gd name="T72" fmla="*/ 85 w 517"/>
              <a:gd name="T73" fmla="*/ 268 h 615"/>
              <a:gd name="T74" fmla="*/ 80 w 517"/>
              <a:gd name="T75" fmla="*/ 302 h 615"/>
              <a:gd name="T76" fmla="*/ 75 w 517"/>
              <a:gd name="T77" fmla="*/ 307 h 615"/>
              <a:gd name="T78" fmla="*/ 65 w 517"/>
              <a:gd name="T79" fmla="*/ 322 h 615"/>
              <a:gd name="T80" fmla="*/ 55 w 517"/>
              <a:gd name="T81" fmla="*/ 337 h 615"/>
              <a:gd name="T82" fmla="*/ 40 w 517"/>
              <a:gd name="T83" fmla="*/ 377 h 615"/>
              <a:gd name="T84" fmla="*/ 35 w 517"/>
              <a:gd name="T85" fmla="*/ 392 h 615"/>
              <a:gd name="T86" fmla="*/ 30 w 517"/>
              <a:gd name="T87" fmla="*/ 446 h 615"/>
              <a:gd name="T88" fmla="*/ 35 w 517"/>
              <a:gd name="T89" fmla="*/ 460 h 615"/>
              <a:gd name="T90" fmla="*/ 30 w 517"/>
              <a:gd name="T91" fmla="*/ 500 h 615"/>
              <a:gd name="T92" fmla="*/ 15 w 517"/>
              <a:gd name="T93" fmla="*/ 520 h 615"/>
              <a:gd name="T94" fmla="*/ 5 w 517"/>
              <a:gd name="T95" fmla="*/ 540 h 615"/>
              <a:gd name="T96" fmla="*/ 0 w 517"/>
              <a:gd name="T97" fmla="*/ 574 h 615"/>
              <a:gd name="T98" fmla="*/ 318 w 517"/>
              <a:gd name="T99" fmla="*/ 614 h 615"/>
              <a:gd name="T100" fmla="*/ 432 w 517"/>
              <a:gd name="T101" fmla="*/ 59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7" h="615">
                <a:moveTo>
                  <a:pt x="432" y="594"/>
                </a:moveTo>
                <a:lnTo>
                  <a:pt x="442" y="431"/>
                </a:lnTo>
                <a:lnTo>
                  <a:pt x="472" y="451"/>
                </a:lnTo>
                <a:lnTo>
                  <a:pt x="477" y="223"/>
                </a:lnTo>
                <a:lnTo>
                  <a:pt x="467" y="213"/>
                </a:lnTo>
                <a:lnTo>
                  <a:pt x="467" y="178"/>
                </a:lnTo>
                <a:lnTo>
                  <a:pt x="472" y="174"/>
                </a:lnTo>
                <a:lnTo>
                  <a:pt x="472" y="109"/>
                </a:lnTo>
                <a:lnTo>
                  <a:pt x="477" y="104"/>
                </a:lnTo>
                <a:lnTo>
                  <a:pt x="487" y="104"/>
                </a:lnTo>
                <a:lnTo>
                  <a:pt x="492" y="99"/>
                </a:lnTo>
                <a:lnTo>
                  <a:pt x="497" y="89"/>
                </a:lnTo>
                <a:lnTo>
                  <a:pt x="497" y="84"/>
                </a:lnTo>
                <a:lnTo>
                  <a:pt x="502" y="74"/>
                </a:lnTo>
                <a:lnTo>
                  <a:pt x="502" y="64"/>
                </a:lnTo>
                <a:lnTo>
                  <a:pt x="506" y="59"/>
                </a:lnTo>
                <a:lnTo>
                  <a:pt x="516" y="40"/>
                </a:lnTo>
                <a:lnTo>
                  <a:pt x="516" y="0"/>
                </a:lnTo>
                <a:lnTo>
                  <a:pt x="502" y="5"/>
                </a:lnTo>
                <a:lnTo>
                  <a:pt x="492" y="10"/>
                </a:lnTo>
                <a:lnTo>
                  <a:pt x="492" y="20"/>
                </a:lnTo>
                <a:lnTo>
                  <a:pt x="482" y="30"/>
                </a:lnTo>
                <a:lnTo>
                  <a:pt x="472" y="30"/>
                </a:lnTo>
                <a:lnTo>
                  <a:pt x="462" y="40"/>
                </a:lnTo>
                <a:lnTo>
                  <a:pt x="452" y="40"/>
                </a:lnTo>
                <a:lnTo>
                  <a:pt x="452" y="45"/>
                </a:lnTo>
                <a:lnTo>
                  <a:pt x="442" y="45"/>
                </a:lnTo>
                <a:lnTo>
                  <a:pt x="437" y="50"/>
                </a:lnTo>
                <a:lnTo>
                  <a:pt x="427" y="50"/>
                </a:lnTo>
                <a:lnTo>
                  <a:pt x="417" y="59"/>
                </a:lnTo>
                <a:lnTo>
                  <a:pt x="407" y="64"/>
                </a:lnTo>
                <a:lnTo>
                  <a:pt x="387" y="64"/>
                </a:lnTo>
                <a:lnTo>
                  <a:pt x="378" y="69"/>
                </a:lnTo>
                <a:lnTo>
                  <a:pt x="368" y="69"/>
                </a:lnTo>
                <a:lnTo>
                  <a:pt x="358" y="74"/>
                </a:lnTo>
                <a:lnTo>
                  <a:pt x="358" y="79"/>
                </a:lnTo>
                <a:lnTo>
                  <a:pt x="353" y="84"/>
                </a:lnTo>
                <a:lnTo>
                  <a:pt x="353" y="89"/>
                </a:lnTo>
                <a:lnTo>
                  <a:pt x="343" y="99"/>
                </a:lnTo>
                <a:lnTo>
                  <a:pt x="343" y="134"/>
                </a:lnTo>
                <a:lnTo>
                  <a:pt x="338" y="134"/>
                </a:lnTo>
                <a:lnTo>
                  <a:pt x="338" y="144"/>
                </a:lnTo>
                <a:lnTo>
                  <a:pt x="328" y="144"/>
                </a:lnTo>
                <a:lnTo>
                  <a:pt x="328" y="149"/>
                </a:lnTo>
                <a:lnTo>
                  <a:pt x="308" y="159"/>
                </a:lnTo>
                <a:lnTo>
                  <a:pt x="308" y="164"/>
                </a:lnTo>
                <a:lnTo>
                  <a:pt x="303" y="164"/>
                </a:lnTo>
                <a:lnTo>
                  <a:pt x="298" y="169"/>
                </a:lnTo>
                <a:lnTo>
                  <a:pt x="288" y="169"/>
                </a:lnTo>
                <a:lnTo>
                  <a:pt x="283" y="174"/>
                </a:lnTo>
                <a:lnTo>
                  <a:pt x="278" y="174"/>
                </a:lnTo>
                <a:lnTo>
                  <a:pt x="273" y="178"/>
                </a:lnTo>
                <a:lnTo>
                  <a:pt x="263" y="178"/>
                </a:lnTo>
                <a:lnTo>
                  <a:pt x="258" y="183"/>
                </a:lnTo>
                <a:lnTo>
                  <a:pt x="258" y="188"/>
                </a:lnTo>
                <a:lnTo>
                  <a:pt x="253" y="188"/>
                </a:lnTo>
                <a:lnTo>
                  <a:pt x="253" y="198"/>
                </a:lnTo>
                <a:lnTo>
                  <a:pt x="249" y="198"/>
                </a:lnTo>
                <a:lnTo>
                  <a:pt x="249" y="203"/>
                </a:lnTo>
                <a:lnTo>
                  <a:pt x="244" y="208"/>
                </a:lnTo>
                <a:lnTo>
                  <a:pt x="244" y="213"/>
                </a:lnTo>
                <a:lnTo>
                  <a:pt x="234" y="218"/>
                </a:lnTo>
                <a:lnTo>
                  <a:pt x="224" y="218"/>
                </a:lnTo>
                <a:lnTo>
                  <a:pt x="219" y="223"/>
                </a:lnTo>
                <a:lnTo>
                  <a:pt x="209" y="223"/>
                </a:lnTo>
                <a:lnTo>
                  <a:pt x="204" y="228"/>
                </a:lnTo>
                <a:lnTo>
                  <a:pt x="179" y="228"/>
                </a:lnTo>
                <a:lnTo>
                  <a:pt x="159" y="233"/>
                </a:lnTo>
                <a:lnTo>
                  <a:pt x="154" y="238"/>
                </a:lnTo>
                <a:lnTo>
                  <a:pt x="105" y="238"/>
                </a:lnTo>
                <a:lnTo>
                  <a:pt x="100" y="243"/>
                </a:lnTo>
                <a:lnTo>
                  <a:pt x="95" y="253"/>
                </a:lnTo>
                <a:lnTo>
                  <a:pt x="90" y="258"/>
                </a:lnTo>
                <a:lnTo>
                  <a:pt x="85" y="268"/>
                </a:lnTo>
                <a:lnTo>
                  <a:pt x="85" y="297"/>
                </a:lnTo>
                <a:lnTo>
                  <a:pt x="80" y="302"/>
                </a:lnTo>
                <a:lnTo>
                  <a:pt x="80" y="307"/>
                </a:lnTo>
                <a:lnTo>
                  <a:pt x="75" y="307"/>
                </a:lnTo>
                <a:lnTo>
                  <a:pt x="70" y="312"/>
                </a:lnTo>
                <a:lnTo>
                  <a:pt x="65" y="322"/>
                </a:lnTo>
                <a:lnTo>
                  <a:pt x="55" y="332"/>
                </a:lnTo>
                <a:lnTo>
                  <a:pt x="55" y="337"/>
                </a:lnTo>
                <a:lnTo>
                  <a:pt x="40" y="367"/>
                </a:lnTo>
                <a:lnTo>
                  <a:pt x="40" y="377"/>
                </a:lnTo>
                <a:lnTo>
                  <a:pt x="35" y="387"/>
                </a:lnTo>
                <a:lnTo>
                  <a:pt x="35" y="392"/>
                </a:lnTo>
                <a:lnTo>
                  <a:pt x="30" y="392"/>
                </a:lnTo>
                <a:lnTo>
                  <a:pt x="30" y="446"/>
                </a:lnTo>
                <a:lnTo>
                  <a:pt x="35" y="451"/>
                </a:lnTo>
                <a:lnTo>
                  <a:pt x="35" y="460"/>
                </a:lnTo>
                <a:lnTo>
                  <a:pt x="30" y="470"/>
                </a:lnTo>
                <a:lnTo>
                  <a:pt x="30" y="500"/>
                </a:lnTo>
                <a:lnTo>
                  <a:pt x="20" y="510"/>
                </a:lnTo>
                <a:lnTo>
                  <a:pt x="15" y="520"/>
                </a:lnTo>
                <a:lnTo>
                  <a:pt x="15" y="530"/>
                </a:lnTo>
                <a:lnTo>
                  <a:pt x="5" y="540"/>
                </a:lnTo>
                <a:lnTo>
                  <a:pt x="5" y="564"/>
                </a:lnTo>
                <a:lnTo>
                  <a:pt x="0" y="574"/>
                </a:lnTo>
                <a:lnTo>
                  <a:pt x="0" y="589"/>
                </a:lnTo>
                <a:lnTo>
                  <a:pt x="318" y="614"/>
                </a:lnTo>
                <a:lnTo>
                  <a:pt x="318" y="594"/>
                </a:lnTo>
                <a:lnTo>
                  <a:pt x="432" y="594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54" name="Freeform 26"/>
          <p:cNvSpPr>
            <a:spLocks/>
          </p:cNvSpPr>
          <p:nvPr/>
        </p:nvSpPr>
        <p:spPr bwMode="auto">
          <a:xfrm>
            <a:off x="1585342" y="4446191"/>
            <a:ext cx="992187" cy="936625"/>
          </a:xfrm>
          <a:custGeom>
            <a:avLst/>
            <a:gdLst>
              <a:gd name="T0" fmla="*/ 70 w 625"/>
              <a:gd name="T1" fmla="*/ 49 h 590"/>
              <a:gd name="T2" fmla="*/ 55 w 625"/>
              <a:gd name="T3" fmla="*/ 59 h 590"/>
              <a:gd name="T4" fmla="*/ 45 w 625"/>
              <a:gd name="T5" fmla="*/ 119 h 590"/>
              <a:gd name="T6" fmla="*/ 40 w 625"/>
              <a:gd name="T7" fmla="*/ 168 h 590"/>
              <a:gd name="T8" fmla="*/ 45 w 625"/>
              <a:gd name="T9" fmla="*/ 406 h 590"/>
              <a:gd name="T10" fmla="*/ 0 w 625"/>
              <a:gd name="T11" fmla="*/ 549 h 590"/>
              <a:gd name="T12" fmla="*/ 5 w 625"/>
              <a:gd name="T13" fmla="*/ 589 h 590"/>
              <a:gd name="T14" fmla="*/ 30 w 625"/>
              <a:gd name="T15" fmla="*/ 574 h 590"/>
              <a:gd name="T16" fmla="*/ 60 w 625"/>
              <a:gd name="T17" fmla="*/ 549 h 590"/>
              <a:gd name="T18" fmla="*/ 79 w 625"/>
              <a:gd name="T19" fmla="*/ 559 h 590"/>
              <a:gd name="T20" fmla="*/ 94 w 625"/>
              <a:gd name="T21" fmla="*/ 554 h 590"/>
              <a:gd name="T22" fmla="*/ 89 w 625"/>
              <a:gd name="T23" fmla="*/ 544 h 590"/>
              <a:gd name="T24" fmla="*/ 99 w 625"/>
              <a:gd name="T25" fmla="*/ 534 h 590"/>
              <a:gd name="T26" fmla="*/ 104 w 625"/>
              <a:gd name="T27" fmla="*/ 529 h 590"/>
              <a:gd name="T28" fmla="*/ 109 w 625"/>
              <a:gd name="T29" fmla="*/ 509 h 590"/>
              <a:gd name="T30" fmla="*/ 129 w 625"/>
              <a:gd name="T31" fmla="*/ 519 h 590"/>
              <a:gd name="T32" fmla="*/ 159 w 625"/>
              <a:gd name="T33" fmla="*/ 504 h 590"/>
              <a:gd name="T34" fmla="*/ 164 w 625"/>
              <a:gd name="T35" fmla="*/ 495 h 590"/>
              <a:gd name="T36" fmla="*/ 174 w 625"/>
              <a:gd name="T37" fmla="*/ 475 h 590"/>
              <a:gd name="T38" fmla="*/ 194 w 625"/>
              <a:gd name="T39" fmla="*/ 480 h 590"/>
              <a:gd name="T40" fmla="*/ 204 w 625"/>
              <a:gd name="T41" fmla="*/ 475 h 590"/>
              <a:gd name="T42" fmla="*/ 208 w 625"/>
              <a:gd name="T43" fmla="*/ 450 h 590"/>
              <a:gd name="T44" fmla="*/ 218 w 625"/>
              <a:gd name="T45" fmla="*/ 450 h 590"/>
              <a:gd name="T46" fmla="*/ 223 w 625"/>
              <a:gd name="T47" fmla="*/ 460 h 590"/>
              <a:gd name="T48" fmla="*/ 238 w 625"/>
              <a:gd name="T49" fmla="*/ 470 h 590"/>
              <a:gd name="T50" fmla="*/ 243 w 625"/>
              <a:gd name="T51" fmla="*/ 455 h 590"/>
              <a:gd name="T52" fmla="*/ 238 w 625"/>
              <a:gd name="T53" fmla="*/ 445 h 590"/>
              <a:gd name="T54" fmla="*/ 253 w 625"/>
              <a:gd name="T55" fmla="*/ 440 h 590"/>
              <a:gd name="T56" fmla="*/ 258 w 625"/>
              <a:gd name="T57" fmla="*/ 450 h 590"/>
              <a:gd name="T58" fmla="*/ 263 w 625"/>
              <a:gd name="T59" fmla="*/ 455 h 590"/>
              <a:gd name="T60" fmla="*/ 273 w 625"/>
              <a:gd name="T61" fmla="*/ 450 h 590"/>
              <a:gd name="T62" fmla="*/ 293 w 625"/>
              <a:gd name="T63" fmla="*/ 430 h 590"/>
              <a:gd name="T64" fmla="*/ 624 w 625"/>
              <a:gd name="T65" fmla="*/ 347 h 590"/>
              <a:gd name="T66" fmla="*/ 560 w 625"/>
              <a:gd name="T67" fmla="*/ 267 h 590"/>
              <a:gd name="T68" fmla="*/ 525 w 625"/>
              <a:gd name="T69" fmla="*/ 218 h 590"/>
              <a:gd name="T70" fmla="*/ 417 w 625"/>
              <a:gd name="T71" fmla="*/ 74 h 590"/>
              <a:gd name="T72" fmla="*/ 268 w 625"/>
              <a:gd name="T73" fmla="*/ 0 h 590"/>
              <a:gd name="T74" fmla="*/ 70 w 625"/>
              <a:gd name="T75" fmla="*/ 34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25" h="590">
                <a:moveTo>
                  <a:pt x="70" y="34"/>
                </a:moveTo>
                <a:lnTo>
                  <a:pt x="70" y="49"/>
                </a:lnTo>
                <a:lnTo>
                  <a:pt x="60" y="59"/>
                </a:lnTo>
                <a:lnTo>
                  <a:pt x="55" y="59"/>
                </a:lnTo>
                <a:lnTo>
                  <a:pt x="45" y="64"/>
                </a:lnTo>
                <a:lnTo>
                  <a:pt x="45" y="119"/>
                </a:lnTo>
                <a:lnTo>
                  <a:pt x="40" y="129"/>
                </a:lnTo>
                <a:lnTo>
                  <a:pt x="40" y="168"/>
                </a:lnTo>
                <a:lnTo>
                  <a:pt x="50" y="178"/>
                </a:lnTo>
                <a:lnTo>
                  <a:pt x="45" y="406"/>
                </a:lnTo>
                <a:lnTo>
                  <a:pt x="15" y="386"/>
                </a:lnTo>
                <a:lnTo>
                  <a:pt x="0" y="549"/>
                </a:lnTo>
                <a:lnTo>
                  <a:pt x="0" y="584"/>
                </a:lnTo>
                <a:lnTo>
                  <a:pt x="5" y="589"/>
                </a:lnTo>
                <a:lnTo>
                  <a:pt x="20" y="579"/>
                </a:lnTo>
                <a:lnTo>
                  <a:pt x="30" y="574"/>
                </a:lnTo>
                <a:lnTo>
                  <a:pt x="50" y="554"/>
                </a:lnTo>
                <a:lnTo>
                  <a:pt x="60" y="549"/>
                </a:lnTo>
                <a:lnTo>
                  <a:pt x="70" y="549"/>
                </a:lnTo>
                <a:lnTo>
                  <a:pt x="79" y="559"/>
                </a:lnTo>
                <a:lnTo>
                  <a:pt x="89" y="559"/>
                </a:lnTo>
                <a:lnTo>
                  <a:pt x="94" y="554"/>
                </a:lnTo>
                <a:lnTo>
                  <a:pt x="94" y="549"/>
                </a:lnTo>
                <a:lnTo>
                  <a:pt x="89" y="544"/>
                </a:lnTo>
                <a:lnTo>
                  <a:pt x="89" y="534"/>
                </a:lnTo>
                <a:lnTo>
                  <a:pt x="99" y="534"/>
                </a:lnTo>
                <a:lnTo>
                  <a:pt x="99" y="529"/>
                </a:lnTo>
                <a:lnTo>
                  <a:pt x="104" y="529"/>
                </a:lnTo>
                <a:lnTo>
                  <a:pt x="109" y="524"/>
                </a:lnTo>
                <a:lnTo>
                  <a:pt x="109" y="509"/>
                </a:lnTo>
                <a:lnTo>
                  <a:pt x="119" y="509"/>
                </a:lnTo>
                <a:lnTo>
                  <a:pt x="129" y="519"/>
                </a:lnTo>
                <a:lnTo>
                  <a:pt x="144" y="519"/>
                </a:lnTo>
                <a:lnTo>
                  <a:pt x="159" y="504"/>
                </a:lnTo>
                <a:lnTo>
                  <a:pt x="159" y="499"/>
                </a:lnTo>
                <a:lnTo>
                  <a:pt x="164" y="495"/>
                </a:lnTo>
                <a:lnTo>
                  <a:pt x="164" y="480"/>
                </a:lnTo>
                <a:lnTo>
                  <a:pt x="174" y="475"/>
                </a:lnTo>
                <a:lnTo>
                  <a:pt x="189" y="475"/>
                </a:lnTo>
                <a:lnTo>
                  <a:pt x="194" y="480"/>
                </a:lnTo>
                <a:lnTo>
                  <a:pt x="199" y="480"/>
                </a:lnTo>
                <a:lnTo>
                  <a:pt x="204" y="475"/>
                </a:lnTo>
                <a:lnTo>
                  <a:pt x="208" y="475"/>
                </a:lnTo>
                <a:lnTo>
                  <a:pt x="208" y="450"/>
                </a:lnTo>
                <a:lnTo>
                  <a:pt x="213" y="445"/>
                </a:lnTo>
                <a:lnTo>
                  <a:pt x="218" y="450"/>
                </a:lnTo>
                <a:lnTo>
                  <a:pt x="223" y="450"/>
                </a:lnTo>
                <a:lnTo>
                  <a:pt x="223" y="460"/>
                </a:lnTo>
                <a:lnTo>
                  <a:pt x="228" y="460"/>
                </a:lnTo>
                <a:lnTo>
                  <a:pt x="238" y="470"/>
                </a:lnTo>
                <a:lnTo>
                  <a:pt x="243" y="465"/>
                </a:lnTo>
                <a:lnTo>
                  <a:pt x="243" y="455"/>
                </a:lnTo>
                <a:lnTo>
                  <a:pt x="238" y="450"/>
                </a:lnTo>
                <a:lnTo>
                  <a:pt x="238" y="445"/>
                </a:lnTo>
                <a:lnTo>
                  <a:pt x="248" y="440"/>
                </a:lnTo>
                <a:lnTo>
                  <a:pt x="253" y="440"/>
                </a:lnTo>
                <a:lnTo>
                  <a:pt x="253" y="445"/>
                </a:lnTo>
                <a:lnTo>
                  <a:pt x="258" y="450"/>
                </a:lnTo>
                <a:lnTo>
                  <a:pt x="263" y="450"/>
                </a:lnTo>
                <a:lnTo>
                  <a:pt x="263" y="455"/>
                </a:lnTo>
                <a:lnTo>
                  <a:pt x="268" y="455"/>
                </a:lnTo>
                <a:lnTo>
                  <a:pt x="273" y="450"/>
                </a:lnTo>
                <a:lnTo>
                  <a:pt x="273" y="440"/>
                </a:lnTo>
                <a:lnTo>
                  <a:pt x="293" y="430"/>
                </a:lnTo>
                <a:lnTo>
                  <a:pt x="485" y="376"/>
                </a:lnTo>
                <a:lnTo>
                  <a:pt x="624" y="347"/>
                </a:lnTo>
                <a:lnTo>
                  <a:pt x="609" y="262"/>
                </a:lnTo>
                <a:lnTo>
                  <a:pt x="560" y="267"/>
                </a:lnTo>
                <a:lnTo>
                  <a:pt x="540" y="218"/>
                </a:lnTo>
                <a:lnTo>
                  <a:pt x="525" y="218"/>
                </a:lnTo>
                <a:lnTo>
                  <a:pt x="466" y="54"/>
                </a:lnTo>
                <a:lnTo>
                  <a:pt x="417" y="74"/>
                </a:lnTo>
                <a:lnTo>
                  <a:pt x="298" y="0"/>
                </a:lnTo>
                <a:lnTo>
                  <a:pt x="268" y="0"/>
                </a:lnTo>
                <a:lnTo>
                  <a:pt x="268" y="19"/>
                </a:lnTo>
                <a:lnTo>
                  <a:pt x="70" y="34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55" name="Freeform 27"/>
          <p:cNvSpPr>
            <a:spLocks/>
          </p:cNvSpPr>
          <p:nvPr/>
        </p:nvSpPr>
        <p:spPr bwMode="auto">
          <a:xfrm>
            <a:off x="2325117" y="4374754"/>
            <a:ext cx="733425" cy="731837"/>
          </a:xfrm>
          <a:custGeom>
            <a:avLst/>
            <a:gdLst>
              <a:gd name="T0" fmla="*/ 277 w 462"/>
              <a:gd name="T1" fmla="*/ 0 h 461"/>
              <a:gd name="T2" fmla="*/ 0 w 462"/>
              <a:gd name="T3" fmla="*/ 99 h 461"/>
              <a:gd name="T4" fmla="*/ 59 w 462"/>
              <a:gd name="T5" fmla="*/ 263 h 461"/>
              <a:gd name="T6" fmla="*/ 74 w 462"/>
              <a:gd name="T7" fmla="*/ 263 h 461"/>
              <a:gd name="T8" fmla="*/ 94 w 462"/>
              <a:gd name="T9" fmla="*/ 312 h 461"/>
              <a:gd name="T10" fmla="*/ 143 w 462"/>
              <a:gd name="T11" fmla="*/ 307 h 461"/>
              <a:gd name="T12" fmla="*/ 168 w 462"/>
              <a:gd name="T13" fmla="*/ 460 h 461"/>
              <a:gd name="T14" fmla="*/ 401 w 462"/>
              <a:gd name="T15" fmla="*/ 421 h 461"/>
              <a:gd name="T16" fmla="*/ 347 w 462"/>
              <a:gd name="T17" fmla="*/ 188 h 461"/>
              <a:gd name="T18" fmla="*/ 461 w 462"/>
              <a:gd name="T19" fmla="*/ 159 h 461"/>
              <a:gd name="T20" fmla="*/ 416 w 462"/>
              <a:gd name="T21" fmla="*/ 10 h 461"/>
              <a:gd name="T22" fmla="*/ 277 w 462"/>
              <a:gd name="T23" fmla="*/ 35 h 461"/>
              <a:gd name="T24" fmla="*/ 277 w 462"/>
              <a:gd name="T25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2" h="461">
                <a:moveTo>
                  <a:pt x="277" y="0"/>
                </a:moveTo>
                <a:lnTo>
                  <a:pt x="0" y="99"/>
                </a:lnTo>
                <a:lnTo>
                  <a:pt x="59" y="263"/>
                </a:lnTo>
                <a:lnTo>
                  <a:pt x="74" y="263"/>
                </a:lnTo>
                <a:lnTo>
                  <a:pt x="94" y="312"/>
                </a:lnTo>
                <a:lnTo>
                  <a:pt x="143" y="307"/>
                </a:lnTo>
                <a:lnTo>
                  <a:pt x="168" y="460"/>
                </a:lnTo>
                <a:lnTo>
                  <a:pt x="401" y="421"/>
                </a:lnTo>
                <a:lnTo>
                  <a:pt x="347" y="188"/>
                </a:lnTo>
                <a:lnTo>
                  <a:pt x="461" y="159"/>
                </a:lnTo>
                <a:lnTo>
                  <a:pt x="416" y="10"/>
                </a:lnTo>
                <a:lnTo>
                  <a:pt x="277" y="35"/>
                </a:lnTo>
                <a:lnTo>
                  <a:pt x="277" y="0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56" name="Freeform 28"/>
          <p:cNvSpPr>
            <a:spLocks/>
          </p:cNvSpPr>
          <p:nvPr/>
        </p:nvSpPr>
        <p:spPr bwMode="auto">
          <a:xfrm>
            <a:off x="1696467" y="3368279"/>
            <a:ext cx="849312" cy="1133475"/>
          </a:xfrm>
          <a:custGeom>
            <a:avLst/>
            <a:gdLst>
              <a:gd name="T0" fmla="*/ 14 w 535"/>
              <a:gd name="T1" fmla="*/ 639 h 714"/>
              <a:gd name="T2" fmla="*/ 34 w 535"/>
              <a:gd name="T3" fmla="*/ 609 h 714"/>
              <a:gd name="T4" fmla="*/ 49 w 535"/>
              <a:gd name="T5" fmla="*/ 574 h 714"/>
              <a:gd name="T6" fmla="*/ 54 w 535"/>
              <a:gd name="T7" fmla="*/ 550 h 714"/>
              <a:gd name="T8" fmla="*/ 54 w 535"/>
              <a:gd name="T9" fmla="*/ 510 h 714"/>
              <a:gd name="T10" fmla="*/ 49 w 535"/>
              <a:gd name="T11" fmla="*/ 505 h 714"/>
              <a:gd name="T12" fmla="*/ 49 w 535"/>
              <a:gd name="T13" fmla="*/ 500 h 714"/>
              <a:gd name="T14" fmla="*/ 44 w 535"/>
              <a:gd name="T15" fmla="*/ 495 h 714"/>
              <a:gd name="T16" fmla="*/ 44 w 535"/>
              <a:gd name="T17" fmla="*/ 480 h 714"/>
              <a:gd name="T18" fmla="*/ 49 w 535"/>
              <a:gd name="T19" fmla="*/ 470 h 714"/>
              <a:gd name="T20" fmla="*/ 49 w 535"/>
              <a:gd name="T21" fmla="*/ 465 h 714"/>
              <a:gd name="T22" fmla="*/ 64 w 535"/>
              <a:gd name="T23" fmla="*/ 450 h 714"/>
              <a:gd name="T24" fmla="*/ 64 w 535"/>
              <a:gd name="T25" fmla="*/ 436 h 714"/>
              <a:gd name="T26" fmla="*/ 69 w 535"/>
              <a:gd name="T27" fmla="*/ 426 h 714"/>
              <a:gd name="T28" fmla="*/ 64 w 535"/>
              <a:gd name="T29" fmla="*/ 421 h 714"/>
              <a:gd name="T30" fmla="*/ 64 w 535"/>
              <a:gd name="T31" fmla="*/ 411 h 714"/>
              <a:gd name="T32" fmla="*/ 69 w 535"/>
              <a:gd name="T33" fmla="*/ 406 h 714"/>
              <a:gd name="T34" fmla="*/ 69 w 535"/>
              <a:gd name="T35" fmla="*/ 391 h 714"/>
              <a:gd name="T36" fmla="*/ 64 w 535"/>
              <a:gd name="T37" fmla="*/ 381 h 714"/>
              <a:gd name="T38" fmla="*/ 64 w 535"/>
              <a:gd name="T39" fmla="*/ 367 h 714"/>
              <a:gd name="T40" fmla="*/ 59 w 535"/>
              <a:gd name="T41" fmla="*/ 342 h 714"/>
              <a:gd name="T42" fmla="*/ 54 w 535"/>
              <a:gd name="T43" fmla="*/ 327 h 714"/>
              <a:gd name="T44" fmla="*/ 54 w 535"/>
              <a:gd name="T45" fmla="*/ 278 h 714"/>
              <a:gd name="T46" fmla="*/ 59 w 535"/>
              <a:gd name="T47" fmla="*/ 268 h 714"/>
              <a:gd name="T48" fmla="*/ 59 w 535"/>
              <a:gd name="T49" fmla="*/ 208 h 714"/>
              <a:gd name="T50" fmla="*/ 64 w 535"/>
              <a:gd name="T51" fmla="*/ 198 h 714"/>
              <a:gd name="T52" fmla="*/ 64 w 535"/>
              <a:gd name="T53" fmla="*/ 134 h 714"/>
              <a:gd name="T54" fmla="*/ 59 w 535"/>
              <a:gd name="T55" fmla="*/ 119 h 714"/>
              <a:gd name="T56" fmla="*/ 59 w 535"/>
              <a:gd name="T57" fmla="*/ 104 h 714"/>
              <a:gd name="T58" fmla="*/ 54 w 535"/>
              <a:gd name="T59" fmla="*/ 94 h 714"/>
              <a:gd name="T60" fmla="*/ 54 w 535"/>
              <a:gd name="T61" fmla="*/ 89 h 714"/>
              <a:gd name="T62" fmla="*/ 59 w 535"/>
              <a:gd name="T63" fmla="*/ 84 h 714"/>
              <a:gd name="T64" fmla="*/ 59 w 535"/>
              <a:gd name="T65" fmla="*/ 55 h 714"/>
              <a:gd name="T66" fmla="*/ 54 w 535"/>
              <a:gd name="T67" fmla="*/ 40 h 714"/>
              <a:gd name="T68" fmla="*/ 54 w 535"/>
              <a:gd name="T69" fmla="*/ 25 h 714"/>
              <a:gd name="T70" fmla="*/ 44 w 535"/>
              <a:gd name="T71" fmla="*/ 15 h 714"/>
              <a:gd name="T72" fmla="*/ 44 w 535"/>
              <a:gd name="T73" fmla="*/ 0 h 714"/>
              <a:gd name="T74" fmla="*/ 267 w 535"/>
              <a:gd name="T75" fmla="*/ 134 h 714"/>
              <a:gd name="T76" fmla="*/ 277 w 535"/>
              <a:gd name="T77" fmla="*/ 109 h 714"/>
              <a:gd name="T78" fmla="*/ 519 w 535"/>
              <a:gd name="T79" fmla="*/ 74 h 714"/>
              <a:gd name="T80" fmla="*/ 534 w 535"/>
              <a:gd name="T81" fmla="*/ 218 h 714"/>
              <a:gd name="T82" fmla="*/ 460 w 535"/>
              <a:gd name="T83" fmla="*/ 223 h 714"/>
              <a:gd name="T84" fmla="*/ 450 w 535"/>
              <a:gd name="T85" fmla="*/ 238 h 714"/>
              <a:gd name="T86" fmla="*/ 490 w 535"/>
              <a:gd name="T87" fmla="*/ 273 h 714"/>
              <a:gd name="T88" fmla="*/ 411 w 535"/>
              <a:gd name="T89" fmla="*/ 391 h 714"/>
              <a:gd name="T90" fmla="*/ 391 w 535"/>
              <a:gd name="T91" fmla="*/ 381 h 714"/>
              <a:gd name="T92" fmla="*/ 317 w 535"/>
              <a:gd name="T93" fmla="*/ 485 h 714"/>
              <a:gd name="T94" fmla="*/ 277 w 535"/>
              <a:gd name="T95" fmla="*/ 460 h 714"/>
              <a:gd name="T96" fmla="*/ 213 w 535"/>
              <a:gd name="T97" fmla="*/ 560 h 714"/>
              <a:gd name="T98" fmla="*/ 282 w 535"/>
              <a:gd name="T99" fmla="*/ 604 h 714"/>
              <a:gd name="T100" fmla="*/ 302 w 535"/>
              <a:gd name="T101" fmla="*/ 604 h 714"/>
              <a:gd name="T102" fmla="*/ 312 w 535"/>
              <a:gd name="T103" fmla="*/ 634 h 714"/>
              <a:gd name="T104" fmla="*/ 267 w 535"/>
              <a:gd name="T105" fmla="*/ 703 h 714"/>
              <a:gd name="T106" fmla="*/ 228 w 535"/>
              <a:gd name="T107" fmla="*/ 679 h 714"/>
              <a:gd name="T108" fmla="*/ 198 w 535"/>
              <a:gd name="T109" fmla="*/ 679 h 714"/>
              <a:gd name="T110" fmla="*/ 198 w 535"/>
              <a:gd name="T111" fmla="*/ 698 h 714"/>
              <a:gd name="T112" fmla="*/ 0 w 535"/>
              <a:gd name="T113" fmla="*/ 713 h 714"/>
              <a:gd name="T114" fmla="*/ 5 w 535"/>
              <a:gd name="T115" fmla="*/ 703 h 714"/>
              <a:gd name="T116" fmla="*/ 5 w 535"/>
              <a:gd name="T117" fmla="*/ 698 h 714"/>
              <a:gd name="T118" fmla="*/ 14 w 535"/>
              <a:gd name="T119" fmla="*/ 684 h 714"/>
              <a:gd name="T120" fmla="*/ 19 w 535"/>
              <a:gd name="T121" fmla="*/ 674 h 714"/>
              <a:gd name="T122" fmla="*/ 19 w 535"/>
              <a:gd name="T123" fmla="*/ 634 h 714"/>
              <a:gd name="T124" fmla="*/ 14 w 535"/>
              <a:gd name="T125" fmla="*/ 639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5" h="714">
                <a:moveTo>
                  <a:pt x="14" y="639"/>
                </a:moveTo>
                <a:lnTo>
                  <a:pt x="34" y="609"/>
                </a:lnTo>
                <a:lnTo>
                  <a:pt x="49" y="574"/>
                </a:lnTo>
                <a:lnTo>
                  <a:pt x="54" y="550"/>
                </a:lnTo>
                <a:lnTo>
                  <a:pt x="54" y="510"/>
                </a:lnTo>
                <a:lnTo>
                  <a:pt x="49" y="505"/>
                </a:lnTo>
                <a:lnTo>
                  <a:pt x="49" y="500"/>
                </a:lnTo>
                <a:lnTo>
                  <a:pt x="44" y="495"/>
                </a:lnTo>
                <a:lnTo>
                  <a:pt x="44" y="480"/>
                </a:lnTo>
                <a:lnTo>
                  <a:pt x="49" y="470"/>
                </a:lnTo>
                <a:lnTo>
                  <a:pt x="49" y="465"/>
                </a:lnTo>
                <a:lnTo>
                  <a:pt x="64" y="450"/>
                </a:lnTo>
                <a:lnTo>
                  <a:pt x="64" y="436"/>
                </a:lnTo>
                <a:lnTo>
                  <a:pt x="69" y="426"/>
                </a:lnTo>
                <a:lnTo>
                  <a:pt x="64" y="421"/>
                </a:lnTo>
                <a:lnTo>
                  <a:pt x="64" y="411"/>
                </a:lnTo>
                <a:lnTo>
                  <a:pt x="69" y="406"/>
                </a:lnTo>
                <a:lnTo>
                  <a:pt x="69" y="391"/>
                </a:lnTo>
                <a:lnTo>
                  <a:pt x="64" y="381"/>
                </a:lnTo>
                <a:lnTo>
                  <a:pt x="64" y="367"/>
                </a:lnTo>
                <a:lnTo>
                  <a:pt x="59" y="342"/>
                </a:lnTo>
                <a:lnTo>
                  <a:pt x="54" y="327"/>
                </a:lnTo>
                <a:lnTo>
                  <a:pt x="54" y="278"/>
                </a:lnTo>
                <a:lnTo>
                  <a:pt x="59" y="268"/>
                </a:lnTo>
                <a:lnTo>
                  <a:pt x="59" y="208"/>
                </a:lnTo>
                <a:lnTo>
                  <a:pt x="64" y="198"/>
                </a:lnTo>
                <a:lnTo>
                  <a:pt x="64" y="134"/>
                </a:lnTo>
                <a:lnTo>
                  <a:pt x="59" y="119"/>
                </a:lnTo>
                <a:lnTo>
                  <a:pt x="59" y="104"/>
                </a:lnTo>
                <a:lnTo>
                  <a:pt x="54" y="94"/>
                </a:lnTo>
                <a:lnTo>
                  <a:pt x="54" y="89"/>
                </a:lnTo>
                <a:lnTo>
                  <a:pt x="59" y="84"/>
                </a:lnTo>
                <a:lnTo>
                  <a:pt x="59" y="55"/>
                </a:lnTo>
                <a:lnTo>
                  <a:pt x="54" y="40"/>
                </a:lnTo>
                <a:lnTo>
                  <a:pt x="54" y="25"/>
                </a:lnTo>
                <a:lnTo>
                  <a:pt x="44" y="15"/>
                </a:lnTo>
                <a:lnTo>
                  <a:pt x="44" y="0"/>
                </a:lnTo>
                <a:lnTo>
                  <a:pt x="267" y="134"/>
                </a:lnTo>
                <a:lnTo>
                  <a:pt x="277" y="109"/>
                </a:lnTo>
                <a:lnTo>
                  <a:pt x="519" y="74"/>
                </a:lnTo>
                <a:lnTo>
                  <a:pt x="534" y="218"/>
                </a:lnTo>
                <a:lnTo>
                  <a:pt x="460" y="223"/>
                </a:lnTo>
                <a:lnTo>
                  <a:pt x="450" y="238"/>
                </a:lnTo>
                <a:lnTo>
                  <a:pt x="490" y="273"/>
                </a:lnTo>
                <a:lnTo>
                  <a:pt x="411" y="391"/>
                </a:lnTo>
                <a:lnTo>
                  <a:pt x="391" y="381"/>
                </a:lnTo>
                <a:lnTo>
                  <a:pt x="317" y="485"/>
                </a:lnTo>
                <a:lnTo>
                  <a:pt x="277" y="460"/>
                </a:lnTo>
                <a:lnTo>
                  <a:pt x="213" y="560"/>
                </a:lnTo>
                <a:lnTo>
                  <a:pt x="282" y="604"/>
                </a:lnTo>
                <a:lnTo>
                  <a:pt x="302" y="604"/>
                </a:lnTo>
                <a:lnTo>
                  <a:pt x="312" y="634"/>
                </a:lnTo>
                <a:lnTo>
                  <a:pt x="267" y="703"/>
                </a:lnTo>
                <a:lnTo>
                  <a:pt x="228" y="679"/>
                </a:lnTo>
                <a:lnTo>
                  <a:pt x="198" y="679"/>
                </a:lnTo>
                <a:lnTo>
                  <a:pt x="198" y="698"/>
                </a:lnTo>
                <a:lnTo>
                  <a:pt x="0" y="713"/>
                </a:lnTo>
                <a:lnTo>
                  <a:pt x="5" y="703"/>
                </a:lnTo>
                <a:lnTo>
                  <a:pt x="5" y="698"/>
                </a:lnTo>
                <a:lnTo>
                  <a:pt x="14" y="684"/>
                </a:lnTo>
                <a:lnTo>
                  <a:pt x="19" y="674"/>
                </a:lnTo>
                <a:lnTo>
                  <a:pt x="19" y="634"/>
                </a:lnTo>
                <a:lnTo>
                  <a:pt x="14" y="639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57" name="Freeform 29"/>
          <p:cNvSpPr>
            <a:spLocks/>
          </p:cNvSpPr>
          <p:nvPr/>
        </p:nvSpPr>
        <p:spPr bwMode="auto">
          <a:xfrm>
            <a:off x="2034604" y="3690541"/>
            <a:ext cx="731838" cy="874713"/>
          </a:xfrm>
          <a:custGeom>
            <a:avLst/>
            <a:gdLst>
              <a:gd name="T0" fmla="*/ 134 w 461"/>
              <a:gd name="T1" fmla="*/ 550 h 551"/>
              <a:gd name="T2" fmla="*/ 54 w 461"/>
              <a:gd name="T3" fmla="*/ 500 h 551"/>
              <a:gd name="T4" fmla="*/ 99 w 461"/>
              <a:gd name="T5" fmla="*/ 431 h 551"/>
              <a:gd name="T6" fmla="*/ 89 w 461"/>
              <a:gd name="T7" fmla="*/ 401 h 551"/>
              <a:gd name="T8" fmla="*/ 69 w 461"/>
              <a:gd name="T9" fmla="*/ 401 h 551"/>
              <a:gd name="T10" fmla="*/ 0 w 461"/>
              <a:gd name="T11" fmla="*/ 357 h 551"/>
              <a:gd name="T12" fmla="*/ 64 w 461"/>
              <a:gd name="T13" fmla="*/ 257 h 551"/>
              <a:gd name="T14" fmla="*/ 109 w 461"/>
              <a:gd name="T15" fmla="*/ 282 h 551"/>
              <a:gd name="T16" fmla="*/ 178 w 461"/>
              <a:gd name="T17" fmla="*/ 178 h 551"/>
              <a:gd name="T18" fmla="*/ 198 w 461"/>
              <a:gd name="T19" fmla="*/ 188 h 551"/>
              <a:gd name="T20" fmla="*/ 272 w 461"/>
              <a:gd name="T21" fmla="*/ 70 h 551"/>
              <a:gd name="T22" fmla="*/ 237 w 461"/>
              <a:gd name="T23" fmla="*/ 35 h 551"/>
              <a:gd name="T24" fmla="*/ 247 w 461"/>
              <a:gd name="T25" fmla="*/ 20 h 551"/>
              <a:gd name="T26" fmla="*/ 450 w 461"/>
              <a:gd name="T27" fmla="*/ 0 h 551"/>
              <a:gd name="T28" fmla="*/ 386 w 461"/>
              <a:gd name="T29" fmla="*/ 124 h 551"/>
              <a:gd name="T30" fmla="*/ 450 w 461"/>
              <a:gd name="T31" fmla="*/ 164 h 551"/>
              <a:gd name="T32" fmla="*/ 371 w 461"/>
              <a:gd name="T33" fmla="*/ 297 h 551"/>
              <a:gd name="T34" fmla="*/ 421 w 461"/>
              <a:gd name="T35" fmla="*/ 327 h 551"/>
              <a:gd name="T36" fmla="*/ 460 w 461"/>
              <a:gd name="T37" fmla="*/ 391 h 551"/>
              <a:gd name="T38" fmla="*/ 460 w 461"/>
              <a:gd name="T39" fmla="*/ 431 h 551"/>
              <a:gd name="T40" fmla="*/ 134 w 461"/>
              <a:gd name="T41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1" h="551">
                <a:moveTo>
                  <a:pt x="134" y="550"/>
                </a:moveTo>
                <a:lnTo>
                  <a:pt x="54" y="500"/>
                </a:lnTo>
                <a:lnTo>
                  <a:pt x="99" y="431"/>
                </a:lnTo>
                <a:lnTo>
                  <a:pt x="89" y="401"/>
                </a:lnTo>
                <a:lnTo>
                  <a:pt x="69" y="401"/>
                </a:lnTo>
                <a:lnTo>
                  <a:pt x="0" y="357"/>
                </a:lnTo>
                <a:lnTo>
                  <a:pt x="64" y="257"/>
                </a:lnTo>
                <a:lnTo>
                  <a:pt x="109" y="282"/>
                </a:lnTo>
                <a:lnTo>
                  <a:pt x="178" y="178"/>
                </a:lnTo>
                <a:lnTo>
                  <a:pt x="198" y="188"/>
                </a:lnTo>
                <a:lnTo>
                  <a:pt x="272" y="70"/>
                </a:lnTo>
                <a:lnTo>
                  <a:pt x="237" y="35"/>
                </a:lnTo>
                <a:lnTo>
                  <a:pt x="247" y="20"/>
                </a:lnTo>
                <a:lnTo>
                  <a:pt x="450" y="0"/>
                </a:lnTo>
                <a:lnTo>
                  <a:pt x="386" y="124"/>
                </a:lnTo>
                <a:lnTo>
                  <a:pt x="450" y="164"/>
                </a:lnTo>
                <a:lnTo>
                  <a:pt x="371" y="297"/>
                </a:lnTo>
                <a:lnTo>
                  <a:pt x="421" y="327"/>
                </a:lnTo>
                <a:lnTo>
                  <a:pt x="460" y="391"/>
                </a:lnTo>
                <a:lnTo>
                  <a:pt x="460" y="431"/>
                </a:lnTo>
                <a:lnTo>
                  <a:pt x="134" y="550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58" name="Freeform 30"/>
          <p:cNvSpPr>
            <a:spLocks/>
          </p:cNvSpPr>
          <p:nvPr/>
        </p:nvSpPr>
        <p:spPr bwMode="auto">
          <a:xfrm>
            <a:off x="2623567" y="3919141"/>
            <a:ext cx="679450" cy="582613"/>
          </a:xfrm>
          <a:custGeom>
            <a:avLst/>
            <a:gdLst>
              <a:gd name="T0" fmla="*/ 417 w 428"/>
              <a:gd name="T1" fmla="*/ 257 h 367"/>
              <a:gd name="T2" fmla="*/ 377 w 428"/>
              <a:gd name="T3" fmla="*/ 262 h 367"/>
              <a:gd name="T4" fmla="*/ 362 w 428"/>
              <a:gd name="T5" fmla="*/ 198 h 367"/>
              <a:gd name="T6" fmla="*/ 317 w 428"/>
              <a:gd name="T7" fmla="*/ 148 h 367"/>
              <a:gd name="T8" fmla="*/ 317 w 428"/>
              <a:gd name="T9" fmla="*/ 103 h 367"/>
              <a:gd name="T10" fmla="*/ 213 w 428"/>
              <a:gd name="T11" fmla="*/ 0 h 367"/>
              <a:gd name="T12" fmla="*/ 174 w 428"/>
              <a:gd name="T13" fmla="*/ 20 h 367"/>
              <a:gd name="T14" fmla="*/ 174 w 428"/>
              <a:gd name="T15" fmla="*/ 79 h 367"/>
              <a:gd name="T16" fmla="*/ 79 w 428"/>
              <a:gd name="T17" fmla="*/ 20 h 367"/>
              <a:gd name="T18" fmla="*/ 0 w 428"/>
              <a:gd name="T19" fmla="*/ 153 h 367"/>
              <a:gd name="T20" fmla="*/ 50 w 428"/>
              <a:gd name="T21" fmla="*/ 183 h 367"/>
              <a:gd name="T22" fmla="*/ 89 w 428"/>
              <a:gd name="T23" fmla="*/ 247 h 367"/>
              <a:gd name="T24" fmla="*/ 89 w 428"/>
              <a:gd name="T25" fmla="*/ 322 h 367"/>
              <a:gd name="T26" fmla="*/ 228 w 428"/>
              <a:gd name="T27" fmla="*/ 297 h 367"/>
              <a:gd name="T28" fmla="*/ 248 w 428"/>
              <a:gd name="T29" fmla="*/ 366 h 367"/>
              <a:gd name="T30" fmla="*/ 402 w 428"/>
              <a:gd name="T31" fmla="*/ 337 h 367"/>
              <a:gd name="T32" fmla="*/ 397 w 428"/>
              <a:gd name="T33" fmla="*/ 317 h 367"/>
              <a:gd name="T34" fmla="*/ 427 w 428"/>
              <a:gd name="T35" fmla="*/ 307 h 367"/>
              <a:gd name="T36" fmla="*/ 417 w 428"/>
              <a:gd name="T37" fmla="*/ 257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28" h="367">
                <a:moveTo>
                  <a:pt x="417" y="257"/>
                </a:moveTo>
                <a:lnTo>
                  <a:pt x="377" y="262"/>
                </a:lnTo>
                <a:lnTo>
                  <a:pt x="362" y="198"/>
                </a:lnTo>
                <a:lnTo>
                  <a:pt x="317" y="148"/>
                </a:lnTo>
                <a:lnTo>
                  <a:pt x="317" y="103"/>
                </a:lnTo>
                <a:lnTo>
                  <a:pt x="213" y="0"/>
                </a:lnTo>
                <a:lnTo>
                  <a:pt x="174" y="20"/>
                </a:lnTo>
                <a:lnTo>
                  <a:pt x="174" y="79"/>
                </a:lnTo>
                <a:lnTo>
                  <a:pt x="79" y="20"/>
                </a:lnTo>
                <a:lnTo>
                  <a:pt x="0" y="153"/>
                </a:lnTo>
                <a:lnTo>
                  <a:pt x="50" y="183"/>
                </a:lnTo>
                <a:lnTo>
                  <a:pt x="89" y="247"/>
                </a:lnTo>
                <a:lnTo>
                  <a:pt x="89" y="322"/>
                </a:lnTo>
                <a:lnTo>
                  <a:pt x="228" y="297"/>
                </a:lnTo>
                <a:lnTo>
                  <a:pt x="248" y="366"/>
                </a:lnTo>
                <a:lnTo>
                  <a:pt x="402" y="337"/>
                </a:lnTo>
                <a:lnTo>
                  <a:pt x="397" y="317"/>
                </a:lnTo>
                <a:lnTo>
                  <a:pt x="427" y="307"/>
                </a:lnTo>
                <a:lnTo>
                  <a:pt x="417" y="257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59" name="Freeform 31"/>
          <p:cNvSpPr>
            <a:spLocks/>
          </p:cNvSpPr>
          <p:nvPr/>
        </p:nvSpPr>
        <p:spPr bwMode="auto">
          <a:xfrm>
            <a:off x="2520379" y="3447654"/>
            <a:ext cx="1025525" cy="889000"/>
          </a:xfrm>
          <a:custGeom>
            <a:avLst/>
            <a:gdLst>
              <a:gd name="T0" fmla="*/ 606 w 646"/>
              <a:gd name="T1" fmla="*/ 500 h 560"/>
              <a:gd name="T2" fmla="*/ 521 w 646"/>
              <a:gd name="T3" fmla="*/ 405 h 560"/>
              <a:gd name="T4" fmla="*/ 645 w 646"/>
              <a:gd name="T5" fmla="*/ 263 h 560"/>
              <a:gd name="T6" fmla="*/ 536 w 646"/>
              <a:gd name="T7" fmla="*/ 144 h 560"/>
              <a:gd name="T8" fmla="*/ 467 w 646"/>
              <a:gd name="T9" fmla="*/ 228 h 560"/>
              <a:gd name="T10" fmla="*/ 378 w 646"/>
              <a:gd name="T11" fmla="*/ 148 h 560"/>
              <a:gd name="T12" fmla="*/ 358 w 646"/>
              <a:gd name="T13" fmla="*/ 0 h 560"/>
              <a:gd name="T14" fmla="*/ 268 w 646"/>
              <a:gd name="T15" fmla="*/ 24 h 560"/>
              <a:gd name="T16" fmla="*/ 110 w 646"/>
              <a:gd name="T17" fmla="*/ 39 h 560"/>
              <a:gd name="T18" fmla="*/ 100 w 646"/>
              <a:gd name="T19" fmla="*/ 15 h 560"/>
              <a:gd name="T20" fmla="*/ 0 w 646"/>
              <a:gd name="T21" fmla="*/ 24 h 560"/>
              <a:gd name="T22" fmla="*/ 15 w 646"/>
              <a:gd name="T23" fmla="*/ 168 h 560"/>
              <a:gd name="T24" fmla="*/ 144 w 646"/>
              <a:gd name="T25" fmla="*/ 153 h 560"/>
              <a:gd name="T26" fmla="*/ 80 w 646"/>
              <a:gd name="T27" fmla="*/ 277 h 560"/>
              <a:gd name="T28" fmla="*/ 239 w 646"/>
              <a:gd name="T29" fmla="*/ 376 h 560"/>
              <a:gd name="T30" fmla="*/ 239 w 646"/>
              <a:gd name="T31" fmla="*/ 317 h 560"/>
              <a:gd name="T32" fmla="*/ 278 w 646"/>
              <a:gd name="T33" fmla="*/ 297 h 560"/>
              <a:gd name="T34" fmla="*/ 382 w 646"/>
              <a:gd name="T35" fmla="*/ 400 h 560"/>
              <a:gd name="T36" fmla="*/ 382 w 646"/>
              <a:gd name="T37" fmla="*/ 445 h 560"/>
              <a:gd name="T38" fmla="*/ 427 w 646"/>
              <a:gd name="T39" fmla="*/ 495 h 560"/>
              <a:gd name="T40" fmla="*/ 442 w 646"/>
              <a:gd name="T41" fmla="*/ 559 h 560"/>
              <a:gd name="T42" fmla="*/ 566 w 646"/>
              <a:gd name="T43" fmla="*/ 534 h 560"/>
              <a:gd name="T44" fmla="*/ 606 w 646"/>
              <a:gd name="T45" fmla="*/ 50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6" h="560">
                <a:moveTo>
                  <a:pt x="606" y="500"/>
                </a:moveTo>
                <a:lnTo>
                  <a:pt x="521" y="405"/>
                </a:lnTo>
                <a:lnTo>
                  <a:pt x="645" y="263"/>
                </a:lnTo>
                <a:lnTo>
                  <a:pt x="536" y="144"/>
                </a:lnTo>
                <a:lnTo>
                  <a:pt x="467" y="228"/>
                </a:lnTo>
                <a:lnTo>
                  <a:pt x="378" y="148"/>
                </a:lnTo>
                <a:lnTo>
                  <a:pt x="358" y="0"/>
                </a:lnTo>
                <a:lnTo>
                  <a:pt x="268" y="24"/>
                </a:lnTo>
                <a:lnTo>
                  <a:pt x="110" y="39"/>
                </a:lnTo>
                <a:lnTo>
                  <a:pt x="100" y="15"/>
                </a:lnTo>
                <a:lnTo>
                  <a:pt x="0" y="24"/>
                </a:lnTo>
                <a:lnTo>
                  <a:pt x="15" y="168"/>
                </a:lnTo>
                <a:lnTo>
                  <a:pt x="144" y="153"/>
                </a:lnTo>
                <a:lnTo>
                  <a:pt x="80" y="277"/>
                </a:lnTo>
                <a:lnTo>
                  <a:pt x="239" y="376"/>
                </a:lnTo>
                <a:lnTo>
                  <a:pt x="239" y="317"/>
                </a:lnTo>
                <a:lnTo>
                  <a:pt x="278" y="297"/>
                </a:lnTo>
                <a:lnTo>
                  <a:pt x="382" y="400"/>
                </a:lnTo>
                <a:lnTo>
                  <a:pt x="382" y="445"/>
                </a:lnTo>
                <a:lnTo>
                  <a:pt x="427" y="495"/>
                </a:lnTo>
                <a:lnTo>
                  <a:pt x="442" y="559"/>
                </a:lnTo>
                <a:lnTo>
                  <a:pt x="566" y="534"/>
                </a:lnTo>
                <a:lnTo>
                  <a:pt x="606" y="500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60" name="Freeform 32"/>
          <p:cNvSpPr>
            <a:spLocks/>
          </p:cNvSpPr>
          <p:nvPr/>
        </p:nvSpPr>
        <p:spPr bwMode="auto">
          <a:xfrm>
            <a:off x="1758379" y="1671241"/>
            <a:ext cx="827088" cy="1911350"/>
          </a:xfrm>
          <a:custGeom>
            <a:avLst/>
            <a:gdLst>
              <a:gd name="T0" fmla="*/ 5 w 521"/>
              <a:gd name="T1" fmla="*/ 1029 h 1204"/>
              <a:gd name="T2" fmla="*/ 45 w 521"/>
              <a:gd name="T3" fmla="*/ 990 h 1204"/>
              <a:gd name="T4" fmla="*/ 80 w 521"/>
              <a:gd name="T5" fmla="*/ 950 h 1204"/>
              <a:gd name="T6" fmla="*/ 99 w 521"/>
              <a:gd name="T7" fmla="*/ 915 h 1204"/>
              <a:gd name="T8" fmla="*/ 114 w 521"/>
              <a:gd name="T9" fmla="*/ 871 h 1204"/>
              <a:gd name="T10" fmla="*/ 119 w 521"/>
              <a:gd name="T11" fmla="*/ 806 h 1204"/>
              <a:gd name="T12" fmla="*/ 159 w 521"/>
              <a:gd name="T13" fmla="*/ 781 h 1204"/>
              <a:gd name="T14" fmla="*/ 189 w 521"/>
              <a:gd name="T15" fmla="*/ 747 h 1204"/>
              <a:gd name="T16" fmla="*/ 219 w 521"/>
              <a:gd name="T17" fmla="*/ 727 h 1204"/>
              <a:gd name="T18" fmla="*/ 253 w 521"/>
              <a:gd name="T19" fmla="*/ 693 h 1204"/>
              <a:gd name="T20" fmla="*/ 278 w 521"/>
              <a:gd name="T21" fmla="*/ 649 h 1204"/>
              <a:gd name="T22" fmla="*/ 303 w 521"/>
              <a:gd name="T23" fmla="*/ 604 h 1204"/>
              <a:gd name="T24" fmla="*/ 313 w 521"/>
              <a:gd name="T25" fmla="*/ 574 h 1204"/>
              <a:gd name="T26" fmla="*/ 308 w 521"/>
              <a:gd name="T27" fmla="*/ 530 h 1204"/>
              <a:gd name="T28" fmla="*/ 323 w 521"/>
              <a:gd name="T29" fmla="*/ 500 h 1204"/>
              <a:gd name="T30" fmla="*/ 338 w 521"/>
              <a:gd name="T31" fmla="*/ 485 h 1204"/>
              <a:gd name="T32" fmla="*/ 323 w 521"/>
              <a:gd name="T33" fmla="*/ 410 h 1204"/>
              <a:gd name="T34" fmla="*/ 293 w 521"/>
              <a:gd name="T35" fmla="*/ 381 h 1204"/>
              <a:gd name="T36" fmla="*/ 278 w 521"/>
              <a:gd name="T37" fmla="*/ 326 h 1204"/>
              <a:gd name="T38" fmla="*/ 268 w 521"/>
              <a:gd name="T39" fmla="*/ 257 h 1204"/>
              <a:gd name="T40" fmla="*/ 243 w 521"/>
              <a:gd name="T41" fmla="*/ 257 h 1204"/>
              <a:gd name="T42" fmla="*/ 228 w 521"/>
              <a:gd name="T43" fmla="*/ 257 h 1204"/>
              <a:gd name="T44" fmla="*/ 233 w 521"/>
              <a:gd name="T45" fmla="*/ 227 h 1204"/>
              <a:gd name="T46" fmla="*/ 209 w 521"/>
              <a:gd name="T47" fmla="*/ 177 h 1204"/>
              <a:gd name="T48" fmla="*/ 189 w 521"/>
              <a:gd name="T49" fmla="*/ 148 h 1204"/>
              <a:gd name="T50" fmla="*/ 159 w 521"/>
              <a:gd name="T51" fmla="*/ 98 h 1204"/>
              <a:gd name="T52" fmla="*/ 129 w 521"/>
              <a:gd name="T53" fmla="*/ 68 h 1204"/>
              <a:gd name="T54" fmla="*/ 85 w 521"/>
              <a:gd name="T55" fmla="*/ 63 h 1204"/>
              <a:gd name="T56" fmla="*/ 80 w 521"/>
              <a:gd name="T57" fmla="*/ 53 h 1204"/>
              <a:gd name="T58" fmla="*/ 70 w 521"/>
              <a:gd name="T59" fmla="*/ 9 h 1204"/>
              <a:gd name="T60" fmla="*/ 99 w 521"/>
              <a:gd name="T61" fmla="*/ 4 h 1204"/>
              <a:gd name="T62" fmla="*/ 134 w 521"/>
              <a:gd name="T63" fmla="*/ 9 h 1204"/>
              <a:gd name="T64" fmla="*/ 189 w 521"/>
              <a:gd name="T65" fmla="*/ 29 h 1204"/>
              <a:gd name="T66" fmla="*/ 298 w 521"/>
              <a:gd name="T67" fmla="*/ 29 h 1204"/>
              <a:gd name="T68" fmla="*/ 323 w 521"/>
              <a:gd name="T69" fmla="*/ 63 h 1204"/>
              <a:gd name="T70" fmla="*/ 298 w 521"/>
              <a:gd name="T71" fmla="*/ 98 h 1204"/>
              <a:gd name="T72" fmla="*/ 328 w 521"/>
              <a:gd name="T73" fmla="*/ 123 h 1204"/>
              <a:gd name="T74" fmla="*/ 348 w 521"/>
              <a:gd name="T75" fmla="*/ 167 h 1204"/>
              <a:gd name="T76" fmla="*/ 348 w 521"/>
              <a:gd name="T77" fmla="*/ 217 h 1204"/>
              <a:gd name="T78" fmla="*/ 367 w 521"/>
              <a:gd name="T79" fmla="*/ 237 h 1204"/>
              <a:gd name="T80" fmla="*/ 376 w 521"/>
              <a:gd name="T81" fmla="*/ 252 h 1204"/>
              <a:gd name="T82" fmla="*/ 376 w 521"/>
              <a:gd name="T83" fmla="*/ 262 h 1204"/>
              <a:gd name="T84" fmla="*/ 431 w 521"/>
              <a:gd name="T85" fmla="*/ 286 h 1204"/>
              <a:gd name="T86" fmla="*/ 441 w 521"/>
              <a:gd name="T87" fmla="*/ 311 h 1204"/>
              <a:gd name="T88" fmla="*/ 476 w 521"/>
              <a:gd name="T89" fmla="*/ 282 h 1204"/>
              <a:gd name="T90" fmla="*/ 505 w 521"/>
              <a:gd name="T91" fmla="*/ 306 h 1204"/>
              <a:gd name="T92" fmla="*/ 500 w 521"/>
              <a:gd name="T93" fmla="*/ 331 h 1204"/>
              <a:gd name="T94" fmla="*/ 480 w 521"/>
              <a:gd name="T95" fmla="*/ 376 h 1204"/>
              <a:gd name="T96" fmla="*/ 451 w 521"/>
              <a:gd name="T97" fmla="*/ 396 h 1204"/>
              <a:gd name="T98" fmla="*/ 426 w 521"/>
              <a:gd name="T99" fmla="*/ 430 h 1204"/>
              <a:gd name="T100" fmla="*/ 401 w 521"/>
              <a:gd name="T101" fmla="*/ 460 h 1204"/>
              <a:gd name="T102" fmla="*/ 480 w 521"/>
              <a:gd name="T103" fmla="*/ 1143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1" h="1204">
                <a:moveTo>
                  <a:pt x="5" y="1069"/>
                </a:moveTo>
                <a:lnTo>
                  <a:pt x="0" y="1059"/>
                </a:lnTo>
                <a:lnTo>
                  <a:pt x="5" y="1049"/>
                </a:lnTo>
                <a:lnTo>
                  <a:pt x="5" y="1029"/>
                </a:lnTo>
                <a:lnTo>
                  <a:pt x="10" y="1020"/>
                </a:lnTo>
                <a:lnTo>
                  <a:pt x="30" y="1010"/>
                </a:lnTo>
                <a:lnTo>
                  <a:pt x="40" y="1000"/>
                </a:lnTo>
                <a:lnTo>
                  <a:pt x="45" y="990"/>
                </a:lnTo>
                <a:lnTo>
                  <a:pt x="55" y="985"/>
                </a:lnTo>
                <a:lnTo>
                  <a:pt x="60" y="970"/>
                </a:lnTo>
                <a:lnTo>
                  <a:pt x="70" y="955"/>
                </a:lnTo>
                <a:lnTo>
                  <a:pt x="80" y="950"/>
                </a:lnTo>
                <a:lnTo>
                  <a:pt x="80" y="940"/>
                </a:lnTo>
                <a:lnTo>
                  <a:pt x="90" y="930"/>
                </a:lnTo>
                <a:lnTo>
                  <a:pt x="95" y="920"/>
                </a:lnTo>
                <a:lnTo>
                  <a:pt x="99" y="915"/>
                </a:lnTo>
                <a:lnTo>
                  <a:pt x="99" y="905"/>
                </a:lnTo>
                <a:lnTo>
                  <a:pt x="109" y="900"/>
                </a:lnTo>
                <a:lnTo>
                  <a:pt x="109" y="881"/>
                </a:lnTo>
                <a:lnTo>
                  <a:pt x="114" y="871"/>
                </a:lnTo>
                <a:lnTo>
                  <a:pt x="114" y="866"/>
                </a:lnTo>
                <a:lnTo>
                  <a:pt x="109" y="856"/>
                </a:lnTo>
                <a:lnTo>
                  <a:pt x="109" y="816"/>
                </a:lnTo>
                <a:lnTo>
                  <a:pt x="119" y="806"/>
                </a:lnTo>
                <a:lnTo>
                  <a:pt x="129" y="801"/>
                </a:lnTo>
                <a:lnTo>
                  <a:pt x="139" y="801"/>
                </a:lnTo>
                <a:lnTo>
                  <a:pt x="149" y="786"/>
                </a:lnTo>
                <a:lnTo>
                  <a:pt x="159" y="781"/>
                </a:lnTo>
                <a:lnTo>
                  <a:pt x="164" y="776"/>
                </a:lnTo>
                <a:lnTo>
                  <a:pt x="179" y="767"/>
                </a:lnTo>
                <a:lnTo>
                  <a:pt x="184" y="762"/>
                </a:lnTo>
                <a:lnTo>
                  <a:pt x="189" y="747"/>
                </a:lnTo>
                <a:lnTo>
                  <a:pt x="189" y="742"/>
                </a:lnTo>
                <a:lnTo>
                  <a:pt x="204" y="737"/>
                </a:lnTo>
                <a:lnTo>
                  <a:pt x="214" y="732"/>
                </a:lnTo>
                <a:lnTo>
                  <a:pt x="219" y="727"/>
                </a:lnTo>
                <a:lnTo>
                  <a:pt x="228" y="727"/>
                </a:lnTo>
                <a:lnTo>
                  <a:pt x="243" y="718"/>
                </a:lnTo>
                <a:lnTo>
                  <a:pt x="248" y="708"/>
                </a:lnTo>
                <a:lnTo>
                  <a:pt x="253" y="693"/>
                </a:lnTo>
                <a:lnTo>
                  <a:pt x="253" y="683"/>
                </a:lnTo>
                <a:lnTo>
                  <a:pt x="258" y="673"/>
                </a:lnTo>
                <a:lnTo>
                  <a:pt x="278" y="653"/>
                </a:lnTo>
                <a:lnTo>
                  <a:pt x="278" y="649"/>
                </a:lnTo>
                <a:lnTo>
                  <a:pt x="293" y="639"/>
                </a:lnTo>
                <a:lnTo>
                  <a:pt x="298" y="629"/>
                </a:lnTo>
                <a:lnTo>
                  <a:pt x="303" y="614"/>
                </a:lnTo>
                <a:lnTo>
                  <a:pt x="303" y="604"/>
                </a:lnTo>
                <a:lnTo>
                  <a:pt x="308" y="594"/>
                </a:lnTo>
                <a:lnTo>
                  <a:pt x="308" y="584"/>
                </a:lnTo>
                <a:lnTo>
                  <a:pt x="313" y="579"/>
                </a:lnTo>
                <a:lnTo>
                  <a:pt x="313" y="574"/>
                </a:lnTo>
                <a:lnTo>
                  <a:pt x="323" y="564"/>
                </a:lnTo>
                <a:lnTo>
                  <a:pt x="323" y="549"/>
                </a:lnTo>
                <a:lnTo>
                  <a:pt x="318" y="539"/>
                </a:lnTo>
                <a:lnTo>
                  <a:pt x="308" y="530"/>
                </a:lnTo>
                <a:lnTo>
                  <a:pt x="308" y="500"/>
                </a:lnTo>
                <a:lnTo>
                  <a:pt x="313" y="495"/>
                </a:lnTo>
                <a:lnTo>
                  <a:pt x="318" y="500"/>
                </a:lnTo>
                <a:lnTo>
                  <a:pt x="323" y="500"/>
                </a:lnTo>
                <a:lnTo>
                  <a:pt x="323" y="505"/>
                </a:lnTo>
                <a:lnTo>
                  <a:pt x="333" y="505"/>
                </a:lnTo>
                <a:lnTo>
                  <a:pt x="338" y="500"/>
                </a:lnTo>
                <a:lnTo>
                  <a:pt x="338" y="485"/>
                </a:lnTo>
                <a:lnTo>
                  <a:pt x="333" y="480"/>
                </a:lnTo>
                <a:lnTo>
                  <a:pt x="333" y="475"/>
                </a:lnTo>
                <a:lnTo>
                  <a:pt x="323" y="470"/>
                </a:lnTo>
                <a:lnTo>
                  <a:pt x="323" y="410"/>
                </a:lnTo>
                <a:lnTo>
                  <a:pt x="308" y="410"/>
                </a:lnTo>
                <a:lnTo>
                  <a:pt x="308" y="396"/>
                </a:lnTo>
                <a:lnTo>
                  <a:pt x="298" y="391"/>
                </a:lnTo>
                <a:lnTo>
                  <a:pt x="293" y="381"/>
                </a:lnTo>
                <a:lnTo>
                  <a:pt x="288" y="366"/>
                </a:lnTo>
                <a:lnTo>
                  <a:pt x="288" y="331"/>
                </a:lnTo>
                <a:lnTo>
                  <a:pt x="283" y="326"/>
                </a:lnTo>
                <a:lnTo>
                  <a:pt x="278" y="326"/>
                </a:lnTo>
                <a:lnTo>
                  <a:pt x="278" y="272"/>
                </a:lnTo>
                <a:lnTo>
                  <a:pt x="273" y="272"/>
                </a:lnTo>
                <a:lnTo>
                  <a:pt x="273" y="257"/>
                </a:lnTo>
                <a:lnTo>
                  <a:pt x="268" y="257"/>
                </a:lnTo>
                <a:lnTo>
                  <a:pt x="268" y="252"/>
                </a:lnTo>
                <a:lnTo>
                  <a:pt x="258" y="247"/>
                </a:lnTo>
                <a:lnTo>
                  <a:pt x="253" y="247"/>
                </a:lnTo>
                <a:lnTo>
                  <a:pt x="243" y="257"/>
                </a:lnTo>
                <a:lnTo>
                  <a:pt x="238" y="257"/>
                </a:lnTo>
                <a:lnTo>
                  <a:pt x="233" y="267"/>
                </a:lnTo>
                <a:lnTo>
                  <a:pt x="228" y="267"/>
                </a:lnTo>
                <a:lnTo>
                  <a:pt x="228" y="257"/>
                </a:lnTo>
                <a:lnTo>
                  <a:pt x="233" y="252"/>
                </a:lnTo>
                <a:lnTo>
                  <a:pt x="238" y="242"/>
                </a:lnTo>
                <a:lnTo>
                  <a:pt x="238" y="232"/>
                </a:lnTo>
                <a:lnTo>
                  <a:pt x="233" y="227"/>
                </a:lnTo>
                <a:lnTo>
                  <a:pt x="228" y="212"/>
                </a:lnTo>
                <a:lnTo>
                  <a:pt x="228" y="202"/>
                </a:lnTo>
                <a:lnTo>
                  <a:pt x="214" y="187"/>
                </a:lnTo>
                <a:lnTo>
                  <a:pt x="209" y="177"/>
                </a:lnTo>
                <a:lnTo>
                  <a:pt x="199" y="167"/>
                </a:lnTo>
                <a:lnTo>
                  <a:pt x="184" y="167"/>
                </a:lnTo>
                <a:lnTo>
                  <a:pt x="184" y="158"/>
                </a:lnTo>
                <a:lnTo>
                  <a:pt x="189" y="148"/>
                </a:lnTo>
                <a:lnTo>
                  <a:pt x="189" y="118"/>
                </a:lnTo>
                <a:lnTo>
                  <a:pt x="169" y="108"/>
                </a:lnTo>
                <a:lnTo>
                  <a:pt x="164" y="98"/>
                </a:lnTo>
                <a:lnTo>
                  <a:pt x="159" y="98"/>
                </a:lnTo>
                <a:lnTo>
                  <a:pt x="149" y="88"/>
                </a:lnTo>
                <a:lnTo>
                  <a:pt x="149" y="63"/>
                </a:lnTo>
                <a:lnTo>
                  <a:pt x="139" y="58"/>
                </a:lnTo>
                <a:lnTo>
                  <a:pt x="129" y="68"/>
                </a:lnTo>
                <a:lnTo>
                  <a:pt x="109" y="68"/>
                </a:lnTo>
                <a:lnTo>
                  <a:pt x="99" y="73"/>
                </a:lnTo>
                <a:lnTo>
                  <a:pt x="90" y="68"/>
                </a:lnTo>
                <a:lnTo>
                  <a:pt x="85" y="63"/>
                </a:lnTo>
                <a:lnTo>
                  <a:pt x="95" y="58"/>
                </a:lnTo>
                <a:lnTo>
                  <a:pt x="90" y="48"/>
                </a:lnTo>
                <a:lnTo>
                  <a:pt x="85" y="48"/>
                </a:lnTo>
                <a:lnTo>
                  <a:pt x="80" y="53"/>
                </a:lnTo>
                <a:lnTo>
                  <a:pt x="65" y="53"/>
                </a:lnTo>
                <a:lnTo>
                  <a:pt x="55" y="43"/>
                </a:lnTo>
                <a:lnTo>
                  <a:pt x="65" y="24"/>
                </a:lnTo>
                <a:lnTo>
                  <a:pt x="70" y="9"/>
                </a:lnTo>
                <a:lnTo>
                  <a:pt x="70" y="4"/>
                </a:lnTo>
                <a:lnTo>
                  <a:pt x="85" y="9"/>
                </a:lnTo>
                <a:lnTo>
                  <a:pt x="90" y="9"/>
                </a:lnTo>
                <a:lnTo>
                  <a:pt x="99" y="4"/>
                </a:lnTo>
                <a:lnTo>
                  <a:pt x="104" y="0"/>
                </a:lnTo>
                <a:lnTo>
                  <a:pt x="119" y="0"/>
                </a:lnTo>
                <a:lnTo>
                  <a:pt x="124" y="4"/>
                </a:lnTo>
                <a:lnTo>
                  <a:pt x="134" y="9"/>
                </a:lnTo>
                <a:lnTo>
                  <a:pt x="144" y="19"/>
                </a:lnTo>
                <a:lnTo>
                  <a:pt x="174" y="19"/>
                </a:lnTo>
                <a:lnTo>
                  <a:pt x="184" y="24"/>
                </a:lnTo>
                <a:lnTo>
                  <a:pt x="189" y="29"/>
                </a:lnTo>
                <a:lnTo>
                  <a:pt x="253" y="29"/>
                </a:lnTo>
                <a:lnTo>
                  <a:pt x="258" y="34"/>
                </a:lnTo>
                <a:lnTo>
                  <a:pt x="268" y="39"/>
                </a:lnTo>
                <a:lnTo>
                  <a:pt x="298" y="29"/>
                </a:lnTo>
                <a:lnTo>
                  <a:pt x="333" y="29"/>
                </a:lnTo>
                <a:lnTo>
                  <a:pt x="333" y="48"/>
                </a:lnTo>
                <a:lnTo>
                  <a:pt x="328" y="58"/>
                </a:lnTo>
                <a:lnTo>
                  <a:pt x="323" y="63"/>
                </a:lnTo>
                <a:lnTo>
                  <a:pt x="308" y="68"/>
                </a:lnTo>
                <a:lnTo>
                  <a:pt x="308" y="78"/>
                </a:lnTo>
                <a:lnTo>
                  <a:pt x="303" y="83"/>
                </a:lnTo>
                <a:lnTo>
                  <a:pt x="298" y="98"/>
                </a:lnTo>
                <a:lnTo>
                  <a:pt x="298" y="108"/>
                </a:lnTo>
                <a:lnTo>
                  <a:pt x="303" y="118"/>
                </a:lnTo>
                <a:lnTo>
                  <a:pt x="308" y="123"/>
                </a:lnTo>
                <a:lnTo>
                  <a:pt x="328" y="123"/>
                </a:lnTo>
                <a:lnTo>
                  <a:pt x="333" y="128"/>
                </a:lnTo>
                <a:lnTo>
                  <a:pt x="333" y="153"/>
                </a:lnTo>
                <a:lnTo>
                  <a:pt x="338" y="163"/>
                </a:lnTo>
                <a:lnTo>
                  <a:pt x="348" y="167"/>
                </a:lnTo>
                <a:lnTo>
                  <a:pt x="348" y="197"/>
                </a:lnTo>
                <a:lnTo>
                  <a:pt x="343" y="207"/>
                </a:lnTo>
                <a:lnTo>
                  <a:pt x="343" y="212"/>
                </a:lnTo>
                <a:lnTo>
                  <a:pt x="348" y="217"/>
                </a:lnTo>
                <a:lnTo>
                  <a:pt x="348" y="247"/>
                </a:lnTo>
                <a:lnTo>
                  <a:pt x="352" y="252"/>
                </a:lnTo>
                <a:lnTo>
                  <a:pt x="362" y="247"/>
                </a:lnTo>
                <a:lnTo>
                  <a:pt x="367" y="237"/>
                </a:lnTo>
                <a:lnTo>
                  <a:pt x="372" y="232"/>
                </a:lnTo>
                <a:lnTo>
                  <a:pt x="386" y="232"/>
                </a:lnTo>
                <a:lnTo>
                  <a:pt x="386" y="247"/>
                </a:lnTo>
                <a:lnTo>
                  <a:pt x="376" y="252"/>
                </a:lnTo>
                <a:lnTo>
                  <a:pt x="376" y="257"/>
                </a:lnTo>
                <a:lnTo>
                  <a:pt x="372" y="257"/>
                </a:lnTo>
                <a:lnTo>
                  <a:pt x="376" y="257"/>
                </a:lnTo>
                <a:lnTo>
                  <a:pt x="376" y="262"/>
                </a:lnTo>
                <a:lnTo>
                  <a:pt x="386" y="267"/>
                </a:lnTo>
                <a:lnTo>
                  <a:pt x="416" y="267"/>
                </a:lnTo>
                <a:lnTo>
                  <a:pt x="431" y="282"/>
                </a:lnTo>
                <a:lnTo>
                  <a:pt x="431" y="286"/>
                </a:lnTo>
                <a:lnTo>
                  <a:pt x="421" y="296"/>
                </a:lnTo>
                <a:lnTo>
                  <a:pt x="421" y="306"/>
                </a:lnTo>
                <a:lnTo>
                  <a:pt x="431" y="306"/>
                </a:lnTo>
                <a:lnTo>
                  <a:pt x="441" y="311"/>
                </a:lnTo>
                <a:lnTo>
                  <a:pt x="456" y="326"/>
                </a:lnTo>
                <a:lnTo>
                  <a:pt x="461" y="321"/>
                </a:lnTo>
                <a:lnTo>
                  <a:pt x="461" y="296"/>
                </a:lnTo>
                <a:lnTo>
                  <a:pt x="476" y="282"/>
                </a:lnTo>
                <a:lnTo>
                  <a:pt x="515" y="282"/>
                </a:lnTo>
                <a:lnTo>
                  <a:pt x="520" y="286"/>
                </a:lnTo>
                <a:lnTo>
                  <a:pt x="520" y="291"/>
                </a:lnTo>
                <a:lnTo>
                  <a:pt x="505" y="306"/>
                </a:lnTo>
                <a:lnTo>
                  <a:pt x="495" y="306"/>
                </a:lnTo>
                <a:lnTo>
                  <a:pt x="495" y="326"/>
                </a:lnTo>
                <a:lnTo>
                  <a:pt x="500" y="326"/>
                </a:lnTo>
                <a:lnTo>
                  <a:pt x="500" y="331"/>
                </a:lnTo>
                <a:lnTo>
                  <a:pt x="490" y="336"/>
                </a:lnTo>
                <a:lnTo>
                  <a:pt x="490" y="366"/>
                </a:lnTo>
                <a:lnTo>
                  <a:pt x="480" y="371"/>
                </a:lnTo>
                <a:lnTo>
                  <a:pt x="480" y="376"/>
                </a:lnTo>
                <a:lnTo>
                  <a:pt x="471" y="381"/>
                </a:lnTo>
                <a:lnTo>
                  <a:pt x="466" y="391"/>
                </a:lnTo>
                <a:lnTo>
                  <a:pt x="456" y="391"/>
                </a:lnTo>
                <a:lnTo>
                  <a:pt x="451" y="396"/>
                </a:lnTo>
                <a:lnTo>
                  <a:pt x="441" y="401"/>
                </a:lnTo>
                <a:lnTo>
                  <a:pt x="431" y="420"/>
                </a:lnTo>
                <a:lnTo>
                  <a:pt x="426" y="425"/>
                </a:lnTo>
                <a:lnTo>
                  <a:pt x="426" y="430"/>
                </a:lnTo>
                <a:lnTo>
                  <a:pt x="421" y="440"/>
                </a:lnTo>
                <a:lnTo>
                  <a:pt x="411" y="445"/>
                </a:lnTo>
                <a:lnTo>
                  <a:pt x="411" y="450"/>
                </a:lnTo>
                <a:lnTo>
                  <a:pt x="401" y="460"/>
                </a:lnTo>
                <a:lnTo>
                  <a:pt x="401" y="470"/>
                </a:lnTo>
                <a:lnTo>
                  <a:pt x="411" y="475"/>
                </a:lnTo>
                <a:lnTo>
                  <a:pt x="411" y="688"/>
                </a:lnTo>
                <a:lnTo>
                  <a:pt x="480" y="1143"/>
                </a:lnTo>
                <a:lnTo>
                  <a:pt x="238" y="1178"/>
                </a:lnTo>
                <a:lnTo>
                  <a:pt x="228" y="1203"/>
                </a:lnTo>
                <a:lnTo>
                  <a:pt x="5" y="1069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61" name="Freeform 33"/>
          <p:cNvSpPr>
            <a:spLocks/>
          </p:cNvSpPr>
          <p:nvPr/>
        </p:nvSpPr>
        <p:spPr bwMode="auto">
          <a:xfrm>
            <a:off x="2410842" y="2322116"/>
            <a:ext cx="884237" cy="1189038"/>
          </a:xfrm>
          <a:custGeom>
            <a:avLst/>
            <a:gdLst>
              <a:gd name="T0" fmla="*/ 20 w 557"/>
              <a:gd name="T1" fmla="*/ 55 h 749"/>
              <a:gd name="T2" fmla="*/ 30 w 557"/>
              <a:gd name="T3" fmla="*/ 40 h 749"/>
              <a:gd name="T4" fmla="*/ 55 w 557"/>
              <a:gd name="T5" fmla="*/ 15 h 749"/>
              <a:gd name="T6" fmla="*/ 69 w 557"/>
              <a:gd name="T7" fmla="*/ 5 h 749"/>
              <a:gd name="T8" fmla="*/ 99 w 557"/>
              <a:gd name="T9" fmla="*/ 0 h 749"/>
              <a:gd name="T10" fmla="*/ 104 w 557"/>
              <a:gd name="T11" fmla="*/ 10 h 749"/>
              <a:gd name="T12" fmla="*/ 139 w 557"/>
              <a:gd name="T13" fmla="*/ 15 h 749"/>
              <a:gd name="T14" fmla="*/ 129 w 557"/>
              <a:gd name="T15" fmla="*/ 120 h 749"/>
              <a:gd name="T16" fmla="*/ 119 w 557"/>
              <a:gd name="T17" fmla="*/ 139 h 749"/>
              <a:gd name="T18" fmla="*/ 109 w 557"/>
              <a:gd name="T19" fmla="*/ 164 h 749"/>
              <a:gd name="T20" fmla="*/ 119 w 557"/>
              <a:gd name="T21" fmla="*/ 204 h 749"/>
              <a:gd name="T22" fmla="*/ 139 w 557"/>
              <a:gd name="T23" fmla="*/ 189 h 749"/>
              <a:gd name="T24" fmla="*/ 139 w 557"/>
              <a:gd name="T25" fmla="*/ 169 h 749"/>
              <a:gd name="T26" fmla="*/ 164 w 557"/>
              <a:gd name="T27" fmla="*/ 154 h 749"/>
              <a:gd name="T28" fmla="*/ 184 w 557"/>
              <a:gd name="T29" fmla="*/ 134 h 749"/>
              <a:gd name="T30" fmla="*/ 198 w 557"/>
              <a:gd name="T31" fmla="*/ 110 h 749"/>
              <a:gd name="T32" fmla="*/ 228 w 557"/>
              <a:gd name="T33" fmla="*/ 90 h 749"/>
              <a:gd name="T34" fmla="*/ 263 w 557"/>
              <a:gd name="T35" fmla="*/ 85 h 749"/>
              <a:gd name="T36" fmla="*/ 293 w 557"/>
              <a:gd name="T37" fmla="*/ 90 h 749"/>
              <a:gd name="T38" fmla="*/ 298 w 557"/>
              <a:gd name="T39" fmla="*/ 105 h 749"/>
              <a:gd name="T40" fmla="*/ 303 w 557"/>
              <a:gd name="T41" fmla="*/ 139 h 749"/>
              <a:gd name="T42" fmla="*/ 327 w 557"/>
              <a:gd name="T43" fmla="*/ 169 h 749"/>
              <a:gd name="T44" fmla="*/ 357 w 557"/>
              <a:gd name="T45" fmla="*/ 179 h 749"/>
              <a:gd name="T46" fmla="*/ 372 w 557"/>
              <a:gd name="T47" fmla="*/ 204 h 749"/>
              <a:gd name="T48" fmla="*/ 407 w 557"/>
              <a:gd name="T49" fmla="*/ 214 h 749"/>
              <a:gd name="T50" fmla="*/ 427 w 557"/>
              <a:gd name="T51" fmla="*/ 229 h 749"/>
              <a:gd name="T52" fmla="*/ 451 w 557"/>
              <a:gd name="T53" fmla="*/ 253 h 749"/>
              <a:gd name="T54" fmla="*/ 501 w 557"/>
              <a:gd name="T55" fmla="*/ 258 h 749"/>
              <a:gd name="T56" fmla="*/ 516 w 557"/>
              <a:gd name="T57" fmla="*/ 268 h 749"/>
              <a:gd name="T58" fmla="*/ 556 w 557"/>
              <a:gd name="T59" fmla="*/ 510 h 749"/>
              <a:gd name="T60" fmla="*/ 481 w 557"/>
              <a:gd name="T61" fmla="*/ 575 h 749"/>
              <a:gd name="T62" fmla="*/ 461 w 557"/>
              <a:gd name="T63" fmla="*/ 704 h 749"/>
              <a:gd name="T64" fmla="*/ 179 w 557"/>
              <a:gd name="T65" fmla="*/ 748 h 749"/>
              <a:gd name="T66" fmla="*/ 69 w 557"/>
              <a:gd name="T67" fmla="*/ 733 h 749"/>
              <a:gd name="T68" fmla="*/ 0 w 557"/>
              <a:gd name="T69" fmla="*/ 65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57" h="749">
                <a:moveTo>
                  <a:pt x="0" y="65"/>
                </a:moveTo>
                <a:lnTo>
                  <a:pt x="20" y="55"/>
                </a:lnTo>
                <a:lnTo>
                  <a:pt x="25" y="45"/>
                </a:lnTo>
                <a:lnTo>
                  <a:pt x="30" y="40"/>
                </a:lnTo>
                <a:lnTo>
                  <a:pt x="45" y="30"/>
                </a:lnTo>
                <a:lnTo>
                  <a:pt x="55" y="15"/>
                </a:lnTo>
                <a:lnTo>
                  <a:pt x="65" y="5"/>
                </a:lnTo>
                <a:lnTo>
                  <a:pt x="69" y="5"/>
                </a:lnTo>
                <a:lnTo>
                  <a:pt x="84" y="0"/>
                </a:lnTo>
                <a:lnTo>
                  <a:pt x="99" y="0"/>
                </a:lnTo>
                <a:lnTo>
                  <a:pt x="99" y="5"/>
                </a:lnTo>
                <a:lnTo>
                  <a:pt x="104" y="10"/>
                </a:lnTo>
                <a:lnTo>
                  <a:pt x="104" y="15"/>
                </a:lnTo>
                <a:lnTo>
                  <a:pt x="139" y="15"/>
                </a:lnTo>
                <a:lnTo>
                  <a:pt x="139" y="100"/>
                </a:lnTo>
                <a:lnTo>
                  <a:pt x="129" y="120"/>
                </a:lnTo>
                <a:lnTo>
                  <a:pt x="129" y="134"/>
                </a:lnTo>
                <a:lnTo>
                  <a:pt x="119" y="139"/>
                </a:lnTo>
                <a:lnTo>
                  <a:pt x="119" y="149"/>
                </a:lnTo>
                <a:lnTo>
                  <a:pt x="109" y="164"/>
                </a:lnTo>
                <a:lnTo>
                  <a:pt x="109" y="199"/>
                </a:lnTo>
                <a:lnTo>
                  <a:pt x="119" y="204"/>
                </a:lnTo>
                <a:lnTo>
                  <a:pt x="139" y="194"/>
                </a:lnTo>
                <a:lnTo>
                  <a:pt x="139" y="189"/>
                </a:lnTo>
                <a:lnTo>
                  <a:pt x="134" y="179"/>
                </a:lnTo>
                <a:lnTo>
                  <a:pt x="139" y="169"/>
                </a:lnTo>
                <a:lnTo>
                  <a:pt x="149" y="164"/>
                </a:lnTo>
                <a:lnTo>
                  <a:pt x="164" y="154"/>
                </a:lnTo>
                <a:lnTo>
                  <a:pt x="169" y="144"/>
                </a:lnTo>
                <a:lnTo>
                  <a:pt x="184" y="134"/>
                </a:lnTo>
                <a:lnTo>
                  <a:pt x="189" y="129"/>
                </a:lnTo>
                <a:lnTo>
                  <a:pt x="198" y="110"/>
                </a:lnTo>
                <a:lnTo>
                  <a:pt x="208" y="100"/>
                </a:lnTo>
                <a:lnTo>
                  <a:pt x="228" y="90"/>
                </a:lnTo>
                <a:lnTo>
                  <a:pt x="248" y="90"/>
                </a:lnTo>
                <a:lnTo>
                  <a:pt x="263" y="85"/>
                </a:lnTo>
                <a:lnTo>
                  <a:pt x="278" y="85"/>
                </a:lnTo>
                <a:lnTo>
                  <a:pt x="293" y="90"/>
                </a:lnTo>
                <a:lnTo>
                  <a:pt x="298" y="90"/>
                </a:lnTo>
                <a:lnTo>
                  <a:pt x="298" y="105"/>
                </a:lnTo>
                <a:lnTo>
                  <a:pt x="303" y="115"/>
                </a:lnTo>
                <a:lnTo>
                  <a:pt x="303" y="139"/>
                </a:lnTo>
                <a:lnTo>
                  <a:pt x="322" y="159"/>
                </a:lnTo>
                <a:lnTo>
                  <a:pt x="327" y="169"/>
                </a:lnTo>
                <a:lnTo>
                  <a:pt x="337" y="169"/>
                </a:lnTo>
                <a:lnTo>
                  <a:pt x="357" y="179"/>
                </a:lnTo>
                <a:lnTo>
                  <a:pt x="372" y="194"/>
                </a:lnTo>
                <a:lnTo>
                  <a:pt x="372" y="204"/>
                </a:lnTo>
                <a:lnTo>
                  <a:pt x="382" y="214"/>
                </a:lnTo>
                <a:lnTo>
                  <a:pt x="407" y="214"/>
                </a:lnTo>
                <a:lnTo>
                  <a:pt x="422" y="219"/>
                </a:lnTo>
                <a:lnTo>
                  <a:pt x="427" y="229"/>
                </a:lnTo>
                <a:lnTo>
                  <a:pt x="437" y="243"/>
                </a:lnTo>
                <a:lnTo>
                  <a:pt x="451" y="253"/>
                </a:lnTo>
                <a:lnTo>
                  <a:pt x="461" y="258"/>
                </a:lnTo>
                <a:lnTo>
                  <a:pt x="501" y="258"/>
                </a:lnTo>
                <a:lnTo>
                  <a:pt x="511" y="268"/>
                </a:lnTo>
                <a:lnTo>
                  <a:pt x="516" y="268"/>
                </a:lnTo>
                <a:lnTo>
                  <a:pt x="521" y="273"/>
                </a:lnTo>
                <a:lnTo>
                  <a:pt x="556" y="510"/>
                </a:lnTo>
                <a:lnTo>
                  <a:pt x="437" y="540"/>
                </a:lnTo>
                <a:lnTo>
                  <a:pt x="481" y="575"/>
                </a:lnTo>
                <a:lnTo>
                  <a:pt x="451" y="610"/>
                </a:lnTo>
                <a:lnTo>
                  <a:pt x="461" y="704"/>
                </a:lnTo>
                <a:lnTo>
                  <a:pt x="332" y="733"/>
                </a:lnTo>
                <a:lnTo>
                  <a:pt x="179" y="748"/>
                </a:lnTo>
                <a:lnTo>
                  <a:pt x="164" y="724"/>
                </a:lnTo>
                <a:lnTo>
                  <a:pt x="69" y="733"/>
                </a:lnTo>
                <a:lnTo>
                  <a:pt x="0" y="278"/>
                </a:lnTo>
                <a:lnTo>
                  <a:pt x="0" y="65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62" name="Freeform 34"/>
          <p:cNvSpPr>
            <a:spLocks/>
          </p:cNvSpPr>
          <p:nvPr/>
        </p:nvSpPr>
        <p:spPr bwMode="auto">
          <a:xfrm>
            <a:off x="3088704" y="3077766"/>
            <a:ext cx="473075" cy="733425"/>
          </a:xfrm>
          <a:custGeom>
            <a:avLst/>
            <a:gdLst>
              <a:gd name="T0" fmla="*/ 104 w 298"/>
              <a:gd name="T1" fmla="*/ 461 h 462"/>
              <a:gd name="T2" fmla="*/ 223 w 298"/>
              <a:gd name="T3" fmla="*/ 322 h 462"/>
              <a:gd name="T4" fmla="*/ 297 w 298"/>
              <a:gd name="T5" fmla="*/ 302 h 462"/>
              <a:gd name="T6" fmla="*/ 248 w 298"/>
              <a:gd name="T7" fmla="*/ 0 h 462"/>
              <a:gd name="T8" fmla="*/ 10 w 298"/>
              <a:gd name="T9" fmla="*/ 64 h 462"/>
              <a:gd name="T10" fmla="*/ 54 w 298"/>
              <a:gd name="T11" fmla="*/ 99 h 462"/>
              <a:gd name="T12" fmla="*/ 20 w 298"/>
              <a:gd name="T13" fmla="*/ 134 h 462"/>
              <a:gd name="T14" fmla="*/ 34 w 298"/>
              <a:gd name="T15" fmla="*/ 223 h 462"/>
              <a:gd name="T16" fmla="*/ 0 w 298"/>
              <a:gd name="T17" fmla="*/ 233 h 462"/>
              <a:gd name="T18" fmla="*/ 20 w 298"/>
              <a:gd name="T19" fmla="*/ 381 h 462"/>
              <a:gd name="T20" fmla="*/ 104 w 298"/>
              <a:gd name="T21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8" h="462">
                <a:moveTo>
                  <a:pt x="104" y="461"/>
                </a:moveTo>
                <a:lnTo>
                  <a:pt x="223" y="322"/>
                </a:lnTo>
                <a:lnTo>
                  <a:pt x="297" y="302"/>
                </a:lnTo>
                <a:lnTo>
                  <a:pt x="248" y="0"/>
                </a:lnTo>
                <a:lnTo>
                  <a:pt x="10" y="64"/>
                </a:lnTo>
                <a:lnTo>
                  <a:pt x="54" y="99"/>
                </a:lnTo>
                <a:lnTo>
                  <a:pt x="20" y="134"/>
                </a:lnTo>
                <a:lnTo>
                  <a:pt x="34" y="223"/>
                </a:lnTo>
                <a:lnTo>
                  <a:pt x="0" y="233"/>
                </a:lnTo>
                <a:lnTo>
                  <a:pt x="20" y="381"/>
                </a:lnTo>
                <a:lnTo>
                  <a:pt x="104" y="461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63" name="Freeform 35"/>
          <p:cNvSpPr>
            <a:spLocks/>
          </p:cNvSpPr>
          <p:nvPr/>
        </p:nvSpPr>
        <p:spPr bwMode="auto">
          <a:xfrm>
            <a:off x="3347467" y="3865166"/>
            <a:ext cx="536575" cy="612775"/>
          </a:xfrm>
          <a:custGeom>
            <a:avLst/>
            <a:gdLst>
              <a:gd name="T0" fmla="*/ 189 w 338"/>
              <a:gd name="T1" fmla="*/ 385 h 386"/>
              <a:gd name="T2" fmla="*/ 159 w 338"/>
              <a:gd name="T3" fmla="*/ 361 h 386"/>
              <a:gd name="T4" fmla="*/ 179 w 338"/>
              <a:gd name="T5" fmla="*/ 336 h 386"/>
              <a:gd name="T6" fmla="*/ 85 w 338"/>
              <a:gd name="T7" fmla="*/ 237 h 386"/>
              <a:gd name="T8" fmla="*/ 0 w 338"/>
              <a:gd name="T9" fmla="*/ 142 h 386"/>
              <a:gd name="T10" fmla="*/ 124 w 338"/>
              <a:gd name="T11" fmla="*/ 0 h 386"/>
              <a:gd name="T12" fmla="*/ 229 w 338"/>
              <a:gd name="T13" fmla="*/ 108 h 386"/>
              <a:gd name="T14" fmla="*/ 219 w 338"/>
              <a:gd name="T15" fmla="*/ 118 h 386"/>
              <a:gd name="T16" fmla="*/ 298 w 338"/>
              <a:gd name="T17" fmla="*/ 202 h 386"/>
              <a:gd name="T18" fmla="*/ 308 w 338"/>
              <a:gd name="T19" fmla="*/ 192 h 386"/>
              <a:gd name="T20" fmla="*/ 337 w 338"/>
              <a:gd name="T21" fmla="*/ 222 h 386"/>
              <a:gd name="T22" fmla="*/ 328 w 338"/>
              <a:gd name="T23" fmla="*/ 232 h 386"/>
              <a:gd name="T24" fmla="*/ 328 w 338"/>
              <a:gd name="T25" fmla="*/ 237 h 386"/>
              <a:gd name="T26" fmla="*/ 318 w 338"/>
              <a:gd name="T27" fmla="*/ 237 h 386"/>
              <a:gd name="T28" fmla="*/ 318 w 338"/>
              <a:gd name="T29" fmla="*/ 242 h 386"/>
              <a:gd name="T30" fmla="*/ 308 w 338"/>
              <a:gd name="T31" fmla="*/ 251 h 386"/>
              <a:gd name="T32" fmla="*/ 308 w 338"/>
              <a:gd name="T33" fmla="*/ 256 h 386"/>
              <a:gd name="T34" fmla="*/ 293 w 338"/>
              <a:gd name="T35" fmla="*/ 271 h 386"/>
              <a:gd name="T36" fmla="*/ 293 w 338"/>
              <a:gd name="T37" fmla="*/ 276 h 386"/>
              <a:gd name="T38" fmla="*/ 288 w 338"/>
              <a:gd name="T39" fmla="*/ 276 h 386"/>
              <a:gd name="T40" fmla="*/ 288 w 338"/>
              <a:gd name="T41" fmla="*/ 281 h 386"/>
              <a:gd name="T42" fmla="*/ 283 w 338"/>
              <a:gd name="T43" fmla="*/ 291 h 386"/>
              <a:gd name="T44" fmla="*/ 283 w 338"/>
              <a:gd name="T45" fmla="*/ 301 h 386"/>
              <a:gd name="T46" fmla="*/ 278 w 338"/>
              <a:gd name="T47" fmla="*/ 306 h 386"/>
              <a:gd name="T48" fmla="*/ 278 w 338"/>
              <a:gd name="T49" fmla="*/ 311 h 386"/>
              <a:gd name="T50" fmla="*/ 273 w 338"/>
              <a:gd name="T51" fmla="*/ 321 h 386"/>
              <a:gd name="T52" fmla="*/ 273 w 338"/>
              <a:gd name="T53" fmla="*/ 326 h 386"/>
              <a:gd name="T54" fmla="*/ 268 w 338"/>
              <a:gd name="T55" fmla="*/ 331 h 386"/>
              <a:gd name="T56" fmla="*/ 268 w 338"/>
              <a:gd name="T57" fmla="*/ 336 h 386"/>
              <a:gd name="T58" fmla="*/ 263 w 338"/>
              <a:gd name="T59" fmla="*/ 336 h 386"/>
              <a:gd name="T60" fmla="*/ 263 w 338"/>
              <a:gd name="T61" fmla="*/ 341 h 386"/>
              <a:gd name="T62" fmla="*/ 258 w 338"/>
              <a:gd name="T63" fmla="*/ 341 h 386"/>
              <a:gd name="T64" fmla="*/ 258 w 338"/>
              <a:gd name="T65" fmla="*/ 346 h 386"/>
              <a:gd name="T66" fmla="*/ 253 w 338"/>
              <a:gd name="T67" fmla="*/ 346 h 386"/>
              <a:gd name="T68" fmla="*/ 248 w 338"/>
              <a:gd name="T69" fmla="*/ 351 h 386"/>
              <a:gd name="T70" fmla="*/ 243 w 338"/>
              <a:gd name="T71" fmla="*/ 361 h 386"/>
              <a:gd name="T72" fmla="*/ 238 w 338"/>
              <a:gd name="T73" fmla="*/ 361 h 386"/>
              <a:gd name="T74" fmla="*/ 229 w 338"/>
              <a:gd name="T75" fmla="*/ 366 h 386"/>
              <a:gd name="T76" fmla="*/ 219 w 338"/>
              <a:gd name="T77" fmla="*/ 366 h 386"/>
              <a:gd name="T78" fmla="*/ 219 w 338"/>
              <a:gd name="T79" fmla="*/ 371 h 386"/>
              <a:gd name="T80" fmla="*/ 209 w 338"/>
              <a:gd name="T81" fmla="*/ 371 h 386"/>
              <a:gd name="T82" fmla="*/ 209 w 338"/>
              <a:gd name="T83" fmla="*/ 375 h 386"/>
              <a:gd name="T84" fmla="*/ 199 w 338"/>
              <a:gd name="T85" fmla="*/ 385 h 386"/>
              <a:gd name="T86" fmla="*/ 194 w 338"/>
              <a:gd name="T87" fmla="*/ 385 h 386"/>
              <a:gd name="T88" fmla="*/ 189 w 338"/>
              <a:gd name="T89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38" h="386">
                <a:moveTo>
                  <a:pt x="189" y="385"/>
                </a:moveTo>
                <a:lnTo>
                  <a:pt x="159" y="361"/>
                </a:lnTo>
                <a:lnTo>
                  <a:pt x="179" y="336"/>
                </a:lnTo>
                <a:lnTo>
                  <a:pt x="85" y="237"/>
                </a:lnTo>
                <a:lnTo>
                  <a:pt x="0" y="142"/>
                </a:lnTo>
                <a:lnTo>
                  <a:pt x="124" y="0"/>
                </a:lnTo>
                <a:lnTo>
                  <a:pt x="229" y="108"/>
                </a:lnTo>
                <a:lnTo>
                  <a:pt x="219" y="118"/>
                </a:lnTo>
                <a:lnTo>
                  <a:pt x="298" y="202"/>
                </a:lnTo>
                <a:lnTo>
                  <a:pt x="308" y="192"/>
                </a:lnTo>
                <a:lnTo>
                  <a:pt x="337" y="222"/>
                </a:lnTo>
                <a:lnTo>
                  <a:pt x="328" y="232"/>
                </a:lnTo>
                <a:lnTo>
                  <a:pt x="328" y="237"/>
                </a:lnTo>
                <a:lnTo>
                  <a:pt x="318" y="237"/>
                </a:lnTo>
                <a:lnTo>
                  <a:pt x="318" y="242"/>
                </a:lnTo>
                <a:lnTo>
                  <a:pt x="308" y="251"/>
                </a:lnTo>
                <a:lnTo>
                  <a:pt x="308" y="256"/>
                </a:lnTo>
                <a:lnTo>
                  <a:pt x="293" y="271"/>
                </a:lnTo>
                <a:lnTo>
                  <a:pt x="293" y="276"/>
                </a:lnTo>
                <a:lnTo>
                  <a:pt x="288" y="276"/>
                </a:lnTo>
                <a:lnTo>
                  <a:pt x="288" y="281"/>
                </a:lnTo>
                <a:lnTo>
                  <a:pt x="283" y="291"/>
                </a:lnTo>
                <a:lnTo>
                  <a:pt x="283" y="301"/>
                </a:lnTo>
                <a:lnTo>
                  <a:pt x="278" y="306"/>
                </a:lnTo>
                <a:lnTo>
                  <a:pt x="278" y="311"/>
                </a:lnTo>
                <a:lnTo>
                  <a:pt x="273" y="321"/>
                </a:lnTo>
                <a:lnTo>
                  <a:pt x="273" y="326"/>
                </a:lnTo>
                <a:lnTo>
                  <a:pt x="268" y="331"/>
                </a:lnTo>
                <a:lnTo>
                  <a:pt x="268" y="336"/>
                </a:lnTo>
                <a:lnTo>
                  <a:pt x="263" y="336"/>
                </a:lnTo>
                <a:lnTo>
                  <a:pt x="263" y="341"/>
                </a:lnTo>
                <a:lnTo>
                  <a:pt x="258" y="341"/>
                </a:lnTo>
                <a:lnTo>
                  <a:pt x="258" y="346"/>
                </a:lnTo>
                <a:lnTo>
                  <a:pt x="253" y="346"/>
                </a:lnTo>
                <a:lnTo>
                  <a:pt x="248" y="351"/>
                </a:lnTo>
                <a:lnTo>
                  <a:pt x="243" y="361"/>
                </a:lnTo>
                <a:lnTo>
                  <a:pt x="238" y="361"/>
                </a:lnTo>
                <a:lnTo>
                  <a:pt x="229" y="366"/>
                </a:lnTo>
                <a:lnTo>
                  <a:pt x="219" y="366"/>
                </a:lnTo>
                <a:lnTo>
                  <a:pt x="219" y="371"/>
                </a:lnTo>
                <a:lnTo>
                  <a:pt x="209" y="371"/>
                </a:lnTo>
                <a:lnTo>
                  <a:pt x="209" y="375"/>
                </a:lnTo>
                <a:lnTo>
                  <a:pt x="199" y="385"/>
                </a:lnTo>
                <a:lnTo>
                  <a:pt x="194" y="385"/>
                </a:lnTo>
                <a:lnTo>
                  <a:pt x="189" y="385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64" name="Freeform 36"/>
          <p:cNvSpPr>
            <a:spLocks/>
          </p:cNvSpPr>
          <p:nvPr/>
        </p:nvSpPr>
        <p:spPr bwMode="auto">
          <a:xfrm>
            <a:off x="3371279" y="3501629"/>
            <a:ext cx="606425" cy="717550"/>
          </a:xfrm>
          <a:custGeom>
            <a:avLst/>
            <a:gdLst>
              <a:gd name="T0" fmla="*/ 322 w 382"/>
              <a:gd name="T1" fmla="*/ 451 h 452"/>
              <a:gd name="T2" fmla="*/ 332 w 382"/>
              <a:gd name="T3" fmla="*/ 441 h 452"/>
              <a:gd name="T4" fmla="*/ 332 w 382"/>
              <a:gd name="T5" fmla="*/ 436 h 452"/>
              <a:gd name="T6" fmla="*/ 342 w 382"/>
              <a:gd name="T7" fmla="*/ 416 h 452"/>
              <a:gd name="T8" fmla="*/ 351 w 382"/>
              <a:gd name="T9" fmla="*/ 406 h 452"/>
              <a:gd name="T10" fmla="*/ 356 w 382"/>
              <a:gd name="T11" fmla="*/ 396 h 452"/>
              <a:gd name="T12" fmla="*/ 361 w 382"/>
              <a:gd name="T13" fmla="*/ 396 h 452"/>
              <a:gd name="T14" fmla="*/ 366 w 382"/>
              <a:gd name="T15" fmla="*/ 386 h 452"/>
              <a:gd name="T16" fmla="*/ 366 w 382"/>
              <a:gd name="T17" fmla="*/ 381 h 452"/>
              <a:gd name="T18" fmla="*/ 376 w 382"/>
              <a:gd name="T19" fmla="*/ 376 h 452"/>
              <a:gd name="T20" fmla="*/ 381 w 382"/>
              <a:gd name="T21" fmla="*/ 371 h 452"/>
              <a:gd name="T22" fmla="*/ 376 w 382"/>
              <a:gd name="T23" fmla="*/ 371 h 452"/>
              <a:gd name="T24" fmla="*/ 376 w 382"/>
              <a:gd name="T25" fmla="*/ 357 h 452"/>
              <a:gd name="T26" fmla="*/ 366 w 382"/>
              <a:gd name="T27" fmla="*/ 347 h 452"/>
              <a:gd name="T28" fmla="*/ 366 w 382"/>
              <a:gd name="T29" fmla="*/ 342 h 452"/>
              <a:gd name="T30" fmla="*/ 361 w 382"/>
              <a:gd name="T31" fmla="*/ 337 h 452"/>
              <a:gd name="T32" fmla="*/ 361 w 382"/>
              <a:gd name="T33" fmla="*/ 322 h 452"/>
              <a:gd name="T34" fmla="*/ 351 w 382"/>
              <a:gd name="T35" fmla="*/ 322 h 452"/>
              <a:gd name="T36" fmla="*/ 351 w 382"/>
              <a:gd name="T37" fmla="*/ 317 h 452"/>
              <a:gd name="T38" fmla="*/ 342 w 382"/>
              <a:gd name="T39" fmla="*/ 307 h 452"/>
              <a:gd name="T40" fmla="*/ 337 w 382"/>
              <a:gd name="T41" fmla="*/ 307 h 452"/>
              <a:gd name="T42" fmla="*/ 337 w 382"/>
              <a:gd name="T43" fmla="*/ 283 h 452"/>
              <a:gd name="T44" fmla="*/ 233 w 382"/>
              <a:gd name="T45" fmla="*/ 0 h 452"/>
              <a:gd name="T46" fmla="*/ 45 w 382"/>
              <a:gd name="T47" fmla="*/ 55 h 452"/>
              <a:gd name="T48" fmla="*/ 0 w 382"/>
              <a:gd name="T49" fmla="*/ 110 h 452"/>
              <a:gd name="T50" fmla="*/ 214 w 382"/>
              <a:gd name="T51" fmla="*/ 337 h 452"/>
              <a:gd name="T52" fmla="*/ 204 w 382"/>
              <a:gd name="T53" fmla="*/ 347 h 452"/>
              <a:gd name="T54" fmla="*/ 283 w 382"/>
              <a:gd name="T55" fmla="*/ 431 h 452"/>
              <a:gd name="T56" fmla="*/ 293 w 382"/>
              <a:gd name="T57" fmla="*/ 421 h 452"/>
              <a:gd name="T58" fmla="*/ 322 w 382"/>
              <a:gd name="T59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2" h="452">
                <a:moveTo>
                  <a:pt x="322" y="451"/>
                </a:moveTo>
                <a:lnTo>
                  <a:pt x="332" y="441"/>
                </a:lnTo>
                <a:lnTo>
                  <a:pt x="332" y="436"/>
                </a:lnTo>
                <a:lnTo>
                  <a:pt x="342" y="416"/>
                </a:lnTo>
                <a:lnTo>
                  <a:pt x="351" y="406"/>
                </a:lnTo>
                <a:lnTo>
                  <a:pt x="356" y="396"/>
                </a:lnTo>
                <a:lnTo>
                  <a:pt x="361" y="396"/>
                </a:lnTo>
                <a:lnTo>
                  <a:pt x="366" y="386"/>
                </a:lnTo>
                <a:lnTo>
                  <a:pt x="366" y="381"/>
                </a:lnTo>
                <a:lnTo>
                  <a:pt x="376" y="376"/>
                </a:lnTo>
                <a:lnTo>
                  <a:pt x="381" y="371"/>
                </a:lnTo>
                <a:lnTo>
                  <a:pt x="376" y="371"/>
                </a:lnTo>
                <a:lnTo>
                  <a:pt x="376" y="357"/>
                </a:lnTo>
                <a:lnTo>
                  <a:pt x="366" y="347"/>
                </a:lnTo>
                <a:lnTo>
                  <a:pt x="366" y="342"/>
                </a:lnTo>
                <a:lnTo>
                  <a:pt x="361" y="337"/>
                </a:lnTo>
                <a:lnTo>
                  <a:pt x="361" y="322"/>
                </a:lnTo>
                <a:lnTo>
                  <a:pt x="351" y="322"/>
                </a:lnTo>
                <a:lnTo>
                  <a:pt x="351" y="317"/>
                </a:lnTo>
                <a:lnTo>
                  <a:pt x="342" y="307"/>
                </a:lnTo>
                <a:lnTo>
                  <a:pt x="337" y="307"/>
                </a:lnTo>
                <a:lnTo>
                  <a:pt x="337" y="283"/>
                </a:lnTo>
                <a:lnTo>
                  <a:pt x="233" y="0"/>
                </a:lnTo>
                <a:lnTo>
                  <a:pt x="45" y="55"/>
                </a:lnTo>
                <a:lnTo>
                  <a:pt x="0" y="110"/>
                </a:lnTo>
                <a:lnTo>
                  <a:pt x="214" y="337"/>
                </a:lnTo>
                <a:lnTo>
                  <a:pt x="204" y="347"/>
                </a:lnTo>
                <a:lnTo>
                  <a:pt x="283" y="431"/>
                </a:lnTo>
                <a:lnTo>
                  <a:pt x="293" y="421"/>
                </a:lnTo>
                <a:lnTo>
                  <a:pt x="322" y="451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65" name="Freeform 37"/>
          <p:cNvSpPr>
            <a:spLocks/>
          </p:cNvSpPr>
          <p:nvPr/>
        </p:nvSpPr>
        <p:spPr bwMode="auto">
          <a:xfrm>
            <a:off x="3868167" y="3698479"/>
            <a:ext cx="542925" cy="393700"/>
          </a:xfrm>
          <a:custGeom>
            <a:avLst/>
            <a:gdLst>
              <a:gd name="T0" fmla="*/ 68 w 342"/>
              <a:gd name="T1" fmla="*/ 247 h 248"/>
              <a:gd name="T2" fmla="*/ 73 w 342"/>
              <a:gd name="T3" fmla="*/ 247 h 248"/>
              <a:gd name="T4" fmla="*/ 83 w 342"/>
              <a:gd name="T5" fmla="*/ 242 h 248"/>
              <a:gd name="T6" fmla="*/ 88 w 342"/>
              <a:gd name="T7" fmla="*/ 242 h 248"/>
              <a:gd name="T8" fmla="*/ 93 w 342"/>
              <a:gd name="T9" fmla="*/ 233 h 248"/>
              <a:gd name="T10" fmla="*/ 93 w 342"/>
              <a:gd name="T11" fmla="*/ 228 h 248"/>
              <a:gd name="T12" fmla="*/ 108 w 342"/>
              <a:gd name="T13" fmla="*/ 213 h 248"/>
              <a:gd name="T14" fmla="*/ 113 w 342"/>
              <a:gd name="T15" fmla="*/ 213 h 248"/>
              <a:gd name="T16" fmla="*/ 128 w 342"/>
              <a:gd name="T17" fmla="*/ 208 h 248"/>
              <a:gd name="T18" fmla="*/ 153 w 342"/>
              <a:gd name="T19" fmla="*/ 208 h 248"/>
              <a:gd name="T20" fmla="*/ 167 w 342"/>
              <a:gd name="T21" fmla="*/ 198 h 248"/>
              <a:gd name="T22" fmla="*/ 187 w 342"/>
              <a:gd name="T23" fmla="*/ 188 h 248"/>
              <a:gd name="T24" fmla="*/ 197 w 342"/>
              <a:gd name="T25" fmla="*/ 168 h 248"/>
              <a:gd name="T26" fmla="*/ 202 w 342"/>
              <a:gd name="T27" fmla="*/ 163 h 248"/>
              <a:gd name="T28" fmla="*/ 232 w 342"/>
              <a:gd name="T29" fmla="*/ 149 h 248"/>
              <a:gd name="T30" fmla="*/ 237 w 342"/>
              <a:gd name="T31" fmla="*/ 144 h 248"/>
              <a:gd name="T32" fmla="*/ 247 w 342"/>
              <a:gd name="T33" fmla="*/ 144 h 248"/>
              <a:gd name="T34" fmla="*/ 267 w 342"/>
              <a:gd name="T35" fmla="*/ 124 h 248"/>
              <a:gd name="T36" fmla="*/ 277 w 342"/>
              <a:gd name="T37" fmla="*/ 119 h 248"/>
              <a:gd name="T38" fmla="*/ 287 w 342"/>
              <a:gd name="T39" fmla="*/ 110 h 248"/>
              <a:gd name="T40" fmla="*/ 287 w 342"/>
              <a:gd name="T41" fmla="*/ 105 h 248"/>
              <a:gd name="T42" fmla="*/ 291 w 342"/>
              <a:gd name="T43" fmla="*/ 100 h 248"/>
              <a:gd name="T44" fmla="*/ 296 w 342"/>
              <a:gd name="T45" fmla="*/ 90 h 248"/>
              <a:gd name="T46" fmla="*/ 301 w 342"/>
              <a:gd name="T47" fmla="*/ 85 h 248"/>
              <a:gd name="T48" fmla="*/ 311 w 342"/>
              <a:gd name="T49" fmla="*/ 80 h 248"/>
              <a:gd name="T50" fmla="*/ 316 w 342"/>
              <a:gd name="T51" fmla="*/ 75 h 248"/>
              <a:gd name="T52" fmla="*/ 326 w 342"/>
              <a:gd name="T53" fmla="*/ 70 h 248"/>
              <a:gd name="T54" fmla="*/ 336 w 342"/>
              <a:gd name="T55" fmla="*/ 60 h 248"/>
              <a:gd name="T56" fmla="*/ 341 w 342"/>
              <a:gd name="T57" fmla="*/ 50 h 248"/>
              <a:gd name="T58" fmla="*/ 311 w 342"/>
              <a:gd name="T59" fmla="*/ 30 h 248"/>
              <a:gd name="T60" fmla="*/ 306 w 342"/>
              <a:gd name="T61" fmla="*/ 0 h 248"/>
              <a:gd name="T62" fmla="*/ 0 w 342"/>
              <a:gd name="T63" fmla="*/ 90 h 248"/>
              <a:gd name="T64" fmla="*/ 24 w 342"/>
              <a:gd name="T65" fmla="*/ 163 h 248"/>
              <a:gd name="T66" fmla="*/ 24 w 342"/>
              <a:gd name="T67" fmla="*/ 183 h 248"/>
              <a:gd name="T68" fmla="*/ 29 w 342"/>
              <a:gd name="T69" fmla="*/ 188 h 248"/>
              <a:gd name="T70" fmla="*/ 34 w 342"/>
              <a:gd name="T71" fmla="*/ 188 h 248"/>
              <a:gd name="T72" fmla="*/ 43 w 342"/>
              <a:gd name="T73" fmla="*/ 198 h 248"/>
              <a:gd name="T74" fmla="*/ 48 w 342"/>
              <a:gd name="T75" fmla="*/ 198 h 248"/>
              <a:gd name="T76" fmla="*/ 48 w 342"/>
              <a:gd name="T77" fmla="*/ 218 h 248"/>
              <a:gd name="T78" fmla="*/ 53 w 342"/>
              <a:gd name="T79" fmla="*/ 218 h 248"/>
              <a:gd name="T80" fmla="*/ 53 w 342"/>
              <a:gd name="T81" fmla="*/ 223 h 248"/>
              <a:gd name="T82" fmla="*/ 58 w 342"/>
              <a:gd name="T83" fmla="*/ 228 h 248"/>
              <a:gd name="T84" fmla="*/ 58 w 342"/>
              <a:gd name="T85" fmla="*/ 233 h 248"/>
              <a:gd name="T86" fmla="*/ 63 w 342"/>
              <a:gd name="T87" fmla="*/ 233 h 248"/>
              <a:gd name="T88" fmla="*/ 63 w 342"/>
              <a:gd name="T89" fmla="*/ 242 h 248"/>
              <a:gd name="T90" fmla="*/ 68 w 342"/>
              <a:gd name="T91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2" h="248">
                <a:moveTo>
                  <a:pt x="68" y="247"/>
                </a:moveTo>
                <a:lnTo>
                  <a:pt x="73" y="247"/>
                </a:lnTo>
                <a:lnTo>
                  <a:pt x="83" y="242"/>
                </a:lnTo>
                <a:lnTo>
                  <a:pt x="88" y="242"/>
                </a:lnTo>
                <a:lnTo>
                  <a:pt x="93" y="233"/>
                </a:lnTo>
                <a:lnTo>
                  <a:pt x="93" y="228"/>
                </a:lnTo>
                <a:lnTo>
                  <a:pt x="108" y="213"/>
                </a:lnTo>
                <a:lnTo>
                  <a:pt x="113" y="213"/>
                </a:lnTo>
                <a:lnTo>
                  <a:pt x="128" y="208"/>
                </a:lnTo>
                <a:lnTo>
                  <a:pt x="153" y="208"/>
                </a:lnTo>
                <a:lnTo>
                  <a:pt x="167" y="198"/>
                </a:lnTo>
                <a:lnTo>
                  <a:pt x="187" y="188"/>
                </a:lnTo>
                <a:lnTo>
                  <a:pt x="197" y="168"/>
                </a:lnTo>
                <a:lnTo>
                  <a:pt x="202" y="163"/>
                </a:lnTo>
                <a:lnTo>
                  <a:pt x="232" y="149"/>
                </a:lnTo>
                <a:lnTo>
                  <a:pt x="237" y="144"/>
                </a:lnTo>
                <a:lnTo>
                  <a:pt x="247" y="144"/>
                </a:lnTo>
                <a:lnTo>
                  <a:pt x="267" y="124"/>
                </a:lnTo>
                <a:lnTo>
                  <a:pt x="277" y="119"/>
                </a:lnTo>
                <a:lnTo>
                  <a:pt x="287" y="110"/>
                </a:lnTo>
                <a:lnTo>
                  <a:pt x="287" y="105"/>
                </a:lnTo>
                <a:lnTo>
                  <a:pt x="291" y="100"/>
                </a:lnTo>
                <a:lnTo>
                  <a:pt x="296" y="90"/>
                </a:lnTo>
                <a:lnTo>
                  <a:pt x="301" y="85"/>
                </a:lnTo>
                <a:lnTo>
                  <a:pt x="311" y="80"/>
                </a:lnTo>
                <a:lnTo>
                  <a:pt x="316" y="75"/>
                </a:lnTo>
                <a:lnTo>
                  <a:pt x="326" y="70"/>
                </a:lnTo>
                <a:lnTo>
                  <a:pt x="336" y="60"/>
                </a:lnTo>
                <a:lnTo>
                  <a:pt x="341" y="50"/>
                </a:lnTo>
                <a:lnTo>
                  <a:pt x="311" y="30"/>
                </a:lnTo>
                <a:lnTo>
                  <a:pt x="306" y="0"/>
                </a:lnTo>
                <a:lnTo>
                  <a:pt x="0" y="90"/>
                </a:lnTo>
                <a:lnTo>
                  <a:pt x="24" y="163"/>
                </a:lnTo>
                <a:lnTo>
                  <a:pt x="24" y="183"/>
                </a:lnTo>
                <a:lnTo>
                  <a:pt x="29" y="188"/>
                </a:lnTo>
                <a:lnTo>
                  <a:pt x="34" y="188"/>
                </a:lnTo>
                <a:lnTo>
                  <a:pt x="43" y="198"/>
                </a:lnTo>
                <a:lnTo>
                  <a:pt x="48" y="198"/>
                </a:lnTo>
                <a:lnTo>
                  <a:pt x="48" y="218"/>
                </a:lnTo>
                <a:lnTo>
                  <a:pt x="53" y="218"/>
                </a:lnTo>
                <a:lnTo>
                  <a:pt x="53" y="223"/>
                </a:lnTo>
                <a:lnTo>
                  <a:pt x="58" y="228"/>
                </a:lnTo>
                <a:lnTo>
                  <a:pt x="58" y="233"/>
                </a:lnTo>
                <a:lnTo>
                  <a:pt x="63" y="233"/>
                </a:lnTo>
                <a:lnTo>
                  <a:pt x="63" y="242"/>
                </a:lnTo>
                <a:lnTo>
                  <a:pt x="68" y="247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66" name="Freeform 38"/>
          <p:cNvSpPr>
            <a:spLocks/>
          </p:cNvSpPr>
          <p:nvPr/>
        </p:nvSpPr>
        <p:spPr bwMode="auto">
          <a:xfrm>
            <a:off x="3741167" y="2966641"/>
            <a:ext cx="622300" cy="876300"/>
          </a:xfrm>
          <a:custGeom>
            <a:avLst/>
            <a:gdLst>
              <a:gd name="T0" fmla="*/ 0 w 392"/>
              <a:gd name="T1" fmla="*/ 337 h 552"/>
              <a:gd name="T2" fmla="*/ 40 w 392"/>
              <a:gd name="T3" fmla="*/ 323 h 552"/>
              <a:gd name="T4" fmla="*/ 70 w 392"/>
              <a:gd name="T5" fmla="*/ 313 h 552"/>
              <a:gd name="T6" fmla="*/ 89 w 392"/>
              <a:gd name="T7" fmla="*/ 313 h 552"/>
              <a:gd name="T8" fmla="*/ 94 w 392"/>
              <a:gd name="T9" fmla="*/ 308 h 552"/>
              <a:gd name="T10" fmla="*/ 99 w 392"/>
              <a:gd name="T11" fmla="*/ 298 h 552"/>
              <a:gd name="T12" fmla="*/ 109 w 392"/>
              <a:gd name="T13" fmla="*/ 288 h 552"/>
              <a:gd name="T14" fmla="*/ 118 w 392"/>
              <a:gd name="T15" fmla="*/ 283 h 552"/>
              <a:gd name="T16" fmla="*/ 123 w 392"/>
              <a:gd name="T17" fmla="*/ 278 h 552"/>
              <a:gd name="T18" fmla="*/ 133 w 392"/>
              <a:gd name="T19" fmla="*/ 273 h 552"/>
              <a:gd name="T20" fmla="*/ 138 w 392"/>
              <a:gd name="T21" fmla="*/ 268 h 552"/>
              <a:gd name="T22" fmla="*/ 138 w 392"/>
              <a:gd name="T23" fmla="*/ 258 h 552"/>
              <a:gd name="T24" fmla="*/ 143 w 392"/>
              <a:gd name="T25" fmla="*/ 248 h 552"/>
              <a:gd name="T26" fmla="*/ 143 w 392"/>
              <a:gd name="T27" fmla="*/ 238 h 552"/>
              <a:gd name="T28" fmla="*/ 148 w 392"/>
              <a:gd name="T29" fmla="*/ 233 h 552"/>
              <a:gd name="T30" fmla="*/ 148 w 392"/>
              <a:gd name="T31" fmla="*/ 223 h 552"/>
              <a:gd name="T32" fmla="*/ 153 w 392"/>
              <a:gd name="T33" fmla="*/ 213 h 552"/>
              <a:gd name="T34" fmla="*/ 153 w 392"/>
              <a:gd name="T35" fmla="*/ 199 h 552"/>
              <a:gd name="T36" fmla="*/ 163 w 392"/>
              <a:gd name="T37" fmla="*/ 179 h 552"/>
              <a:gd name="T38" fmla="*/ 163 w 392"/>
              <a:gd name="T39" fmla="*/ 174 h 552"/>
              <a:gd name="T40" fmla="*/ 168 w 392"/>
              <a:gd name="T41" fmla="*/ 164 h 552"/>
              <a:gd name="T42" fmla="*/ 168 w 392"/>
              <a:gd name="T43" fmla="*/ 159 h 552"/>
              <a:gd name="T44" fmla="*/ 173 w 392"/>
              <a:gd name="T45" fmla="*/ 149 h 552"/>
              <a:gd name="T46" fmla="*/ 178 w 392"/>
              <a:gd name="T47" fmla="*/ 149 h 552"/>
              <a:gd name="T48" fmla="*/ 183 w 392"/>
              <a:gd name="T49" fmla="*/ 144 h 552"/>
              <a:gd name="T50" fmla="*/ 193 w 392"/>
              <a:gd name="T51" fmla="*/ 139 h 552"/>
              <a:gd name="T52" fmla="*/ 193 w 392"/>
              <a:gd name="T53" fmla="*/ 104 h 552"/>
              <a:gd name="T54" fmla="*/ 188 w 392"/>
              <a:gd name="T55" fmla="*/ 94 h 552"/>
              <a:gd name="T56" fmla="*/ 188 w 392"/>
              <a:gd name="T57" fmla="*/ 89 h 552"/>
              <a:gd name="T58" fmla="*/ 183 w 392"/>
              <a:gd name="T59" fmla="*/ 84 h 552"/>
              <a:gd name="T60" fmla="*/ 183 w 392"/>
              <a:gd name="T61" fmla="*/ 80 h 552"/>
              <a:gd name="T62" fmla="*/ 178 w 392"/>
              <a:gd name="T63" fmla="*/ 75 h 552"/>
              <a:gd name="T64" fmla="*/ 178 w 392"/>
              <a:gd name="T65" fmla="*/ 65 h 552"/>
              <a:gd name="T66" fmla="*/ 183 w 392"/>
              <a:gd name="T67" fmla="*/ 55 h 552"/>
              <a:gd name="T68" fmla="*/ 188 w 392"/>
              <a:gd name="T69" fmla="*/ 55 h 552"/>
              <a:gd name="T70" fmla="*/ 193 w 392"/>
              <a:gd name="T71" fmla="*/ 50 h 552"/>
              <a:gd name="T72" fmla="*/ 203 w 392"/>
              <a:gd name="T73" fmla="*/ 50 h 552"/>
              <a:gd name="T74" fmla="*/ 208 w 392"/>
              <a:gd name="T75" fmla="*/ 40 h 552"/>
              <a:gd name="T76" fmla="*/ 292 w 392"/>
              <a:gd name="T77" fmla="*/ 40 h 552"/>
              <a:gd name="T78" fmla="*/ 307 w 392"/>
              <a:gd name="T79" fmla="*/ 35 h 552"/>
              <a:gd name="T80" fmla="*/ 317 w 392"/>
              <a:gd name="T81" fmla="*/ 25 h 552"/>
              <a:gd name="T82" fmla="*/ 327 w 392"/>
              <a:gd name="T83" fmla="*/ 10 h 552"/>
              <a:gd name="T84" fmla="*/ 332 w 392"/>
              <a:gd name="T85" fmla="*/ 5 h 552"/>
              <a:gd name="T86" fmla="*/ 332 w 392"/>
              <a:gd name="T87" fmla="*/ 0 h 552"/>
              <a:gd name="T88" fmla="*/ 337 w 392"/>
              <a:gd name="T89" fmla="*/ 0 h 552"/>
              <a:gd name="T90" fmla="*/ 337 w 392"/>
              <a:gd name="T91" fmla="*/ 10 h 552"/>
              <a:gd name="T92" fmla="*/ 332 w 392"/>
              <a:gd name="T93" fmla="*/ 15 h 552"/>
              <a:gd name="T94" fmla="*/ 332 w 392"/>
              <a:gd name="T95" fmla="*/ 20 h 552"/>
              <a:gd name="T96" fmla="*/ 337 w 392"/>
              <a:gd name="T97" fmla="*/ 20 h 552"/>
              <a:gd name="T98" fmla="*/ 337 w 392"/>
              <a:gd name="T99" fmla="*/ 25 h 552"/>
              <a:gd name="T100" fmla="*/ 352 w 392"/>
              <a:gd name="T101" fmla="*/ 25 h 552"/>
              <a:gd name="T102" fmla="*/ 362 w 392"/>
              <a:gd name="T103" fmla="*/ 20 h 552"/>
              <a:gd name="T104" fmla="*/ 367 w 392"/>
              <a:gd name="T105" fmla="*/ 20 h 552"/>
              <a:gd name="T106" fmla="*/ 391 w 392"/>
              <a:gd name="T107" fmla="*/ 109 h 552"/>
              <a:gd name="T108" fmla="*/ 282 w 392"/>
              <a:gd name="T109" fmla="*/ 139 h 552"/>
              <a:gd name="T110" fmla="*/ 381 w 392"/>
              <a:gd name="T111" fmla="*/ 461 h 552"/>
              <a:gd name="T112" fmla="*/ 80 w 392"/>
              <a:gd name="T113" fmla="*/ 551 h 552"/>
              <a:gd name="T114" fmla="*/ 0 w 392"/>
              <a:gd name="T115" fmla="*/ 337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2" h="552">
                <a:moveTo>
                  <a:pt x="0" y="337"/>
                </a:moveTo>
                <a:lnTo>
                  <a:pt x="40" y="323"/>
                </a:lnTo>
                <a:lnTo>
                  <a:pt x="70" y="313"/>
                </a:lnTo>
                <a:lnTo>
                  <a:pt x="89" y="313"/>
                </a:lnTo>
                <a:lnTo>
                  <a:pt x="94" y="308"/>
                </a:lnTo>
                <a:lnTo>
                  <a:pt x="99" y="298"/>
                </a:lnTo>
                <a:lnTo>
                  <a:pt x="109" y="288"/>
                </a:lnTo>
                <a:lnTo>
                  <a:pt x="118" y="283"/>
                </a:lnTo>
                <a:lnTo>
                  <a:pt x="123" y="278"/>
                </a:lnTo>
                <a:lnTo>
                  <a:pt x="133" y="273"/>
                </a:lnTo>
                <a:lnTo>
                  <a:pt x="138" y="268"/>
                </a:lnTo>
                <a:lnTo>
                  <a:pt x="138" y="258"/>
                </a:lnTo>
                <a:lnTo>
                  <a:pt x="143" y="248"/>
                </a:lnTo>
                <a:lnTo>
                  <a:pt x="143" y="238"/>
                </a:lnTo>
                <a:lnTo>
                  <a:pt x="148" y="233"/>
                </a:lnTo>
                <a:lnTo>
                  <a:pt x="148" y="223"/>
                </a:lnTo>
                <a:lnTo>
                  <a:pt x="153" y="213"/>
                </a:lnTo>
                <a:lnTo>
                  <a:pt x="153" y="199"/>
                </a:lnTo>
                <a:lnTo>
                  <a:pt x="163" y="179"/>
                </a:lnTo>
                <a:lnTo>
                  <a:pt x="163" y="174"/>
                </a:lnTo>
                <a:lnTo>
                  <a:pt x="168" y="164"/>
                </a:lnTo>
                <a:lnTo>
                  <a:pt x="168" y="159"/>
                </a:lnTo>
                <a:lnTo>
                  <a:pt x="173" y="149"/>
                </a:lnTo>
                <a:lnTo>
                  <a:pt x="178" y="149"/>
                </a:lnTo>
                <a:lnTo>
                  <a:pt x="183" y="144"/>
                </a:lnTo>
                <a:lnTo>
                  <a:pt x="193" y="139"/>
                </a:lnTo>
                <a:lnTo>
                  <a:pt x="193" y="104"/>
                </a:lnTo>
                <a:lnTo>
                  <a:pt x="188" y="94"/>
                </a:lnTo>
                <a:lnTo>
                  <a:pt x="188" y="89"/>
                </a:lnTo>
                <a:lnTo>
                  <a:pt x="183" y="84"/>
                </a:lnTo>
                <a:lnTo>
                  <a:pt x="183" y="80"/>
                </a:lnTo>
                <a:lnTo>
                  <a:pt x="178" y="75"/>
                </a:lnTo>
                <a:lnTo>
                  <a:pt x="178" y="65"/>
                </a:lnTo>
                <a:lnTo>
                  <a:pt x="183" y="55"/>
                </a:lnTo>
                <a:lnTo>
                  <a:pt x="188" y="55"/>
                </a:lnTo>
                <a:lnTo>
                  <a:pt x="193" y="50"/>
                </a:lnTo>
                <a:lnTo>
                  <a:pt x="203" y="50"/>
                </a:lnTo>
                <a:lnTo>
                  <a:pt x="208" y="40"/>
                </a:lnTo>
                <a:lnTo>
                  <a:pt x="292" y="40"/>
                </a:lnTo>
                <a:lnTo>
                  <a:pt x="307" y="35"/>
                </a:lnTo>
                <a:lnTo>
                  <a:pt x="317" y="25"/>
                </a:lnTo>
                <a:lnTo>
                  <a:pt x="327" y="10"/>
                </a:lnTo>
                <a:lnTo>
                  <a:pt x="332" y="5"/>
                </a:lnTo>
                <a:lnTo>
                  <a:pt x="332" y="0"/>
                </a:lnTo>
                <a:lnTo>
                  <a:pt x="337" y="0"/>
                </a:lnTo>
                <a:lnTo>
                  <a:pt x="337" y="10"/>
                </a:lnTo>
                <a:lnTo>
                  <a:pt x="332" y="15"/>
                </a:lnTo>
                <a:lnTo>
                  <a:pt x="332" y="20"/>
                </a:lnTo>
                <a:lnTo>
                  <a:pt x="337" y="20"/>
                </a:lnTo>
                <a:lnTo>
                  <a:pt x="337" y="25"/>
                </a:lnTo>
                <a:lnTo>
                  <a:pt x="352" y="25"/>
                </a:lnTo>
                <a:lnTo>
                  <a:pt x="362" y="20"/>
                </a:lnTo>
                <a:lnTo>
                  <a:pt x="367" y="20"/>
                </a:lnTo>
                <a:lnTo>
                  <a:pt x="391" y="109"/>
                </a:lnTo>
                <a:lnTo>
                  <a:pt x="282" y="139"/>
                </a:lnTo>
                <a:lnTo>
                  <a:pt x="381" y="461"/>
                </a:lnTo>
                <a:lnTo>
                  <a:pt x="80" y="551"/>
                </a:lnTo>
                <a:lnTo>
                  <a:pt x="0" y="337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67" name="Freeform 39"/>
          <p:cNvSpPr>
            <a:spLocks/>
          </p:cNvSpPr>
          <p:nvPr/>
        </p:nvSpPr>
        <p:spPr bwMode="auto">
          <a:xfrm>
            <a:off x="3237929" y="2228454"/>
            <a:ext cx="1212850" cy="1330325"/>
          </a:xfrm>
          <a:custGeom>
            <a:avLst/>
            <a:gdLst>
              <a:gd name="T0" fmla="*/ 480 w 764"/>
              <a:gd name="T1" fmla="*/ 579 h 838"/>
              <a:gd name="T2" fmla="*/ 470 w 764"/>
              <a:gd name="T3" fmla="*/ 470 h 838"/>
              <a:gd name="T4" fmla="*/ 485 w 764"/>
              <a:gd name="T5" fmla="*/ 450 h 838"/>
              <a:gd name="T6" fmla="*/ 485 w 764"/>
              <a:gd name="T7" fmla="*/ 440 h 838"/>
              <a:gd name="T8" fmla="*/ 416 w 764"/>
              <a:gd name="T9" fmla="*/ 465 h 838"/>
              <a:gd name="T10" fmla="*/ 372 w 764"/>
              <a:gd name="T11" fmla="*/ 450 h 838"/>
              <a:gd name="T12" fmla="*/ 426 w 764"/>
              <a:gd name="T13" fmla="*/ 435 h 838"/>
              <a:gd name="T14" fmla="*/ 490 w 764"/>
              <a:gd name="T15" fmla="*/ 401 h 838"/>
              <a:gd name="T16" fmla="*/ 540 w 764"/>
              <a:gd name="T17" fmla="*/ 337 h 838"/>
              <a:gd name="T18" fmla="*/ 530 w 764"/>
              <a:gd name="T19" fmla="*/ 268 h 838"/>
              <a:gd name="T20" fmla="*/ 540 w 764"/>
              <a:gd name="T21" fmla="*/ 223 h 838"/>
              <a:gd name="T22" fmla="*/ 560 w 764"/>
              <a:gd name="T23" fmla="*/ 193 h 838"/>
              <a:gd name="T24" fmla="*/ 589 w 764"/>
              <a:gd name="T25" fmla="*/ 144 h 838"/>
              <a:gd name="T26" fmla="*/ 594 w 764"/>
              <a:gd name="T27" fmla="*/ 193 h 838"/>
              <a:gd name="T28" fmla="*/ 574 w 764"/>
              <a:gd name="T29" fmla="*/ 253 h 838"/>
              <a:gd name="T30" fmla="*/ 564 w 764"/>
              <a:gd name="T31" fmla="*/ 278 h 838"/>
              <a:gd name="T32" fmla="*/ 614 w 764"/>
              <a:gd name="T33" fmla="*/ 293 h 838"/>
              <a:gd name="T34" fmla="*/ 664 w 764"/>
              <a:gd name="T35" fmla="*/ 312 h 838"/>
              <a:gd name="T36" fmla="*/ 679 w 764"/>
              <a:gd name="T37" fmla="*/ 362 h 838"/>
              <a:gd name="T38" fmla="*/ 763 w 764"/>
              <a:gd name="T39" fmla="*/ 347 h 838"/>
              <a:gd name="T40" fmla="*/ 644 w 764"/>
              <a:gd name="T41" fmla="*/ 104 h 838"/>
              <a:gd name="T42" fmla="*/ 604 w 764"/>
              <a:gd name="T43" fmla="*/ 104 h 838"/>
              <a:gd name="T44" fmla="*/ 569 w 764"/>
              <a:gd name="T45" fmla="*/ 59 h 838"/>
              <a:gd name="T46" fmla="*/ 515 w 764"/>
              <a:gd name="T47" fmla="*/ 30 h 838"/>
              <a:gd name="T48" fmla="*/ 475 w 764"/>
              <a:gd name="T49" fmla="*/ 20 h 838"/>
              <a:gd name="T50" fmla="*/ 401 w 764"/>
              <a:gd name="T51" fmla="*/ 0 h 838"/>
              <a:gd name="T52" fmla="*/ 382 w 764"/>
              <a:gd name="T53" fmla="*/ 45 h 838"/>
              <a:gd name="T54" fmla="*/ 362 w 764"/>
              <a:gd name="T55" fmla="*/ 89 h 838"/>
              <a:gd name="T56" fmla="*/ 357 w 764"/>
              <a:gd name="T57" fmla="*/ 109 h 838"/>
              <a:gd name="T58" fmla="*/ 332 w 764"/>
              <a:gd name="T59" fmla="*/ 104 h 838"/>
              <a:gd name="T60" fmla="*/ 307 w 764"/>
              <a:gd name="T61" fmla="*/ 129 h 838"/>
              <a:gd name="T62" fmla="*/ 283 w 764"/>
              <a:gd name="T63" fmla="*/ 104 h 838"/>
              <a:gd name="T64" fmla="*/ 248 w 764"/>
              <a:gd name="T65" fmla="*/ 119 h 838"/>
              <a:gd name="T66" fmla="*/ 218 w 764"/>
              <a:gd name="T67" fmla="*/ 109 h 838"/>
              <a:gd name="T68" fmla="*/ 223 w 764"/>
              <a:gd name="T69" fmla="*/ 74 h 838"/>
              <a:gd name="T70" fmla="*/ 223 w 764"/>
              <a:gd name="T71" fmla="*/ 30 h 838"/>
              <a:gd name="T72" fmla="*/ 159 w 764"/>
              <a:gd name="T73" fmla="*/ 69 h 838"/>
              <a:gd name="T74" fmla="*/ 124 w 764"/>
              <a:gd name="T75" fmla="*/ 74 h 838"/>
              <a:gd name="T76" fmla="*/ 139 w 764"/>
              <a:gd name="T77" fmla="*/ 139 h 838"/>
              <a:gd name="T78" fmla="*/ 193 w 764"/>
              <a:gd name="T79" fmla="*/ 159 h 838"/>
              <a:gd name="T80" fmla="*/ 198 w 764"/>
              <a:gd name="T81" fmla="*/ 203 h 838"/>
              <a:gd name="T82" fmla="*/ 174 w 764"/>
              <a:gd name="T83" fmla="*/ 307 h 838"/>
              <a:gd name="T84" fmla="*/ 139 w 764"/>
              <a:gd name="T85" fmla="*/ 342 h 838"/>
              <a:gd name="T86" fmla="*/ 69 w 764"/>
              <a:gd name="T87" fmla="*/ 337 h 838"/>
              <a:gd name="T88" fmla="*/ 35 w 764"/>
              <a:gd name="T89" fmla="*/ 569 h 838"/>
              <a:gd name="T90" fmla="*/ 397 w 764"/>
              <a:gd name="T91" fmla="*/ 778 h 838"/>
              <a:gd name="T92" fmla="*/ 440 w 764"/>
              <a:gd name="T93" fmla="*/ 748 h 838"/>
              <a:gd name="T94" fmla="*/ 465 w 764"/>
              <a:gd name="T95" fmla="*/ 683 h 838"/>
              <a:gd name="T96" fmla="*/ 485 w 764"/>
              <a:gd name="T97" fmla="*/ 62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64" h="838">
                <a:moveTo>
                  <a:pt x="490" y="614"/>
                </a:moveTo>
                <a:lnTo>
                  <a:pt x="485" y="609"/>
                </a:lnTo>
                <a:lnTo>
                  <a:pt x="485" y="594"/>
                </a:lnTo>
                <a:lnTo>
                  <a:pt x="480" y="579"/>
                </a:lnTo>
                <a:lnTo>
                  <a:pt x="475" y="569"/>
                </a:lnTo>
                <a:lnTo>
                  <a:pt x="475" y="520"/>
                </a:lnTo>
                <a:lnTo>
                  <a:pt x="470" y="500"/>
                </a:lnTo>
                <a:lnTo>
                  <a:pt x="470" y="470"/>
                </a:lnTo>
                <a:lnTo>
                  <a:pt x="475" y="460"/>
                </a:lnTo>
                <a:lnTo>
                  <a:pt x="475" y="455"/>
                </a:lnTo>
                <a:lnTo>
                  <a:pt x="480" y="450"/>
                </a:lnTo>
                <a:lnTo>
                  <a:pt x="485" y="450"/>
                </a:lnTo>
                <a:lnTo>
                  <a:pt x="485" y="445"/>
                </a:lnTo>
                <a:lnTo>
                  <a:pt x="490" y="440"/>
                </a:lnTo>
                <a:lnTo>
                  <a:pt x="490" y="435"/>
                </a:lnTo>
                <a:lnTo>
                  <a:pt x="485" y="440"/>
                </a:lnTo>
                <a:lnTo>
                  <a:pt x="470" y="440"/>
                </a:lnTo>
                <a:lnTo>
                  <a:pt x="450" y="450"/>
                </a:lnTo>
                <a:lnTo>
                  <a:pt x="435" y="455"/>
                </a:lnTo>
                <a:lnTo>
                  <a:pt x="416" y="465"/>
                </a:lnTo>
                <a:lnTo>
                  <a:pt x="387" y="465"/>
                </a:lnTo>
                <a:lnTo>
                  <a:pt x="377" y="455"/>
                </a:lnTo>
                <a:lnTo>
                  <a:pt x="372" y="455"/>
                </a:lnTo>
                <a:lnTo>
                  <a:pt x="372" y="450"/>
                </a:lnTo>
                <a:lnTo>
                  <a:pt x="382" y="440"/>
                </a:lnTo>
                <a:lnTo>
                  <a:pt x="406" y="440"/>
                </a:lnTo>
                <a:lnTo>
                  <a:pt x="416" y="435"/>
                </a:lnTo>
                <a:lnTo>
                  <a:pt x="426" y="435"/>
                </a:lnTo>
                <a:lnTo>
                  <a:pt x="435" y="430"/>
                </a:lnTo>
                <a:lnTo>
                  <a:pt x="450" y="425"/>
                </a:lnTo>
                <a:lnTo>
                  <a:pt x="460" y="421"/>
                </a:lnTo>
                <a:lnTo>
                  <a:pt x="490" y="401"/>
                </a:lnTo>
                <a:lnTo>
                  <a:pt x="515" y="376"/>
                </a:lnTo>
                <a:lnTo>
                  <a:pt x="525" y="362"/>
                </a:lnTo>
                <a:lnTo>
                  <a:pt x="535" y="352"/>
                </a:lnTo>
                <a:lnTo>
                  <a:pt x="540" y="337"/>
                </a:lnTo>
                <a:lnTo>
                  <a:pt x="550" y="322"/>
                </a:lnTo>
                <a:lnTo>
                  <a:pt x="550" y="293"/>
                </a:lnTo>
                <a:lnTo>
                  <a:pt x="545" y="283"/>
                </a:lnTo>
                <a:lnTo>
                  <a:pt x="530" y="268"/>
                </a:lnTo>
                <a:lnTo>
                  <a:pt x="525" y="258"/>
                </a:lnTo>
                <a:lnTo>
                  <a:pt x="525" y="238"/>
                </a:lnTo>
                <a:lnTo>
                  <a:pt x="530" y="228"/>
                </a:lnTo>
                <a:lnTo>
                  <a:pt x="540" y="223"/>
                </a:lnTo>
                <a:lnTo>
                  <a:pt x="545" y="218"/>
                </a:lnTo>
                <a:lnTo>
                  <a:pt x="555" y="213"/>
                </a:lnTo>
                <a:lnTo>
                  <a:pt x="555" y="203"/>
                </a:lnTo>
                <a:lnTo>
                  <a:pt x="560" y="193"/>
                </a:lnTo>
                <a:lnTo>
                  <a:pt x="560" y="183"/>
                </a:lnTo>
                <a:lnTo>
                  <a:pt x="564" y="174"/>
                </a:lnTo>
                <a:lnTo>
                  <a:pt x="574" y="159"/>
                </a:lnTo>
                <a:lnTo>
                  <a:pt x="589" y="144"/>
                </a:lnTo>
                <a:lnTo>
                  <a:pt x="599" y="139"/>
                </a:lnTo>
                <a:lnTo>
                  <a:pt x="599" y="154"/>
                </a:lnTo>
                <a:lnTo>
                  <a:pt x="594" y="179"/>
                </a:lnTo>
                <a:lnTo>
                  <a:pt x="594" y="193"/>
                </a:lnTo>
                <a:lnTo>
                  <a:pt x="584" y="223"/>
                </a:lnTo>
                <a:lnTo>
                  <a:pt x="584" y="228"/>
                </a:lnTo>
                <a:lnTo>
                  <a:pt x="579" y="238"/>
                </a:lnTo>
                <a:lnTo>
                  <a:pt x="574" y="253"/>
                </a:lnTo>
                <a:lnTo>
                  <a:pt x="569" y="263"/>
                </a:lnTo>
                <a:lnTo>
                  <a:pt x="569" y="268"/>
                </a:lnTo>
                <a:lnTo>
                  <a:pt x="564" y="273"/>
                </a:lnTo>
                <a:lnTo>
                  <a:pt x="564" y="278"/>
                </a:lnTo>
                <a:lnTo>
                  <a:pt x="574" y="288"/>
                </a:lnTo>
                <a:lnTo>
                  <a:pt x="589" y="283"/>
                </a:lnTo>
                <a:lnTo>
                  <a:pt x="609" y="283"/>
                </a:lnTo>
                <a:lnTo>
                  <a:pt x="614" y="293"/>
                </a:lnTo>
                <a:lnTo>
                  <a:pt x="624" y="298"/>
                </a:lnTo>
                <a:lnTo>
                  <a:pt x="629" y="302"/>
                </a:lnTo>
                <a:lnTo>
                  <a:pt x="644" y="312"/>
                </a:lnTo>
                <a:lnTo>
                  <a:pt x="664" y="312"/>
                </a:lnTo>
                <a:lnTo>
                  <a:pt x="679" y="322"/>
                </a:lnTo>
                <a:lnTo>
                  <a:pt x="684" y="327"/>
                </a:lnTo>
                <a:lnTo>
                  <a:pt x="684" y="352"/>
                </a:lnTo>
                <a:lnTo>
                  <a:pt x="679" y="362"/>
                </a:lnTo>
                <a:lnTo>
                  <a:pt x="684" y="371"/>
                </a:lnTo>
                <a:lnTo>
                  <a:pt x="693" y="381"/>
                </a:lnTo>
                <a:lnTo>
                  <a:pt x="708" y="381"/>
                </a:lnTo>
                <a:lnTo>
                  <a:pt x="763" y="347"/>
                </a:lnTo>
                <a:lnTo>
                  <a:pt x="679" y="89"/>
                </a:lnTo>
                <a:lnTo>
                  <a:pt x="669" y="89"/>
                </a:lnTo>
                <a:lnTo>
                  <a:pt x="659" y="94"/>
                </a:lnTo>
                <a:lnTo>
                  <a:pt x="644" y="104"/>
                </a:lnTo>
                <a:lnTo>
                  <a:pt x="639" y="104"/>
                </a:lnTo>
                <a:lnTo>
                  <a:pt x="629" y="109"/>
                </a:lnTo>
                <a:lnTo>
                  <a:pt x="609" y="109"/>
                </a:lnTo>
                <a:lnTo>
                  <a:pt x="604" y="104"/>
                </a:lnTo>
                <a:lnTo>
                  <a:pt x="579" y="104"/>
                </a:lnTo>
                <a:lnTo>
                  <a:pt x="579" y="99"/>
                </a:lnTo>
                <a:lnTo>
                  <a:pt x="569" y="89"/>
                </a:lnTo>
                <a:lnTo>
                  <a:pt x="569" y="59"/>
                </a:lnTo>
                <a:lnTo>
                  <a:pt x="550" y="40"/>
                </a:lnTo>
                <a:lnTo>
                  <a:pt x="540" y="40"/>
                </a:lnTo>
                <a:lnTo>
                  <a:pt x="525" y="35"/>
                </a:lnTo>
                <a:lnTo>
                  <a:pt x="515" y="30"/>
                </a:lnTo>
                <a:lnTo>
                  <a:pt x="495" y="30"/>
                </a:lnTo>
                <a:lnTo>
                  <a:pt x="490" y="25"/>
                </a:lnTo>
                <a:lnTo>
                  <a:pt x="480" y="25"/>
                </a:lnTo>
                <a:lnTo>
                  <a:pt x="475" y="20"/>
                </a:lnTo>
                <a:lnTo>
                  <a:pt x="455" y="10"/>
                </a:lnTo>
                <a:lnTo>
                  <a:pt x="440" y="10"/>
                </a:lnTo>
                <a:lnTo>
                  <a:pt x="431" y="0"/>
                </a:lnTo>
                <a:lnTo>
                  <a:pt x="401" y="0"/>
                </a:lnTo>
                <a:lnTo>
                  <a:pt x="392" y="5"/>
                </a:lnTo>
                <a:lnTo>
                  <a:pt x="372" y="25"/>
                </a:lnTo>
                <a:lnTo>
                  <a:pt x="372" y="35"/>
                </a:lnTo>
                <a:lnTo>
                  <a:pt x="382" y="45"/>
                </a:lnTo>
                <a:lnTo>
                  <a:pt x="382" y="69"/>
                </a:lnTo>
                <a:lnTo>
                  <a:pt x="377" y="74"/>
                </a:lnTo>
                <a:lnTo>
                  <a:pt x="372" y="84"/>
                </a:lnTo>
                <a:lnTo>
                  <a:pt x="362" y="89"/>
                </a:lnTo>
                <a:lnTo>
                  <a:pt x="337" y="89"/>
                </a:lnTo>
                <a:lnTo>
                  <a:pt x="337" y="99"/>
                </a:lnTo>
                <a:lnTo>
                  <a:pt x="347" y="109"/>
                </a:lnTo>
                <a:lnTo>
                  <a:pt x="357" y="109"/>
                </a:lnTo>
                <a:lnTo>
                  <a:pt x="357" y="119"/>
                </a:lnTo>
                <a:lnTo>
                  <a:pt x="352" y="119"/>
                </a:lnTo>
                <a:lnTo>
                  <a:pt x="347" y="109"/>
                </a:lnTo>
                <a:lnTo>
                  <a:pt x="332" y="104"/>
                </a:lnTo>
                <a:lnTo>
                  <a:pt x="327" y="99"/>
                </a:lnTo>
                <a:lnTo>
                  <a:pt x="317" y="99"/>
                </a:lnTo>
                <a:lnTo>
                  <a:pt x="307" y="109"/>
                </a:lnTo>
                <a:lnTo>
                  <a:pt x="307" y="129"/>
                </a:lnTo>
                <a:lnTo>
                  <a:pt x="293" y="129"/>
                </a:lnTo>
                <a:lnTo>
                  <a:pt x="288" y="124"/>
                </a:lnTo>
                <a:lnTo>
                  <a:pt x="288" y="109"/>
                </a:lnTo>
                <a:lnTo>
                  <a:pt x="283" y="104"/>
                </a:lnTo>
                <a:lnTo>
                  <a:pt x="273" y="109"/>
                </a:lnTo>
                <a:lnTo>
                  <a:pt x="268" y="109"/>
                </a:lnTo>
                <a:lnTo>
                  <a:pt x="253" y="124"/>
                </a:lnTo>
                <a:lnTo>
                  <a:pt x="248" y="119"/>
                </a:lnTo>
                <a:lnTo>
                  <a:pt x="248" y="99"/>
                </a:lnTo>
                <a:lnTo>
                  <a:pt x="233" y="99"/>
                </a:lnTo>
                <a:lnTo>
                  <a:pt x="228" y="109"/>
                </a:lnTo>
                <a:lnTo>
                  <a:pt x="218" y="109"/>
                </a:lnTo>
                <a:lnTo>
                  <a:pt x="213" y="104"/>
                </a:lnTo>
                <a:lnTo>
                  <a:pt x="213" y="99"/>
                </a:lnTo>
                <a:lnTo>
                  <a:pt x="218" y="84"/>
                </a:lnTo>
                <a:lnTo>
                  <a:pt x="223" y="74"/>
                </a:lnTo>
                <a:lnTo>
                  <a:pt x="233" y="64"/>
                </a:lnTo>
                <a:lnTo>
                  <a:pt x="238" y="50"/>
                </a:lnTo>
                <a:lnTo>
                  <a:pt x="233" y="40"/>
                </a:lnTo>
                <a:lnTo>
                  <a:pt x="223" y="30"/>
                </a:lnTo>
                <a:lnTo>
                  <a:pt x="203" y="30"/>
                </a:lnTo>
                <a:lnTo>
                  <a:pt x="183" y="40"/>
                </a:lnTo>
                <a:lnTo>
                  <a:pt x="164" y="59"/>
                </a:lnTo>
                <a:lnTo>
                  <a:pt x="159" y="69"/>
                </a:lnTo>
                <a:lnTo>
                  <a:pt x="144" y="69"/>
                </a:lnTo>
                <a:lnTo>
                  <a:pt x="139" y="64"/>
                </a:lnTo>
                <a:lnTo>
                  <a:pt x="134" y="64"/>
                </a:lnTo>
                <a:lnTo>
                  <a:pt x="124" y="74"/>
                </a:lnTo>
                <a:lnTo>
                  <a:pt x="124" y="109"/>
                </a:lnTo>
                <a:lnTo>
                  <a:pt x="119" y="129"/>
                </a:lnTo>
                <a:lnTo>
                  <a:pt x="124" y="134"/>
                </a:lnTo>
                <a:lnTo>
                  <a:pt x="139" y="139"/>
                </a:lnTo>
                <a:lnTo>
                  <a:pt x="154" y="139"/>
                </a:lnTo>
                <a:lnTo>
                  <a:pt x="174" y="144"/>
                </a:lnTo>
                <a:lnTo>
                  <a:pt x="183" y="154"/>
                </a:lnTo>
                <a:lnTo>
                  <a:pt x="193" y="159"/>
                </a:lnTo>
                <a:lnTo>
                  <a:pt x="198" y="174"/>
                </a:lnTo>
                <a:lnTo>
                  <a:pt x="203" y="179"/>
                </a:lnTo>
                <a:lnTo>
                  <a:pt x="203" y="193"/>
                </a:lnTo>
                <a:lnTo>
                  <a:pt x="198" y="203"/>
                </a:lnTo>
                <a:lnTo>
                  <a:pt x="198" y="208"/>
                </a:lnTo>
                <a:lnTo>
                  <a:pt x="179" y="248"/>
                </a:lnTo>
                <a:lnTo>
                  <a:pt x="179" y="288"/>
                </a:lnTo>
                <a:lnTo>
                  <a:pt x="174" y="307"/>
                </a:lnTo>
                <a:lnTo>
                  <a:pt x="164" y="322"/>
                </a:lnTo>
                <a:lnTo>
                  <a:pt x="154" y="327"/>
                </a:lnTo>
                <a:lnTo>
                  <a:pt x="149" y="337"/>
                </a:lnTo>
                <a:lnTo>
                  <a:pt x="139" y="342"/>
                </a:lnTo>
                <a:lnTo>
                  <a:pt x="124" y="352"/>
                </a:lnTo>
                <a:lnTo>
                  <a:pt x="104" y="362"/>
                </a:lnTo>
                <a:lnTo>
                  <a:pt x="74" y="347"/>
                </a:lnTo>
                <a:lnTo>
                  <a:pt x="69" y="337"/>
                </a:lnTo>
                <a:lnTo>
                  <a:pt x="59" y="337"/>
                </a:lnTo>
                <a:lnTo>
                  <a:pt x="54" y="332"/>
                </a:lnTo>
                <a:lnTo>
                  <a:pt x="0" y="332"/>
                </a:lnTo>
                <a:lnTo>
                  <a:pt x="35" y="569"/>
                </a:lnTo>
                <a:lnTo>
                  <a:pt x="154" y="535"/>
                </a:lnTo>
                <a:lnTo>
                  <a:pt x="203" y="837"/>
                </a:lnTo>
                <a:lnTo>
                  <a:pt x="322" y="802"/>
                </a:lnTo>
                <a:lnTo>
                  <a:pt x="397" y="778"/>
                </a:lnTo>
                <a:lnTo>
                  <a:pt x="406" y="778"/>
                </a:lnTo>
                <a:lnTo>
                  <a:pt x="416" y="768"/>
                </a:lnTo>
                <a:lnTo>
                  <a:pt x="421" y="758"/>
                </a:lnTo>
                <a:lnTo>
                  <a:pt x="440" y="748"/>
                </a:lnTo>
                <a:lnTo>
                  <a:pt x="455" y="738"/>
                </a:lnTo>
                <a:lnTo>
                  <a:pt x="460" y="718"/>
                </a:lnTo>
                <a:lnTo>
                  <a:pt x="465" y="703"/>
                </a:lnTo>
                <a:lnTo>
                  <a:pt x="465" y="683"/>
                </a:lnTo>
                <a:lnTo>
                  <a:pt x="470" y="673"/>
                </a:lnTo>
                <a:lnTo>
                  <a:pt x="475" y="659"/>
                </a:lnTo>
                <a:lnTo>
                  <a:pt x="480" y="634"/>
                </a:lnTo>
                <a:lnTo>
                  <a:pt x="485" y="629"/>
                </a:lnTo>
                <a:lnTo>
                  <a:pt x="485" y="624"/>
                </a:lnTo>
                <a:lnTo>
                  <a:pt x="490" y="619"/>
                </a:lnTo>
                <a:lnTo>
                  <a:pt x="490" y="614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68" name="Freeform 40"/>
          <p:cNvSpPr>
            <a:spLocks/>
          </p:cNvSpPr>
          <p:nvPr/>
        </p:nvSpPr>
        <p:spPr bwMode="auto">
          <a:xfrm>
            <a:off x="4188842" y="2771379"/>
            <a:ext cx="900112" cy="1008062"/>
          </a:xfrm>
          <a:custGeom>
            <a:avLst/>
            <a:gdLst>
              <a:gd name="T0" fmla="*/ 159 w 567"/>
              <a:gd name="T1" fmla="*/ 629 h 635"/>
              <a:gd name="T2" fmla="*/ 184 w 567"/>
              <a:gd name="T3" fmla="*/ 619 h 635"/>
              <a:gd name="T4" fmla="*/ 214 w 567"/>
              <a:gd name="T5" fmla="*/ 604 h 635"/>
              <a:gd name="T6" fmla="*/ 228 w 567"/>
              <a:gd name="T7" fmla="*/ 594 h 635"/>
              <a:gd name="T8" fmla="*/ 258 w 567"/>
              <a:gd name="T9" fmla="*/ 589 h 635"/>
              <a:gd name="T10" fmla="*/ 293 w 567"/>
              <a:gd name="T11" fmla="*/ 579 h 635"/>
              <a:gd name="T12" fmla="*/ 333 w 567"/>
              <a:gd name="T13" fmla="*/ 574 h 635"/>
              <a:gd name="T14" fmla="*/ 397 w 567"/>
              <a:gd name="T15" fmla="*/ 560 h 635"/>
              <a:gd name="T16" fmla="*/ 422 w 567"/>
              <a:gd name="T17" fmla="*/ 555 h 635"/>
              <a:gd name="T18" fmla="*/ 437 w 567"/>
              <a:gd name="T19" fmla="*/ 545 h 635"/>
              <a:gd name="T20" fmla="*/ 457 w 567"/>
              <a:gd name="T21" fmla="*/ 540 h 635"/>
              <a:gd name="T22" fmla="*/ 526 w 567"/>
              <a:gd name="T23" fmla="*/ 535 h 635"/>
              <a:gd name="T24" fmla="*/ 546 w 567"/>
              <a:gd name="T25" fmla="*/ 530 h 635"/>
              <a:gd name="T26" fmla="*/ 561 w 567"/>
              <a:gd name="T27" fmla="*/ 525 h 635"/>
              <a:gd name="T28" fmla="*/ 516 w 567"/>
              <a:gd name="T29" fmla="*/ 371 h 635"/>
              <a:gd name="T30" fmla="*/ 457 w 567"/>
              <a:gd name="T31" fmla="*/ 381 h 635"/>
              <a:gd name="T32" fmla="*/ 362 w 567"/>
              <a:gd name="T33" fmla="*/ 277 h 635"/>
              <a:gd name="T34" fmla="*/ 352 w 567"/>
              <a:gd name="T35" fmla="*/ 262 h 635"/>
              <a:gd name="T36" fmla="*/ 333 w 567"/>
              <a:gd name="T37" fmla="*/ 272 h 635"/>
              <a:gd name="T38" fmla="*/ 318 w 567"/>
              <a:gd name="T39" fmla="*/ 292 h 635"/>
              <a:gd name="T40" fmla="*/ 303 w 567"/>
              <a:gd name="T41" fmla="*/ 257 h 635"/>
              <a:gd name="T42" fmla="*/ 288 w 567"/>
              <a:gd name="T43" fmla="*/ 262 h 635"/>
              <a:gd name="T44" fmla="*/ 283 w 567"/>
              <a:gd name="T45" fmla="*/ 272 h 635"/>
              <a:gd name="T46" fmla="*/ 268 w 567"/>
              <a:gd name="T47" fmla="*/ 292 h 635"/>
              <a:gd name="T48" fmla="*/ 263 w 567"/>
              <a:gd name="T49" fmla="*/ 302 h 635"/>
              <a:gd name="T50" fmla="*/ 164 w 567"/>
              <a:gd name="T51" fmla="*/ 0 h 635"/>
              <a:gd name="T52" fmla="*/ 104 w 567"/>
              <a:gd name="T53" fmla="*/ 79 h 635"/>
              <a:gd name="T54" fmla="*/ 99 w 567"/>
              <a:gd name="T55" fmla="*/ 88 h 635"/>
              <a:gd name="T56" fmla="*/ 94 w 567"/>
              <a:gd name="T57" fmla="*/ 103 h 635"/>
              <a:gd name="T58" fmla="*/ 94 w 567"/>
              <a:gd name="T59" fmla="*/ 123 h 635"/>
              <a:gd name="T60" fmla="*/ 89 w 567"/>
              <a:gd name="T61" fmla="*/ 133 h 635"/>
              <a:gd name="T62" fmla="*/ 109 w 567"/>
              <a:gd name="T63" fmla="*/ 232 h 635"/>
              <a:gd name="T64" fmla="*/ 109 w 567"/>
              <a:gd name="T65" fmla="*/ 614 h 635"/>
              <a:gd name="T66" fmla="*/ 129 w 567"/>
              <a:gd name="T67" fmla="*/ 629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7" h="635">
                <a:moveTo>
                  <a:pt x="139" y="634"/>
                </a:moveTo>
                <a:lnTo>
                  <a:pt x="159" y="629"/>
                </a:lnTo>
                <a:lnTo>
                  <a:pt x="179" y="619"/>
                </a:lnTo>
                <a:lnTo>
                  <a:pt x="184" y="619"/>
                </a:lnTo>
                <a:lnTo>
                  <a:pt x="194" y="609"/>
                </a:lnTo>
                <a:lnTo>
                  <a:pt x="214" y="604"/>
                </a:lnTo>
                <a:lnTo>
                  <a:pt x="223" y="599"/>
                </a:lnTo>
                <a:lnTo>
                  <a:pt x="228" y="594"/>
                </a:lnTo>
                <a:lnTo>
                  <a:pt x="243" y="589"/>
                </a:lnTo>
                <a:lnTo>
                  <a:pt x="258" y="589"/>
                </a:lnTo>
                <a:lnTo>
                  <a:pt x="288" y="579"/>
                </a:lnTo>
                <a:lnTo>
                  <a:pt x="293" y="579"/>
                </a:lnTo>
                <a:lnTo>
                  <a:pt x="308" y="574"/>
                </a:lnTo>
                <a:lnTo>
                  <a:pt x="333" y="574"/>
                </a:lnTo>
                <a:lnTo>
                  <a:pt x="357" y="570"/>
                </a:lnTo>
                <a:lnTo>
                  <a:pt x="397" y="560"/>
                </a:lnTo>
                <a:lnTo>
                  <a:pt x="402" y="555"/>
                </a:lnTo>
                <a:lnTo>
                  <a:pt x="422" y="555"/>
                </a:lnTo>
                <a:lnTo>
                  <a:pt x="427" y="550"/>
                </a:lnTo>
                <a:lnTo>
                  <a:pt x="437" y="545"/>
                </a:lnTo>
                <a:lnTo>
                  <a:pt x="442" y="545"/>
                </a:lnTo>
                <a:lnTo>
                  <a:pt x="457" y="540"/>
                </a:lnTo>
                <a:lnTo>
                  <a:pt x="516" y="540"/>
                </a:lnTo>
                <a:lnTo>
                  <a:pt x="526" y="535"/>
                </a:lnTo>
                <a:lnTo>
                  <a:pt x="536" y="535"/>
                </a:lnTo>
                <a:lnTo>
                  <a:pt x="546" y="530"/>
                </a:lnTo>
                <a:lnTo>
                  <a:pt x="556" y="530"/>
                </a:lnTo>
                <a:lnTo>
                  <a:pt x="561" y="525"/>
                </a:lnTo>
                <a:lnTo>
                  <a:pt x="566" y="525"/>
                </a:lnTo>
                <a:lnTo>
                  <a:pt x="516" y="371"/>
                </a:lnTo>
                <a:lnTo>
                  <a:pt x="511" y="366"/>
                </a:lnTo>
                <a:lnTo>
                  <a:pt x="457" y="381"/>
                </a:lnTo>
                <a:lnTo>
                  <a:pt x="397" y="396"/>
                </a:lnTo>
                <a:lnTo>
                  <a:pt x="362" y="277"/>
                </a:lnTo>
                <a:lnTo>
                  <a:pt x="352" y="267"/>
                </a:lnTo>
                <a:lnTo>
                  <a:pt x="352" y="262"/>
                </a:lnTo>
                <a:lnTo>
                  <a:pt x="347" y="257"/>
                </a:lnTo>
                <a:lnTo>
                  <a:pt x="333" y="272"/>
                </a:lnTo>
                <a:lnTo>
                  <a:pt x="333" y="277"/>
                </a:lnTo>
                <a:lnTo>
                  <a:pt x="318" y="292"/>
                </a:lnTo>
                <a:lnTo>
                  <a:pt x="303" y="292"/>
                </a:lnTo>
                <a:lnTo>
                  <a:pt x="303" y="257"/>
                </a:lnTo>
                <a:lnTo>
                  <a:pt x="293" y="257"/>
                </a:lnTo>
                <a:lnTo>
                  <a:pt x="288" y="262"/>
                </a:lnTo>
                <a:lnTo>
                  <a:pt x="288" y="267"/>
                </a:lnTo>
                <a:lnTo>
                  <a:pt x="283" y="272"/>
                </a:lnTo>
                <a:lnTo>
                  <a:pt x="273" y="287"/>
                </a:lnTo>
                <a:lnTo>
                  <a:pt x="268" y="292"/>
                </a:lnTo>
                <a:lnTo>
                  <a:pt x="268" y="297"/>
                </a:lnTo>
                <a:lnTo>
                  <a:pt x="263" y="302"/>
                </a:lnTo>
                <a:lnTo>
                  <a:pt x="253" y="302"/>
                </a:lnTo>
                <a:lnTo>
                  <a:pt x="164" y="0"/>
                </a:lnTo>
                <a:lnTo>
                  <a:pt x="104" y="44"/>
                </a:lnTo>
                <a:lnTo>
                  <a:pt x="104" y="79"/>
                </a:lnTo>
                <a:lnTo>
                  <a:pt x="99" y="83"/>
                </a:lnTo>
                <a:lnTo>
                  <a:pt x="99" y="88"/>
                </a:lnTo>
                <a:lnTo>
                  <a:pt x="94" y="98"/>
                </a:lnTo>
                <a:lnTo>
                  <a:pt x="94" y="103"/>
                </a:lnTo>
                <a:lnTo>
                  <a:pt x="89" y="113"/>
                </a:lnTo>
                <a:lnTo>
                  <a:pt x="94" y="123"/>
                </a:lnTo>
                <a:lnTo>
                  <a:pt x="89" y="123"/>
                </a:lnTo>
                <a:lnTo>
                  <a:pt x="89" y="133"/>
                </a:lnTo>
                <a:lnTo>
                  <a:pt x="85" y="143"/>
                </a:lnTo>
                <a:lnTo>
                  <a:pt x="109" y="232"/>
                </a:lnTo>
                <a:lnTo>
                  <a:pt x="0" y="262"/>
                </a:lnTo>
                <a:lnTo>
                  <a:pt x="109" y="614"/>
                </a:lnTo>
                <a:lnTo>
                  <a:pt x="114" y="619"/>
                </a:lnTo>
                <a:lnTo>
                  <a:pt x="129" y="629"/>
                </a:lnTo>
                <a:lnTo>
                  <a:pt x="139" y="634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69" name="Freeform 41"/>
          <p:cNvSpPr>
            <a:spLocks/>
          </p:cNvSpPr>
          <p:nvPr/>
        </p:nvSpPr>
        <p:spPr bwMode="auto">
          <a:xfrm>
            <a:off x="4315842" y="2103041"/>
            <a:ext cx="765175" cy="1298575"/>
          </a:xfrm>
          <a:custGeom>
            <a:avLst/>
            <a:gdLst>
              <a:gd name="T0" fmla="*/ 0 w 482"/>
              <a:gd name="T1" fmla="*/ 163 h 818"/>
              <a:gd name="T2" fmla="*/ 173 w 482"/>
              <a:gd name="T3" fmla="*/ 728 h 818"/>
              <a:gd name="T4" fmla="*/ 188 w 482"/>
              <a:gd name="T5" fmla="*/ 718 h 818"/>
              <a:gd name="T6" fmla="*/ 193 w 482"/>
              <a:gd name="T7" fmla="*/ 708 h 818"/>
              <a:gd name="T8" fmla="*/ 203 w 482"/>
              <a:gd name="T9" fmla="*/ 698 h 818"/>
              <a:gd name="T10" fmla="*/ 203 w 482"/>
              <a:gd name="T11" fmla="*/ 693 h 818"/>
              <a:gd name="T12" fmla="*/ 213 w 482"/>
              <a:gd name="T13" fmla="*/ 683 h 818"/>
              <a:gd name="T14" fmla="*/ 213 w 482"/>
              <a:gd name="T15" fmla="*/ 678 h 818"/>
              <a:gd name="T16" fmla="*/ 223 w 482"/>
              <a:gd name="T17" fmla="*/ 678 h 818"/>
              <a:gd name="T18" fmla="*/ 223 w 482"/>
              <a:gd name="T19" fmla="*/ 713 h 818"/>
              <a:gd name="T20" fmla="*/ 238 w 482"/>
              <a:gd name="T21" fmla="*/ 713 h 818"/>
              <a:gd name="T22" fmla="*/ 253 w 482"/>
              <a:gd name="T23" fmla="*/ 698 h 818"/>
              <a:gd name="T24" fmla="*/ 258 w 482"/>
              <a:gd name="T25" fmla="*/ 688 h 818"/>
              <a:gd name="T26" fmla="*/ 267 w 482"/>
              <a:gd name="T27" fmla="*/ 678 h 818"/>
              <a:gd name="T28" fmla="*/ 267 w 482"/>
              <a:gd name="T29" fmla="*/ 683 h 818"/>
              <a:gd name="T30" fmla="*/ 282 w 482"/>
              <a:gd name="T31" fmla="*/ 698 h 818"/>
              <a:gd name="T32" fmla="*/ 317 w 482"/>
              <a:gd name="T33" fmla="*/ 817 h 818"/>
              <a:gd name="T34" fmla="*/ 431 w 482"/>
              <a:gd name="T35" fmla="*/ 787 h 818"/>
              <a:gd name="T36" fmla="*/ 387 w 482"/>
              <a:gd name="T37" fmla="*/ 648 h 818"/>
              <a:gd name="T38" fmla="*/ 481 w 482"/>
              <a:gd name="T39" fmla="*/ 619 h 818"/>
              <a:gd name="T40" fmla="*/ 337 w 482"/>
              <a:gd name="T41" fmla="*/ 168 h 818"/>
              <a:gd name="T42" fmla="*/ 238 w 482"/>
              <a:gd name="T43" fmla="*/ 198 h 818"/>
              <a:gd name="T44" fmla="*/ 168 w 482"/>
              <a:gd name="T45" fmla="*/ 0 h 818"/>
              <a:gd name="T46" fmla="*/ 54 w 482"/>
              <a:gd name="T47" fmla="*/ 39 h 818"/>
              <a:gd name="T48" fmla="*/ 94 w 482"/>
              <a:gd name="T49" fmla="*/ 129 h 818"/>
              <a:gd name="T50" fmla="*/ 0 w 482"/>
              <a:gd name="T51" fmla="*/ 163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2" h="818">
                <a:moveTo>
                  <a:pt x="0" y="163"/>
                </a:moveTo>
                <a:lnTo>
                  <a:pt x="173" y="728"/>
                </a:lnTo>
                <a:lnTo>
                  <a:pt x="188" y="718"/>
                </a:lnTo>
                <a:lnTo>
                  <a:pt x="193" y="708"/>
                </a:lnTo>
                <a:lnTo>
                  <a:pt x="203" y="698"/>
                </a:lnTo>
                <a:lnTo>
                  <a:pt x="203" y="693"/>
                </a:lnTo>
                <a:lnTo>
                  <a:pt x="213" y="683"/>
                </a:lnTo>
                <a:lnTo>
                  <a:pt x="213" y="678"/>
                </a:lnTo>
                <a:lnTo>
                  <a:pt x="223" y="678"/>
                </a:lnTo>
                <a:lnTo>
                  <a:pt x="223" y="713"/>
                </a:lnTo>
                <a:lnTo>
                  <a:pt x="238" y="713"/>
                </a:lnTo>
                <a:lnTo>
                  <a:pt x="253" y="698"/>
                </a:lnTo>
                <a:lnTo>
                  <a:pt x="258" y="688"/>
                </a:lnTo>
                <a:lnTo>
                  <a:pt x="267" y="678"/>
                </a:lnTo>
                <a:lnTo>
                  <a:pt x="267" y="683"/>
                </a:lnTo>
                <a:lnTo>
                  <a:pt x="282" y="698"/>
                </a:lnTo>
                <a:lnTo>
                  <a:pt x="317" y="817"/>
                </a:lnTo>
                <a:lnTo>
                  <a:pt x="431" y="787"/>
                </a:lnTo>
                <a:lnTo>
                  <a:pt x="387" y="648"/>
                </a:lnTo>
                <a:lnTo>
                  <a:pt x="481" y="619"/>
                </a:lnTo>
                <a:lnTo>
                  <a:pt x="337" y="168"/>
                </a:lnTo>
                <a:lnTo>
                  <a:pt x="238" y="198"/>
                </a:lnTo>
                <a:lnTo>
                  <a:pt x="168" y="0"/>
                </a:lnTo>
                <a:lnTo>
                  <a:pt x="54" y="39"/>
                </a:lnTo>
                <a:lnTo>
                  <a:pt x="94" y="129"/>
                </a:lnTo>
                <a:lnTo>
                  <a:pt x="0" y="163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70" name="Freeform 42"/>
          <p:cNvSpPr>
            <a:spLocks/>
          </p:cNvSpPr>
          <p:nvPr/>
        </p:nvSpPr>
        <p:spPr bwMode="auto">
          <a:xfrm>
            <a:off x="4850829" y="2196704"/>
            <a:ext cx="936625" cy="1157287"/>
          </a:xfrm>
          <a:custGeom>
            <a:avLst/>
            <a:gdLst>
              <a:gd name="T0" fmla="*/ 94 w 590"/>
              <a:gd name="T1" fmla="*/ 728 h 729"/>
              <a:gd name="T2" fmla="*/ 144 w 590"/>
              <a:gd name="T3" fmla="*/ 728 h 729"/>
              <a:gd name="T4" fmla="*/ 164 w 590"/>
              <a:gd name="T5" fmla="*/ 718 h 729"/>
              <a:gd name="T6" fmla="*/ 174 w 590"/>
              <a:gd name="T7" fmla="*/ 708 h 729"/>
              <a:gd name="T8" fmla="*/ 193 w 590"/>
              <a:gd name="T9" fmla="*/ 698 h 729"/>
              <a:gd name="T10" fmla="*/ 198 w 590"/>
              <a:gd name="T11" fmla="*/ 689 h 729"/>
              <a:gd name="T12" fmla="*/ 203 w 590"/>
              <a:gd name="T13" fmla="*/ 689 h 729"/>
              <a:gd name="T14" fmla="*/ 218 w 590"/>
              <a:gd name="T15" fmla="*/ 684 h 729"/>
              <a:gd name="T16" fmla="*/ 223 w 590"/>
              <a:gd name="T17" fmla="*/ 689 h 729"/>
              <a:gd name="T18" fmla="*/ 233 w 590"/>
              <a:gd name="T19" fmla="*/ 693 h 729"/>
              <a:gd name="T20" fmla="*/ 243 w 590"/>
              <a:gd name="T21" fmla="*/ 693 h 729"/>
              <a:gd name="T22" fmla="*/ 253 w 590"/>
              <a:gd name="T23" fmla="*/ 698 h 729"/>
              <a:gd name="T24" fmla="*/ 263 w 590"/>
              <a:gd name="T25" fmla="*/ 698 h 729"/>
              <a:gd name="T26" fmla="*/ 273 w 590"/>
              <a:gd name="T27" fmla="*/ 693 h 729"/>
              <a:gd name="T28" fmla="*/ 288 w 590"/>
              <a:gd name="T29" fmla="*/ 684 h 729"/>
              <a:gd name="T30" fmla="*/ 293 w 590"/>
              <a:gd name="T31" fmla="*/ 674 h 729"/>
              <a:gd name="T32" fmla="*/ 303 w 590"/>
              <a:gd name="T33" fmla="*/ 669 h 729"/>
              <a:gd name="T34" fmla="*/ 312 w 590"/>
              <a:gd name="T35" fmla="*/ 649 h 729"/>
              <a:gd name="T36" fmla="*/ 322 w 590"/>
              <a:gd name="T37" fmla="*/ 634 h 729"/>
              <a:gd name="T38" fmla="*/ 332 w 590"/>
              <a:gd name="T39" fmla="*/ 629 h 729"/>
              <a:gd name="T40" fmla="*/ 337 w 590"/>
              <a:gd name="T41" fmla="*/ 619 h 729"/>
              <a:gd name="T42" fmla="*/ 346 w 590"/>
              <a:gd name="T43" fmla="*/ 614 h 729"/>
              <a:gd name="T44" fmla="*/ 361 w 590"/>
              <a:gd name="T45" fmla="*/ 599 h 729"/>
              <a:gd name="T46" fmla="*/ 366 w 590"/>
              <a:gd name="T47" fmla="*/ 589 h 729"/>
              <a:gd name="T48" fmla="*/ 391 w 590"/>
              <a:gd name="T49" fmla="*/ 565 h 729"/>
              <a:gd name="T50" fmla="*/ 411 w 590"/>
              <a:gd name="T51" fmla="*/ 555 h 729"/>
              <a:gd name="T52" fmla="*/ 421 w 590"/>
              <a:gd name="T53" fmla="*/ 545 h 729"/>
              <a:gd name="T54" fmla="*/ 431 w 590"/>
              <a:gd name="T55" fmla="*/ 540 h 729"/>
              <a:gd name="T56" fmla="*/ 440 w 590"/>
              <a:gd name="T57" fmla="*/ 540 h 729"/>
              <a:gd name="T58" fmla="*/ 450 w 590"/>
              <a:gd name="T59" fmla="*/ 535 h 729"/>
              <a:gd name="T60" fmla="*/ 460 w 590"/>
              <a:gd name="T61" fmla="*/ 525 h 729"/>
              <a:gd name="T62" fmla="*/ 465 w 590"/>
              <a:gd name="T63" fmla="*/ 515 h 729"/>
              <a:gd name="T64" fmla="*/ 465 w 590"/>
              <a:gd name="T65" fmla="*/ 490 h 729"/>
              <a:gd name="T66" fmla="*/ 470 w 590"/>
              <a:gd name="T67" fmla="*/ 485 h 729"/>
              <a:gd name="T68" fmla="*/ 470 w 590"/>
              <a:gd name="T69" fmla="*/ 470 h 729"/>
              <a:gd name="T70" fmla="*/ 480 w 590"/>
              <a:gd name="T71" fmla="*/ 460 h 729"/>
              <a:gd name="T72" fmla="*/ 589 w 590"/>
              <a:gd name="T73" fmla="*/ 421 h 729"/>
              <a:gd name="T74" fmla="*/ 431 w 590"/>
              <a:gd name="T75" fmla="*/ 10 h 729"/>
              <a:gd name="T76" fmla="*/ 332 w 590"/>
              <a:gd name="T77" fmla="*/ 40 h 729"/>
              <a:gd name="T78" fmla="*/ 317 w 590"/>
              <a:gd name="T79" fmla="*/ 0 h 729"/>
              <a:gd name="T80" fmla="*/ 0 w 590"/>
              <a:gd name="T81" fmla="*/ 109 h 729"/>
              <a:gd name="T82" fmla="*/ 144 w 590"/>
              <a:gd name="T83" fmla="*/ 560 h 729"/>
              <a:gd name="T84" fmla="*/ 50 w 590"/>
              <a:gd name="T85" fmla="*/ 589 h 729"/>
              <a:gd name="T86" fmla="*/ 94 w 590"/>
              <a:gd name="T87" fmla="*/ 728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0" h="729">
                <a:moveTo>
                  <a:pt x="94" y="728"/>
                </a:moveTo>
                <a:lnTo>
                  <a:pt x="144" y="728"/>
                </a:lnTo>
                <a:lnTo>
                  <a:pt x="164" y="718"/>
                </a:lnTo>
                <a:lnTo>
                  <a:pt x="174" y="708"/>
                </a:lnTo>
                <a:lnTo>
                  <a:pt x="193" y="698"/>
                </a:lnTo>
                <a:lnTo>
                  <a:pt x="198" y="689"/>
                </a:lnTo>
                <a:lnTo>
                  <a:pt x="203" y="689"/>
                </a:lnTo>
                <a:lnTo>
                  <a:pt x="218" y="684"/>
                </a:lnTo>
                <a:lnTo>
                  <a:pt x="223" y="689"/>
                </a:lnTo>
                <a:lnTo>
                  <a:pt x="233" y="693"/>
                </a:lnTo>
                <a:lnTo>
                  <a:pt x="243" y="693"/>
                </a:lnTo>
                <a:lnTo>
                  <a:pt x="253" y="698"/>
                </a:lnTo>
                <a:lnTo>
                  <a:pt x="263" y="698"/>
                </a:lnTo>
                <a:lnTo>
                  <a:pt x="273" y="693"/>
                </a:lnTo>
                <a:lnTo>
                  <a:pt x="288" y="684"/>
                </a:lnTo>
                <a:lnTo>
                  <a:pt x="293" y="674"/>
                </a:lnTo>
                <a:lnTo>
                  <a:pt x="303" y="669"/>
                </a:lnTo>
                <a:lnTo>
                  <a:pt x="312" y="649"/>
                </a:lnTo>
                <a:lnTo>
                  <a:pt x="322" y="634"/>
                </a:lnTo>
                <a:lnTo>
                  <a:pt x="332" y="629"/>
                </a:lnTo>
                <a:lnTo>
                  <a:pt x="337" y="619"/>
                </a:lnTo>
                <a:lnTo>
                  <a:pt x="346" y="614"/>
                </a:lnTo>
                <a:lnTo>
                  <a:pt x="361" y="599"/>
                </a:lnTo>
                <a:lnTo>
                  <a:pt x="366" y="589"/>
                </a:lnTo>
                <a:lnTo>
                  <a:pt x="391" y="565"/>
                </a:lnTo>
                <a:lnTo>
                  <a:pt x="411" y="555"/>
                </a:lnTo>
                <a:lnTo>
                  <a:pt x="421" y="545"/>
                </a:lnTo>
                <a:lnTo>
                  <a:pt x="431" y="540"/>
                </a:lnTo>
                <a:lnTo>
                  <a:pt x="440" y="540"/>
                </a:lnTo>
                <a:lnTo>
                  <a:pt x="450" y="535"/>
                </a:lnTo>
                <a:lnTo>
                  <a:pt x="460" y="525"/>
                </a:lnTo>
                <a:lnTo>
                  <a:pt x="465" y="515"/>
                </a:lnTo>
                <a:lnTo>
                  <a:pt x="465" y="490"/>
                </a:lnTo>
                <a:lnTo>
                  <a:pt x="470" y="485"/>
                </a:lnTo>
                <a:lnTo>
                  <a:pt x="470" y="470"/>
                </a:lnTo>
                <a:lnTo>
                  <a:pt x="480" y="460"/>
                </a:lnTo>
                <a:lnTo>
                  <a:pt x="589" y="421"/>
                </a:lnTo>
                <a:lnTo>
                  <a:pt x="431" y="10"/>
                </a:lnTo>
                <a:lnTo>
                  <a:pt x="332" y="40"/>
                </a:lnTo>
                <a:lnTo>
                  <a:pt x="317" y="0"/>
                </a:lnTo>
                <a:lnTo>
                  <a:pt x="0" y="109"/>
                </a:lnTo>
                <a:lnTo>
                  <a:pt x="144" y="560"/>
                </a:lnTo>
                <a:lnTo>
                  <a:pt x="50" y="589"/>
                </a:lnTo>
                <a:lnTo>
                  <a:pt x="94" y="728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71" name="Freeform 43"/>
          <p:cNvSpPr>
            <a:spLocks/>
          </p:cNvSpPr>
          <p:nvPr/>
        </p:nvSpPr>
        <p:spPr bwMode="auto">
          <a:xfrm>
            <a:off x="4520629" y="1309291"/>
            <a:ext cx="1016000" cy="1117600"/>
          </a:xfrm>
          <a:custGeom>
            <a:avLst/>
            <a:gdLst>
              <a:gd name="T0" fmla="*/ 639 w 640"/>
              <a:gd name="T1" fmla="*/ 569 h 704"/>
              <a:gd name="T2" fmla="*/ 411 w 640"/>
              <a:gd name="T3" fmla="*/ 0 h 704"/>
              <a:gd name="T4" fmla="*/ 19 w 640"/>
              <a:gd name="T5" fmla="*/ 144 h 704"/>
              <a:gd name="T6" fmla="*/ 94 w 640"/>
              <a:gd name="T7" fmla="*/ 361 h 704"/>
              <a:gd name="T8" fmla="*/ 0 w 640"/>
              <a:gd name="T9" fmla="*/ 391 h 704"/>
              <a:gd name="T10" fmla="*/ 109 w 640"/>
              <a:gd name="T11" fmla="*/ 703 h 704"/>
              <a:gd name="T12" fmla="*/ 525 w 640"/>
              <a:gd name="T13" fmla="*/ 559 h 704"/>
              <a:gd name="T14" fmla="*/ 540 w 640"/>
              <a:gd name="T15" fmla="*/ 599 h 704"/>
              <a:gd name="T16" fmla="*/ 639 w 640"/>
              <a:gd name="T17" fmla="*/ 569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0" h="704">
                <a:moveTo>
                  <a:pt x="639" y="569"/>
                </a:moveTo>
                <a:lnTo>
                  <a:pt x="411" y="0"/>
                </a:lnTo>
                <a:lnTo>
                  <a:pt x="19" y="144"/>
                </a:lnTo>
                <a:lnTo>
                  <a:pt x="94" y="361"/>
                </a:lnTo>
                <a:lnTo>
                  <a:pt x="0" y="391"/>
                </a:lnTo>
                <a:lnTo>
                  <a:pt x="109" y="703"/>
                </a:lnTo>
                <a:lnTo>
                  <a:pt x="525" y="559"/>
                </a:lnTo>
                <a:lnTo>
                  <a:pt x="540" y="599"/>
                </a:lnTo>
                <a:lnTo>
                  <a:pt x="639" y="569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72" name="Freeform 44"/>
          <p:cNvSpPr>
            <a:spLocks/>
          </p:cNvSpPr>
          <p:nvPr/>
        </p:nvSpPr>
        <p:spPr bwMode="auto">
          <a:xfrm>
            <a:off x="3506217" y="1341041"/>
            <a:ext cx="1165225" cy="1062038"/>
          </a:xfrm>
          <a:custGeom>
            <a:avLst/>
            <a:gdLst>
              <a:gd name="T0" fmla="*/ 163 w 734"/>
              <a:gd name="T1" fmla="*/ 648 h 669"/>
              <a:gd name="T2" fmla="*/ 143 w 734"/>
              <a:gd name="T3" fmla="*/ 628 h 669"/>
              <a:gd name="T4" fmla="*/ 138 w 734"/>
              <a:gd name="T5" fmla="*/ 609 h 669"/>
              <a:gd name="T6" fmla="*/ 124 w 734"/>
              <a:gd name="T7" fmla="*/ 599 h 669"/>
              <a:gd name="T8" fmla="*/ 129 w 734"/>
              <a:gd name="T9" fmla="*/ 579 h 669"/>
              <a:gd name="T10" fmla="*/ 119 w 734"/>
              <a:gd name="T11" fmla="*/ 559 h 669"/>
              <a:gd name="T12" fmla="*/ 114 w 734"/>
              <a:gd name="T13" fmla="*/ 529 h 669"/>
              <a:gd name="T14" fmla="*/ 99 w 734"/>
              <a:gd name="T15" fmla="*/ 519 h 669"/>
              <a:gd name="T16" fmla="*/ 84 w 734"/>
              <a:gd name="T17" fmla="*/ 509 h 669"/>
              <a:gd name="T18" fmla="*/ 79 w 734"/>
              <a:gd name="T19" fmla="*/ 524 h 669"/>
              <a:gd name="T20" fmla="*/ 64 w 734"/>
              <a:gd name="T21" fmla="*/ 504 h 669"/>
              <a:gd name="T22" fmla="*/ 49 w 734"/>
              <a:gd name="T23" fmla="*/ 490 h 669"/>
              <a:gd name="T24" fmla="*/ 24 w 734"/>
              <a:gd name="T25" fmla="*/ 440 h 669"/>
              <a:gd name="T26" fmla="*/ 10 w 734"/>
              <a:gd name="T27" fmla="*/ 435 h 669"/>
              <a:gd name="T28" fmla="*/ 14 w 734"/>
              <a:gd name="T29" fmla="*/ 420 h 669"/>
              <a:gd name="T30" fmla="*/ 19 w 734"/>
              <a:gd name="T31" fmla="*/ 400 h 669"/>
              <a:gd name="T32" fmla="*/ 0 w 734"/>
              <a:gd name="T33" fmla="*/ 385 h 669"/>
              <a:gd name="T34" fmla="*/ 223 w 734"/>
              <a:gd name="T35" fmla="*/ 178 h 669"/>
              <a:gd name="T36" fmla="*/ 728 w 734"/>
              <a:gd name="T37" fmla="*/ 99 h 669"/>
              <a:gd name="T38" fmla="*/ 733 w 734"/>
              <a:gd name="T39" fmla="*/ 341 h 669"/>
              <a:gd name="T40" fmla="*/ 678 w 734"/>
              <a:gd name="T41" fmla="*/ 480 h 669"/>
              <a:gd name="T42" fmla="*/ 604 w 734"/>
              <a:gd name="T43" fmla="*/ 609 h 669"/>
              <a:gd name="T44" fmla="*/ 505 w 734"/>
              <a:gd name="T45" fmla="*/ 648 h 669"/>
              <a:gd name="T46" fmla="*/ 490 w 734"/>
              <a:gd name="T47" fmla="*/ 653 h 669"/>
              <a:gd name="T48" fmla="*/ 445 w 734"/>
              <a:gd name="T49" fmla="*/ 668 h 669"/>
              <a:gd name="T50" fmla="*/ 415 w 734"/>
              <a:gd name="T51" fmla="*/ 663 h 669"/>
              <a:gd name="T52" fmla="*/ 405 w 734"/>
              <a:gd name="T53" fmla="*/ 648 h 669"/>
              <a:gd name="T54" fmla="*/ 400 w 734"/>
              <a:gd name="T55" fmla="*/ 628 h 669"/>
              <a:gd name="T56" fmla="*/ 386 w 734"/>
              <a:gd name="T57" fmla="*/ 609 h 669"/>
              <a:gd name="T58" fmla="*/ 361 w 734"/>
              <a:gd name="T59" fmla="*/ 594 h 669"/>
              <a:gd name="T60" fmla="*/ 331 w 734"/>
              <a:gd name="T61" fmla="*/ 589 h 669"/>
              <a:gd name="T62" fmla="*/ 301 w 734"/>
              <a:gd name="T63" fmla="*/ 574 h 669"/>
              <a:gd name="T64" fmla="*/ 281 w 734"/>
              <a:gd name="T65" fmla="*/ 569 h 669"/>
              <a:gd name="T66" fmla="*/ 252 w 734"/>
              <a:gd name="T67" fmla="*/ 559 h 669"/>
              <a:gd name="T68" fmla="*/ 218 w 734"/>
              <a:gd name="T69" fmla="*/ 569 h 669"/>
              <a:gd name="T70" fmla="*/ 203 w 734"/>
              <a:gd name="T71" fmla="*/ 594 h 669"/>
              <a:gd name="T72" fmla="*/ 213 w 734"/>
              <a:gd name="T73" fmla="*/ 604 h 669"/>
              <a:gd name="T74" fmla="*/ 208 w 734"/>
              <a:gd name="T75" fmla="*/ 638 h 669"/>
              <a:gd name="T76" fmla="*/ 193 w 734"/>
              <a:gd name="T77" fmla="*/ 648 h 669"/>
              <a:gd name="T78" fmla="*/ 173 w 734"/>
              <a:gd name="T79" fmla="*/ 648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34" h="669">
                <a:moveTo>
                  <a:pt x="173" y="648"/>
                </a:moveTo>
                <a:lnTo>
                  <a:pt x="163" y="648"/>
                </a:lnTo>
                <a:lnTo>
                  <a:pt x="148" y="638"/>
                </a:lnTo>
                <a:lnTo>
                  <a:pt x="143" y="628"/>
                </a:lnTo>
                <a:lnTo>
                  <a:pt x="143" y="618"/>
                </a:lnTo>
                <a:lnTo>
                  <a:pt x="138" y="609"/>
                </a:lnTo>
                <a:lnTo>
                  <a:pt x="129" y="599"/>
                </a:lnTo>
                <a:lnTo>
                  <a:pt x="124" y="599"/>
                </a:lnTo>
                <a:lnTo>
                  <a:pt x="129" y="584"/>
                </a:lnTo>
                <a:lnTo>
                  <a:pt x="129" y="579"/>
                </a:lnTo>
                <a:lnTo>
                  <a:pt x="124" y="564"/>
                </a:lnTo>
                <a:lnTo>
                  <a:pt x="119" y="559"/>
                </a:lnTo>
                <a:lnTo>
                  <a:pt x="119" y="534"/>
                </a:lnTo>
                <a:lnTo>
                  <a:pt x="114" y="529"/>
                </a:lnTo>
                <a:lnTo>
                  <a:pt x="99" y="529"/>
                </a:lnTo>
                <a:lnTo>
                  <a:pt x="99" y="519"/>
                </a:lnTo>
                <a:lnTo>
                  <a:pt x="94" y="499"/>
                </a:lnTo>
                <a:lnTo>
                  <a:pt x="84" y="509"/>
                </a:lnTo>
                <a:lnTo>
                  <a:pt x="79" y="519"/>
                </a:lnTo>
                <a:lnTo>
                  <a:pt x="79" y="524"/>
                </a:lnTo>
                <a:lnTo>
                  <a:pt x="64" y="524"/>
                </a:lnTo>
                <a:lnTo>
                  <a:pt x="64" y="504"/>
                </a:lnTo>
                <a:lnTo>
                  <a:pt x="59" y="494"/>
                </a:lnTo>
                <a:lnTo>
                  <a:pt x="49" y="490"/>
                </a:lnTo>
                <a:lnTo>
                  <a:pt x="49" y="465"/>
                </a:lnTo>
                <a:lnTo>
                  <a:pt x="24" y="440"/>
                </a:lnTo>
                <a:lnTo>
                  <a:pt x="19" y="440"/>
                </a:lnTo>
                <a:lnTo>
                  <a:pt x="10" y="435"/>
                </a:lnTo>
                <a:lnTo>
                  <a:pt x="10" y="425"/>
                </a:lnTo>
                <a:lnTo>
                  <a:pt x="14" y="420"/>
                </a:lnTo>
                <a:lnTo>
                  <a:pt x="14" y="410"/>
                </a:lnTo>
                <a:lnTo>
                  <a:pt x="19" y="400"/>
                </a:lnTo>
                <a:lnTo>
                  <a:pt x="10" y="390"/>
                </a:lnTo>
                <a:lnTo>
                  <a:pt x="0" y="385"/>
                </a:lnTo>
                <a:lnTo>
                  <a:pt x="262" y="286"/>
                </a:lnTo>
                <a:lnTo>
                  <a:pt x="223" y="178"/>
                </a:lnTo>
                <a:lnTo>
                  <a:pt x="688" y="0"/>
                </a:lnTo>
                <a:lnTo>
                  <a:pt x="728" y="99"/>
                </a:lnTo>
                <a:lnTo>
                  <a:pt x="658" y="128"/>
                </a:lnTo>
                <a:lnTo>
                  <a:pt x="733" y="341"/>
                </a:lnTo>
                <a:lnTo>
                  <a:pt x="639" y="375"/>
                </a:lnTo>
                <a:lnTo>
                  <a:pt x="678" y="480"/>
                </a:lnTo>
                <a:lnTo>
                  <a:pt x="564" y="519"/>
                </a:lnTo>
                <a:lnTo>
                  <a:pt x="604" y="609"/>
                </a:lnTo>
                <a:lnTo>
                  <a:pt x="510" y="643"/>
                </a:lnTo>
                <a:lnTo>
                  <a:pt x="505" y="648"/>
                </a:lnTo>
                <a:lnTo>
                  <a:pt x="495" y="653"/>
                </a:lnTo>
                <a:lnTo>
                  <a:pt x="490" y="653"/>
                </a:lnTo>
                <a:lnTo>
                  <a:pt x="460" y="668"/>
                </a:lnTo>
                <a:lnTo>
                  <a:pt x="445" y="668"/>
                </a:lnTo>
                <a:lnTo>
                  <a:pt x="420" y="663"/>
                </a:lnTo>
                <a:lnTo>
                  <a:pt x="415" y="663"/>
                </a:lnTo>
                <a:lnTo>
                  <a:pt x="410" y="658"/>
                </a:lnTo>
                <a:lnTo>
                  <a:pt x="405" y="648"/>
                </a:lnTo>
                <a:lnTo>
                  <a:pt x="400" y="648"/>
                </a:lnTo>
                <a:lnTo>
                  <a:pt x="400" y="628"/>
                </a:lnTo>
                <a:lnTo>
                  <a:pt x="395" y="614"/>
                </a:lnTo>
                <a:lnTo>
                  <a:pt x="386" y="609"/>
                </a:lnTo>
                <a:lnTo>
                  <a:pt x="381" y="599"/>
                </a:lnTo>
                <a:lnTo>
                  <a:pt x="361" y="594"/>
                </a:lnTo>
                <a:lnTo>
                  <a:pt x="346" y="589"/>
                </a:lnTo>
                <a:lnTo>
                  <a:pt x="331" y="589"/>
                </a:lnTo>
                <a:lnTo>
                  <a:pt x="316" y="584"/>
                </a:lnTo>
                <a:lnTo>
                  <a:pt x="301" y="574"/>
                </a:lnTo>
                <a:lnTo>
                  <a:pt x="291" y="574"/>
                </a:lnTo>
                <a:lnTo>
                  <a:pt x="281" y="569"/>
                </a:lnTo>
                <a:lnTo>
                  <a:pt x="271" y="569"/>
                </a:lnTo>
                <a:lnTo>
                  <a:pt x="252" y="559"/>
                </a:lnTo>
                <a:lnTo>
                  <a:pt x="237" y="559"/>
                </a:lnTo>
                <a:lnTo>
                  <a:pt x="218" y="569"/>
                </a:lnTo>
                <a:lnTo>
                  <a:pt x="203" y="584"/>
                </a:lnTo>
                <a:lnTo>
                  <a:pt x="203" y="594"/>
                </a:lnTo>
                <a:lnTo>
                  <a:pt x="208" y="594"/>
                </a:lnTo>
                <a:lnTo>
                  <a:pt x="213" y="604"/>
                </a:lnTo>
                <a:lnTo>
                  <a:pt x="213" y="623"/>
                </a:lnTo>
                <a:lnTo>
                  <a:pt x="208" y="638"/>
                </a:lnTo>
                <a:lnTo>
                  <a:pt x="198" y="643"/>
                </a:lnTo>
                <a:lnTo>
                  <a:pt x="193" y="648"/>
                </a:lnTo>
                <a:lnTo>
                  <a:pt x="178" y="648"/>
                </a:lnTo>
                <a:lnTo>
                  <a:pt x="173" y="648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73" name="Freeform 45"/>
          <p:cNvSpPr>
            <a:spLocks/>
          </p:cNvSpPr>
          <p:nvPr/>
        </p:nvSpPr>
        <p:spPr bwMode="auto">
          <a:xfrm>
            <a:off x="2717229" y="396479"/>
            <a:ext cx="1797050" cy="1557337"/>
          </a:xfrm>
          <a:custGeom>
            <a:avLst/>
            <a:gdLst>
              <a:gd name="T0" fmla="*/ 462 w 1132"/>
              <a:gd name="T1" fmla="*/ 946 h 981"/>
              <a:gd name="T2" fmla="*/ 511 w 1132"/>
              <a:gd name="T3" fmla="*/ 941 h 981"/>
              <a:gd name="T4" fmla="*/ 511 w 1132"/>
              <a:gd name="T5" fmla="*/ 916 h 981"/>
              <a:gd name="T6" fmla="*/ 482 w 1132"/>
              <a:gd name="T7" fmla="*/ 891 h 981"/>
              <a:gd name="T8" fmla="*/ 467 w 1132"/>
              <a:gd name="T9" fmla="*/ 861 h 981"/>
              <a:gd name="T10" fmla="*/ 432 w 1132"/>
              <a:gd name="T11" fmla="*/ 842 h 981"/>
              <a:gd name="T12" fmla="*/ 472 w 1132"/>
              <a:gd name="T13" fmla="*/ 807 h 981"/>
              <a:gd name="T14" fmla="*/ 507 w 1132"/>
              <a:gd name="T15" fmla="*/ 758 h 981"/>
              <a:gd name="T16" fmla="*/ 477 w 1132"/>
              <a:gd name="T17" fmla="*/ 733 h 981"/>
              <a:gd name="T18" fmla="*/ 452 w 1132"/>
              <a:gd name="T19" fmla="*/ 728 h 981"/>
              <a:gd name="T20" fmla="*/ 417 w 1132"/>
              <a:gd name="T21" fmla="*/ 714 h 981"/>
              <a:gd name="T22" fmla="*/ 422 w 1132"/>
              <a:gd name="T23" fmla="*/ 733 h 981"/>
              <a:gd name="T24" fmla="*/ 387 w 1132"/>
              <a:gd name="T25" fmla="*/ 758 h 981"/>
              <a:gd name="T26" fmla="*/ 353 w 1132"/>
              <a:gd name="T27" fmla="*/ 758 h 981"/>
              <a:gd name="T28" fmla="*/ 323 w 1132"/>
              <a:gd name="T29" fmla="*/ 704 h 981"/>
              <a:gd name="T30" fmla="*/ 303 w 1132"/>
              <a:gd name="T31" fmla="*/ 669 h 981"/>
              <a:gd name="T32" fmla="*/ 288 w 1132"/>
              <a:gd name="T33" fmla="*/ 595 h 981"/>
              <a:gd name="T34" fmla="*/ 298 w 1132"/>
              <a:gd name="T35" fmla="*/ 545 h 981"/>
              <a:gd name="T36" fmla="*/ 249 w 1132"/>
              <a:gd name="T37" fmla="*/ 535 h 981"/>
              <a:gd name="T38" fmla="*/ 214 w 1132"/>
              <a:gd name="T39" fmla="*/ 505 h 981"/>
              <a:gd name="T40" fmla="*/ 184 w 1132"/>
              <a:gd name="T41" fmla="*/ 485 h 981"/>
              <a:gd name="T42" fmla="*/ 159 w 1132"/>
              <a:gd name="T43" fmla="*/ 446 h 981"/>
              <a:gd name="T44" fmla="*/ 144 w 1132"/>
              <a:gd name="T45" fmla="*/ 381 h 981"/>
              <a:gd name="T46" fmla="*/ 149 w 1132"/>
              <a:gd name="T47" fmla="*/ 366 h 981"/>
              <a:gd name="T48" fmla="*/ 120 w 1132"/>
              <a:gd name="T49" fmla="*/ 347 h 981"/>
              <a:gd name="T50" fmla="*/ 120 w 1132"/>
              <a:gd name="T51" fmla="*/ 297 h 981"/>
              <a:gd name="T52" fmla="*/ 85 w 1132"/>
              <a:gd name="T53" fmla="*/ 267 h 981"/>
              <a:gd name="T54" fmla="*/ 60 w 1132"/>
              <a:gd name="T55" fmla="*/ 252 h 981"/>
              <a:gd name="T56" fmla="*/ 55 w 1132"/>
              <a:gd name="T57" fmla="*/ 228 h 981"/>
              <a:gd name="T58" fmla="*/ 20 w 1132"/>
              <a:gd name="T59" fmla="*/ 242 h 981"/>
              <a:gd name="T60" fmla="*/ 5 w 1132"/>
              <a:gd name="T61" fmla="*/ 193 h 981"/>
              <a:gd name="T62" fmla="*/ 55 w 1132"/>
              <a:gd name="T63" fmla="*/ 158 h 981"/>
              <a:gd name="T64" fmla="*/ 125 w 1132"/>
              <a:gd name="T65" fmla="*/ 158 h 981"/>
              <a:gd name="T66" fmla="*/ 189 w 1132"/>
              <a:gd name="T67" fmla="*/ 153 h 981"/>
              <a:gd name="T68" fmla="*/ 298 w 1132"/>
              <a:gd name="T69" fmla="*/ 143 h 981"/>
              <a:gd name="T70" fmla="*/ 387 w 1132"/>
              <a:gd name="T71" fmla="*/ 133 h 981"/>
              <a:gd name="T72" fmla="*/ 427 w 1132"/>
              <a:gd name="T73" fmla="*/ 89 h 981"/>
              <a:gd name="T74" fmla="*/ 477 w 1132"/>
              <a:gd name="T75" fmla="*/ 108 h 981"/>
              <a:gd name="T76" fmla="*/ 536 w 1132"/>
              <a:gd name="T77" fmla="*/ 70 h 981"/>
              <a:gd name="T78" fmla="*/ 591 w 1132"/>
              <a:gd name="T79" fmla="*/ 45 h 981"/>
              <a:gd name="T80" fmla="*/ 611 w 1132"/>
              <a:gd name="T81" fmla="*/ 15 h 981"/>
              <a:gd name="T82" fmla="*/ 715 w 1132"/>
              <a:gd name="T83" fmla="*/ 0 h 981"/>
              <a:gd name="T84" fmla="*/ 768 w 1132"/>
              <a:gd name="T85" fmla="*/ 45 h 981"/>
              <a:gd name="T86" fmla="*/ 798 w 1132"/>
              <a:gd name="T87" fmla="*/ 89 h 981"/>
              <a:gd name="T88" fmla="*/ 823 w 1132"/>
              <a:gd name="T89" fmla="*/ 80 h 981"/>
              <a:gd name="T90" fmla="*/ 813 w 1132"/>
              <a:gd name="T91" fmla="*/ 25 h 981"/>
              <a:gd name="T92" fmla="*/ 838 w 1132"/>
              <a:gd name="T93" fmla="*/ 0 h 981"/>
              <a:gd name="T94" fmla="*/ 883 w 1132"/>
              <a:gd name="T95" fmla="*/ 15 h 981"/>
              <a:gd name="T96" fmla="*/ 912 w 1132"/>
              <a:gd name="T97" fmla="*/ 20 h 981"/>
              <a:gd name="T98" fmla="*/ 1131 w 1132"/>
              <a:gd name="T99" fmla="*/ 614 h 981"/>
              <a:gd name="T100" fmla="*/ 497 w 1132"/>
              <a:gd name="T101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32" h="981">
                <a:moveTo>
                  <a:pt x="492" y="980"/>
                </a:moveTo>
                <a:lnTo>
                  <a:pt x="452" y="980"/>
                </a:lnTo>
                <a:lnTo>
                  <a:pt x="452" y="956"/>
                </a:lnTo>
                <a:lnTo>
                  <a:pt x="462" y="946"/>
                </a:lnTo>
                <a:lnTo>
                  <a:pt x="477" y="946"/>
                </a:lnTo>
                <a:lnTo>
                  <a:pt x="482" y="951"/>
                </a:lnTo>
                <a:lnTo>
                  <a:pt x="497" y="951"/>
                </a:lnTo>
                <a:lnTo>
                  <a:pt x="511" y="941"/>
                </a:lnTo>
                <a:lnTo>
                  <a:pt x="511" y="931"/>
                </a:lnTo>
                <a:lnTo>
                  <a:pt x="521" y="926"/>
                </a:lnTo>
                <a:lnTo>
                  <a:pt x="516" y="916"/>
                </a:lnTo>
                <a:lnTo>
                  <a:pt x="511" y="916"/>
                </a:lnTo>
                <a:lnTo>
                  <a:pt x="511" y="906"/>
                </a:lnTo>
                <a:lnTo>
                  <a:pt x="502" y="896"/>
                </a:lnTo>
                <a:lnTo>
                  <a:pt x="487" y="886"/>
                </a:lnTo>
                <a:lnTo>
                  <a:pt x="482" y="891"/>
                </a:lnTo>
                <a:lnTo>
                  <a:pt x="467" y="891"/>
                </a:lnTo>
                <a:lnTo>
                  <a:pt x="462" y="881"/>
                </a:lnTo>
                <a:lnTo>
                  <a:pt x="467" y="871"/>
                </a:lnTo>
                <a:lnTo>
                  <a:pt x="467" y="861"/>
                </a:lnTo>
                <a:lnTo>
                  <a:pt x="447" y="851"/>
                </a:lnTo>
                <a:lnTo>
                  <a:pt x="437" y="856"/>
                </a:lnTo>
                <a:lnTo>
                  <a:pt x="432" y="851"/>
                </a:lnTo>
                <a:lnTo>
                  <a:pt x="432" y="842"/>
                </a:lnTo>
                <a:lnTo>
                  <a:pt x="447" y="842"/>
                </a:lnTo>
                <a:lnTo>
                  <a:pt x="457" y="832"/>
                </a:lnTo>
                <a:lnTo>
                  <a:pt x="462" y="822"/>
                </a:lnTo>
                <a:lnTo>
                  <a:pt x="472" y="807"/>
                </a:lnTo>
                <a:lnTo>
                  <a:pt x="477" y="803"/>
                </a:lnTo>
                <a:lnTo>
                  <a:pt x="497" y="803"/>
                </a:lnTo>
                <a:lnTo>
                  <a:pt x="507" y="773"/>
                </a:lnTo>
                <a:lnTo>
                  <a:pt x="507" y="758"/>
                </a:lnTo>
                <a:lnTo>
                  <a:pt x="502" y="753"/>
                </a:lnTo>
                <a:lnTo>
                  <a:pt x="497" y="743"/>
                </a:lnTo>
                <a:lnTo>
                  <a:pt x="492" y="743"/>
                </a:lnTo>
                <a:lnTo>
                  <a:pt x="477" y="733"/>
                </a:lnTo>
                <a:lnTo>
                  <a:pt x="472" y="728"/>
                </a:lnTo>
                <a:lnTo>
                  <a:pt x="472" y="704"/>
                </a:lnTo>
                <a:lnTo>
                  <a:pt x="452" y="723"/>
                </a:lnTo>
                <a:lnTo>
                  <a:pt x="452" y="728"/>
                </a:lnTo>
                <a:lnTo>
                  <a:pt x="452" y="723"/>
                </a:lnTo>
                <a:lnTo>
                  <a:pt x="437" y="719"/>
                </a:lnTo>
                <a:lnTo>
                  <a:pt x="432" y="714"/>
                </a:lnTo>
                <a:lnTo>
                  <a:pt x="417" y="714"/>
                </a:lnTo>
                <a:lnTo>
                  <a:pt x="397" y="723"/>
                </a:lnTo>
                <a:lnTo>
                  <a:pt x="407" y="723"/>
                </a:lnTo>
                <a:lnTo>
                  <a:pt x="412" y="728"/>
                </a:lnTo>
                <a:lnTo>
                  <a:pt x="422" y="733"/>
                </a:lnTo>
                <a:lnTo>
                  <a:pt x="422" y="743"/>
                </a:lnTo>
                <a:lnTo>
                  <a:pt x="417" y="748"/>
                </a:lnTo>
                <a:lnTo>
                  <a:pt x="412" y="758"/>
                </a:lnTo>
                <a:lnTo>
                  <a:pt x="387" y="758"/>
                </a:lnTo>
                <a:lnTo>
                  <a:pt x="378" y="748"/>
                </a:lnTo>
                <a:lnTo>
                  <a:pt x="358" y="748"/>
                </a:lnTo>
                <a:lnTo>
                  <a:pt x="353" y="753"/>
                </a:lnTo>
                <a:lnTo>
                  <a:pt x="353" y="758"/>
                </a:lnTo>
                <a:lnTo>
                  <a:pt x="338" y="758"/>
                </a:lnTo>
                <a:lnTo>
                  <a:pt x="333" y="748"/>
                </a:lnTo>
                <a:lnTo>
                  <a:pt x="333" y="719"/>
                </a:lnTo>
                <a:lnTo>
                  <a:pt x="323" y="704"/>
                </a:lnTo>
                <a:lnTo>
                  <a:pt x="323" y="694"/>
                </a:lnTo>
                <a:lnTo>
                  <a:pt x="313" y="684"/>
                </a:lnTo>
                <a:lnTo>
                  <a:pt x="308" y="674"/>
                </a:lnTo>
                <a:lnTo>
                  <a:pt x="303" y="669"/>
                </a:lnTo>
                <a:lnTo>
                  <a:pt x="293" y="649"/>
                </a:lnTo>
                <a:lnTo>
                  <a:pt x="283" y="639"/>
                </a:lnTo>
                <a:lnTo>
                  <a:pt x="283" y="604"/>
                </a:lnTo>
                <a:lnTo>
                  <a:pt x="288" y="595"/>
                </a:lnTo>
                <a:lnTo>
                  <a:pt x="288" y="585"/>
                </a:lnTo>
                <a:lnTo>
                  <a:pt x="303" y="570"/>
                </a:lnTo>
                <a:lnTo>
                  <a:pt x="303" y="550"/>
                </a:lnTo>
                <a:lnTo>
                  <a:pt x="298" y="545"/>
                </a:lnTo>
                <a:lnTo>
                  <a:pt x="293" y="535"/>
                </a:lnTo>
                <a:lnTo>
                  <a:pt x="283" y="530"/>
                </a:lnTo>
                <a:lnTo>
                  <a:pt x="263" y="530"/>
                </a:lnTo>
                <a:lnTo>
                  <a:pt x="249" y="535"/>
                </a:lnTo>
                <a:lnTo>
                  <a:pt x="234" y="550"/>
                </a:lnTo>
                <a:lnTo>
                  <a:pt x="224" y="550"/>
                </a:lnTo>
                <a:lnTo>
                  <a:pt x="224" y="515"/>
                </a:lnTo>
                <a:lnTo>
                  <a:pt x="214" y="505"/>
                </a:lnTo>
                <a:lnTo>
                  <a:pt x="194" y="505"/>
                </a:lnTo>
                <a:lnTo>
                  <a:pt x="194" y="490"/>
                </a:lnTo>
                <a:lnTo>
                  <a:pt x="189" y="485"/>
                </a:lnTo>
                <a:lnTo>
                  <a:pt x="184" y="485"/>
                </a:lnTo>
                <a:lnTo>
                  <a:pt x="179" y="480"/>
                </a:lnTo>
                <a:lnTo>
                  <a:pt x="179" y="451"/>
                </a:lnTo>
                <a:lnTo>
                  <a:pt x="169" y="446"/>
                </a:lnTo>
                <a:lnTo>
                  <a:pt x="159" y="446"/>
                </a:lnTo>
                <a:lnTo>
                  <a:pt x="159" y="416"/>
                </a:lnTo>
                <a:lnTo>
                  <a:pt x="149" y="401"/>
                </a:lnTo>
                <a:lnTo>
                  <a:pt x="144" y="401"/>
                </a:lnTo>
                <a:lnTo>
                  <a:pt x="144" y="381"/>
                </a:lnTo>
                <a:lnTo>
                  <a:pt x="149" y="381"/>
                </a:lnTo>
                <a:lnTo>
                  <a:pt x="154" y="376"/>
                </a:lnTo>
                <a:lnTo>
                  <a:pt x="154" y="371"/>
                </a:lnTo>
                <a:lnTo>
                  <a:pt x="149" y="366"/>
                </a:lnTo>
                <a:lnTo>
                  <a:pt x="144" y="366"/>
                </a:lnTo>
                <a:lnTo>
                  <a:pt x="144" y="361"/>
                </a:lnTo>
                <a:lnTo>
                  <a:pt x="129" y="356"/>
                </a:lnTo>
                <a:lnTo>
                  <a:pt x="120" y="347"/>
                </a:lnTo>
                <a:lnTo>
                  <a:pt x="115" y="337"/>
                </a:lnTo>
                <a:lnTo>
                  <a:pt x="110" y="332"/>
                </a:lnTo>
                <a:lnTo>
                  <a:pt x="110" y="317"/>
                </a:lnTo>
                <a:lnTo>
                  <a:pt x="120" y="297"/>
                </a:lnTo>
                <a:lnTo>
                  <a:pt x="115" y="292"/>
                </a:lnTo>
                <a:lnTo>
                  <a:pt x="95" y="287"/>
                </a:lnTo>
                <a:lnTo>
                  <a:pt x="85" y="277"/>
                </a:lnTo>
                <a:lnTo>
                  <a:pt x="85" y="267"/>
                </a:lnTo>
                <a:lnTo>
                  <a:pt x="90" y="257"/>
                </a:lnTo>
                <a:lnTo>
                  <a:pt x="80" y="247"/>
                </a:lnTo>
                <a:lnTo>
                  <a:pt x="65" y="247"/>
                </a:lnTo>
                <a:lnTo>
                  <a:pt x="60" y="252"/>
                </a:lnTo>
                <a:lnTo>
                  <a:pt x="50" y="247"/>
                </a:lnTo>
                <a:lnTo>
                  <a:pt x="50" y="242"/>
                </a:lnTo>
                <a:lnTo>
                  <a:pt x="55" y="232"/>
                </a:lnTo>
                <a:lnTo>
                  <a:pt x="55" y="228"/>
                </a:lnTo>
                <a:lnTo>
                  <a:pt x="50" y="223"/>
                </a:lnTo>
                <a:lnTo>
                  <a:pt x="50" y="228"/>
                </a:lnTo>
                <a:lnTo>
                  <a:pt x="35" y="242"/>
                </a:lnTo>
                <a:lnTo>
                  <a:pt x="20" y="242"/>
                </a:lnTo>
                <a:lnTo>
                  <a:pt x="15" y="232"/>
                </a:lnTo>
                <a:lnTo>
                  <a:pt x="15" y="228"/>
                </a:lnTo>
                <a:lnTo>
                  <a:pt x="0" y="203"/>
                </a:lnTo>
                <a:lnTo>
                  <a:pt x="5" y="193"/>
                </a:lnTo>
                <a:lnTo>
                  <a:pt x="15" y="183"/>
                </a:lnTo>
                <a:lnTo>
                  <a:pt x="25" y="178"/>
                </a:lnTo>
                <a:lnTo>
                  <a:pt x="25" y="168"/>
                </a:lnTo>
                <a:lnTo>
                  <a:pt x="55" y="158"/>
                </a:lnTo>
                <a:lnTo>
                  <a:pt x="65" y="153"/>
                </a:lnTo>
                <a:lnTo>
                  <a:pt x="110" y="153"/>
                </a:lnTo>
                <a:lnTo>
                  <a:pt x="120" y="158"/>
                </a:lnTo>
                <a:lnTo>
                  <a:pt x="125" y="158"/>
                </a:lnTo>
                <a:lnTo>
                  <a:pt x="139" y="163"/>
                </a:lnTo>
                <a:lnTo>
                  <a:pt x="154" y="163"/>
                </a:lnTo>
                <a:lnTo>
                  <a:pt x="169" y="158"/>
                </a:lnTo>
                <a:lnTo>
                  <a:pt x="189" y="153"/>
                </a:lnTo>
                <a:lnTo>
                  <a:pt x="214" y="153"/>
                </a:lnTo>
                <a:lnTo>
                  <a:pt x="229" y="148"/>
                </a:lnTo>
                <a:lnTo>
                  <a:pt x="283" y="148"/>
                </a:lnTo>
                <a:lnTo>
                  <a:pt x="298" y="143"/>
                </a:lnTo>
                <a:lnTo>
                  <a:pt x="343" y="143"/>
                </a:lnTo>
                <a:lnTo>
                  <a:pt x="353" y="138"/>
                </a:lnTo>
                <a:lnTo>
                  <a:pt x="378" y="138"/>
                </a:lnTo>
                <a:lnTo>
                  <a:pt x="387" y="133"/>
                </a:lnTo>
                <a:lnTo>
                  <a:pt x="412" y="128"/>
                </a:lnTo>
                <a:lnTo>
                  <a:pt x="417" y="118"/>
                </a:lnTo>
                <a:lnTo>
                  <a:pt x="417" y="108"/>
                </a:lnTo>
                <a:lnTo>
                  <a:pt x="427" y="89"/>
                </a:lnTo>
                <a:lnTo>
                  <a:pt x="442" y="89"/>
                </a:lnTo>
                <a:lnTo>
                  <a:pt x="452" y="94"/>
                </a:lnTo>
                <a:lnTo>
                  <a:pt x="462" y="104"/>
                </a:lnTo>
                <a:lnTo>
                  <a:pt x="477" y="108"/>
                </a:lnTo>
                <a:lnTo>
                  <a:pt x="487" y="99"/>
                </a:lnTo>
                <a:lnTo>
                  <a:pt x="516" y="80"/>
                </a:lnTo>
                <a:lnTo>
                  <a:pt x="526" y="70"/>
                </a:lnTo>
                <a:lnTo>
                  <a:pt x="536" y="70"/>
                </a:lnTo>
                <a:lnTo>
                  <a:pt x="541" y="60"/>
                </a:lnTo>
                <a:lnTo>
                  <a:pt x="561" y="50"/>
                </a:lnTo>
                <a:lnTo>
                  <a:pt x="581" y="50"/>
                </a:lnTo>
                <a:lnTo>
                  <a:pt x="591" y="45"/>
                </a:lnTo>
                <a:lnTo>
                  <a:pt x="596" y="40"/>
                </a:lnTo>
                <a:lnTo>
                  <a:pt x="596" y="30"/>
                </a:lnTo>
                <a:lnTo>
                  <a:pt x="601" y="20"/>
                </a:lnTo>
                <a:lnTo>
                  <a:pt x="611" y="15"/>
                </a:lnTo>
                <a:lnTo>
                  <a:pt x="635" y="10"/>
                </a:lnTo>
                <a:lnTo>
                  <a:pt x="645" y="10"/>
                </a:lnTo>
                <a:lnTo>
                  <a:pt x="675" y="0"/>
                </a:lnTo>
                <a:lnTo>
                  <a:pt x="715" y="0"/>
                </a:lnTo>
                <a:lnTo>
                  <a:pt x="729" y="5"/>
                </a:lnTo>
                <a:lnTo>
                  <a:pt x="739" y="10"/>
                </a:lnTo>
                <a:lnTo>
                  <a:pt x="744" y="20"/>
                </a:lnTo>
                <a:lnTo>
                  <a:pt x="768" y="45"/>
                </a:lnTo>
                <a:lnTo>
                  <a:pt x="768" y="50"/>
                </a:lnTo>
                <a:lnTo>
                  <a:pt x="778" y="55"/>
                </a:lnTo>
                <a:lnTo>
                  <a:pt x="798" y="70"/>
                </a:lnTo>
                <a:lnTo>
                  <a:pt x="798" y="89"/>
                </a:lnTo>
                <a:lnTo>
                  <a:pt x="813" y="94"/>
                </a:lnTo>
                <a:lnTo>
                  <a:pt x="818" y="94"/>
                </a:lnTo>
                <a:lnTo>
                  <a:pt x="823" y="89"/>
                </a:lnTo>
                <a:lnTo>
                  <a:pt x="823" y="80"/>
                </a:lnTo>
                <a:lnTo>
                  <a:pt x="818" y="75"/>
                </a:lnTo>
                <a:lnTo>
                  <a:pt x="818" y="65"/>
                </a:lnTo>
                <a:lnTo>
                  <a:pt x="813" y="50"/>
                </a:lnTo>
                <a:lnTo>
                  <a:pt x="813" y="25"/>
                </a:lnTo>
                <a:lnTo>
                  <a:pt x="823" y="30"/>
                </a:lnTo>
                <a:lnTo>
                  <a:pt x="823" y="5"/>
                </a:lnTo>
                <a:lnTo>
                  <a:pt x="828" y="0"/>
                </a:lnTo>
                <a:lnTo>
                  <a:pt x="838" y="0"/>
                </a:lnTo>
                <a:lnTo>
                  <a:pt x="848" y="5"/>
                </a:lnTo>
                <a:lnTo>
                  <a:pt x="873" y="10"/>
                </a:lnTo>
                <a:lnTo>
                  <a:pt x="883" y="10"/>
                </a:lnTo>
                <a:lnTo>
                  <a:pt x="883" y="15"/>
                </a:lnTo>
                <a:lnTo>
                  <a:pt x="892" y="25"/>
                </a:lnTo>
                <a:lnTo>
                  <a:pt x="902" y="25"/>
                </a:lnTo>
                <a:lnTo>
                  <a:pt x="902" y="20"/>
                </a:lnTo>
                <a:lnTo>
                  <a:pt x="912" y="20"/>
                </a:lnTo>
                <a:lnTo>
                  <a:pt x="922" y="10"/>
                </a:lnTo>
                <a:lnTo>
                  <a:pt x="997" y="183"/>
                </a:lnTo>
                <a:lnTo>
                  <a:pt x="982" y="183"/>
                </a:lnTo>
                <a:lnTo>
                  <a:pt x="1131" y="614"/>
                </a:lnTo>
                <a:lnTo>
                  <a:pt x="720" y="773"/>
                </a:lnTo>
                <a:lnTo>
                  <a:pt x="759" y="881"/>
                </a:lnTo>
                <a:lnTo>
                  <a:pt x="502" y="975"/>
                </a:lnTo>
                <a:lnTo>
                  <a:pt x="497" y="980"/>
                </a:lnTo>
                <a:lnTo>
                  <a:pt x="492" y="980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 dirty="0">
              <a:latin typeface="Franklin Gothic Book" panose="020B0503020102020204" pitchFamily="34" charset="0"/>
            </a:endParaRPr>
          </a:p>
        </p:txBody>
      </p:sp>
      <p:sp>
        <p:nvSpPr>
          <p:cNvPr id="22574" name="Freeform 46"/>
          <p:cNvSpPr>
            <a:spLocks/>
          </p:cNvSpPr>
          <p:nvPr/>
        </p:nvSpPr>
        <p:spPr bwMode="auto">
          <a:xfrm>
            <a:off x="177229" y="567929"/>
            <a:ext cx="230188" cy="214312"/>
          </a:xfrm>
          <a:custGeom>
            <a:avLst/>
            <a:gdLst>
              <a:gd name="T0" fmla="*/ 134 w 145"/>
              <a:gd name="T1" fmla="*/ 90 h 135"/>
              <a:gd name="T2" fmla="*/ 139 w 145"/>
              <a:gd name="T3" fmla="*/ 85 h 135"/>
              <a:gd name="T4" fmla="*/ 139 w 145"/>
              <a:gd name="T5" fmla="*/ 55 h 135"/>
              <a:gd name="T6" fmla="*/ 144 w 145"/>
              <a:gd name="T7" fmla="*/ 55 h 135"/>
              <a:gd name="T8" fmla="*/ 144 w 145"/>
              <a:gd name="T9" fmla="*/ 45 h 135"/>
              <a:gd name="T10" fmla="*/ 139 w 145"/>
              <a:gd name="T11" fmla="*/ 35 h 135"/>
              <a:gd name="T12" fmla="*/ 134 w 145"/>
              <a:gd name="T13" fmla="*/ 30 h 135"/>
              <a:gd name="T14" fmla="*/ 104 w 145"/>
              <a:gd name="T15" fmla="*/ 30 h 135"/>
              <a:gd name="T16" fmla="*/ 94 w 145"/>
              <a:gd name="T17" fmla="*/ 20 h 135"/>
              <a:gd name="T18" fmla="*/ 94 w 145"/>
              <a:gd name="T19" fmla="*/ 10 h 135"/>
              <a:gd name="T20" fmla="*/ 84 w 145"/>
              <a:gd name="T21" fmla="*/ 0 h 135"/>
              <a:gd name="T22" fmla="*/ 60 w 145"/>
              <a:gd name="T23" fmla="*/ 0 h 135"/>
              <a:gd name="T24" fmla="*/ 50 w 145"/>
              <a:gd name="T25" fmla="*/ 10 h 135"/>
              <a:gd name="T26" fmla="*/ 40 w 145"/>
              <a:gd name="T27" fmla="*/ 15 h 135"/>
              <a:gd name="T28" fmla="*/ 40 w 145"/>
              <a:gd name="T29" fmla="*/ 20 h 135"/>
              <a:gd name="T30" fmla="*/ 35 w 145"/>
              <a:gd name="T31" fmla="*/ 30 h 135"/>
              <a:gd name="T32" fmla="*/ 15 w 145"/>
              <a:gd name="T33" fmla="*/ 50 h 135"/>
              <a:gd name="T34" fmla="*/ 5 w 145"/>
              <a:gd name="T35" fmla="*/ 65 h 135"/>
              <a:gd name="T36" fmla="*/ 5 w 145"/>
              <a:gd name="T37" fmla="*/ 80 h 135"/>
              <a:gd name="T38" fmla="*/ 0 w 145"/>
              <a:gd name="T39" fmla="*/ 90 h 135"/>
              <a:gd name="T40" fmla="*/ 5 w 145"/>
              <a:gd name="T41" fmla="*/ 100 h 135"/>
              <a:gd name="T42" fmla="*/ 15 w 145"/>
              <a:gd name="T43" fmla="*/ 100 h 135"/>
              <a:gd name="T44" fmla="*/ 20 w 145"/>
              <a:gd name="T45" fmla="*/ 95 h 135"/>
              <a:gd name="T46" fmla="*/ 25 w 145"/>
              <a:gd name="T47" fmla="*/ 85 h 135"/>
              <a:gd name="T48" fmla="*/ 35 w 145"/>
              <a:gd name="T49" fmla="*/ 85 h 135"/>
              <a:gd name="T50" fmla="*/ 40 w 145"/>
              <a:gd name="T51" fmla="*/ 90 h 135"/>
              <a:gd name="T52" fmla="*/ 40 w 145"/>
              <a:gd name="T53" fmla="*/ 105 h 135"/>
              <a:gd name="T54" fmla="*/ 55 w 145"/>
              <a:gd name="T55" fmla="*/ 105 h 135"/>
              <a:gd name="T56" fmla="*/ 84 w 145"/>
              <a:gd name="T57" fmla="*/ 134 h 135"/>
              <a:gd name="T58" fmla="*/ 89 w 145"/>
              <a:gd name="T59" fmla="*/ 129 h 135"/>
              <a:gd name="T60" fmla="*/ 99 w 145"/>
              <a:gd name="T61" fmla="*/ 115 h 135"/>
              <a:gd name="T62" fmla="*/ 99 w 145"/>
              <a:gd name="T63" fmla="*/ 110 h 135"/>
              <a:gd name="T64" fmla="*/ 104 w 145"/>
              <a:gd name="T65" fmla="*/ 110 h 135"/>
              <a:gd name="T66" fmla="*/ 114 w 145"/>
              <a:gd name="T67" fmla="*/ 105 h 135"/>
              <a:gd name="T68" fmla="*/ 124 w 145"/>
              <a:gd name="T69" fmla="*/ 95 h 135"/>
              <a:gd name="T70" fmla="*/ 129 w 145"/>
              <a:gd name="T71" fmla="*/ 95 h 135"/>
              <a:gd name="T72" fmla="*/ 134 w 145"/>
              <a:gd name="T73" fmla="*/ 9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" h="135">
                <a:moveTo>
                  <a:pt x="134" y="90"/>
                </a:moveTo>
                <a:lnTo>
                  <a:pt x="139" y="85"/>
                </a:lnTo>
                <a:lnTo>
                  <a:pt x="139" y="55"/>
                </a:lnTo>
                <a:lnTo>
                  <a:pt x="144" y="55"/>
                </a:lnTo>
                <a:lnTo>
                  <a:pt x="144" y="45"/>
                </a:lnTo>
                <a:lnTo>
                  <a:pt x="139" y="35"/>
                </a:lnTo>
                <a:lnTo>
                  <a:pt x="134" y="30"/>
                </a:lnTo>
                <a:lnTo>
                  <a:pt x="104" y="30"/>
                </a:lnTo>
                <a:lnTo>
                  <a:pt x="94" y="20"/>
                </a:lnTo>
                <a:lnTo>
                  <a:pt x="94" y="10"/>
                </a:lnTo>
                <a:lnTo>
                  <a:pt x="84" y="0"/>
                </a:lnTo>
                <a:lnTo>
                  <a:pt x="60" y="0"/>
                </a:lnTo>
                <a:lnTo>
                  <a:pt x="50" y="10"/>
                </a:lnTo>
                <a:lnTo>
                  <a:pt x="40" y="15"/>
                </a:lnTo>
                <a:lnTo>
                  <a:pt x="40" y="20"/>
                </a:lnTo>
                <a:lnTo>
                  <a:pt x="35" y="30"/>
                </a:lnTo>
                <a:lnTo>
                  <a:pt x="15" y="50"/>
                </a:lnTo>
                <a:lnTo>
                  <a:pt x="5" y="65"/>
                </a:lnTo>
                <a:lnTo>
                  <a:pt x="5" y="80"/>
                </a:lnTo>
                <a:lnTo>
                  <a:pt x="0" y="90"/>
                </a:lnTo>
                <a:lnTo>
                  <a:pt x="5" y="100"/>
                </a:lnTo>
                <a:lnTo>
                  <a:pt x="15" y="100"/>
                </a:lnTo>
                <a:lnTo>
                  <a:pt x="20" y="95"/>
                </a:lnTo>
                <a:lnTo>
                  <a:pt x="25" y="85"/>
                </a:lnTo>
                <a:lnTo>
                  <a:pt x="35" y="85"/>
                </a:lnTo>
                <a:lnTo>
                  <a:pt x="40" y="90"/>
                </a:lnTo>
                <a:lnTo>
                  <a:pt x="40" y="105"/>
                </a:lnTo>
                <a:lnTo>
                  <a:pt x="55" y="105"/>
                </a:lnTo>
                <a:lnTo>
                  <a:pt x="84" y="134"/>
                </a:lnTo>
                <a:lnTo>
                  <a:pt x="89" y="129"/>
                </a:lnTo>
                <a:lnTo>
                  <a:pt x="99" y="115"/>
                </a:lnTo>
                <a:lnTo>
                  <a:pt x="99" y="110"/>
                </a:lnTo>
                <a:lnTo>
                  <a:pt x="104" y="110"/>
                </a:lnTo>
                <a:lnTo>
                  <a:pt x="114" y="105"/>
                </a:lnTo>
                <a:lnTo>
                  <a:pt x="124" y="95"/>
                </a:lnTo>
                <a:lnTo>
                  <a:pt x="129" y="95"/>
                </a:lnTo>
                <a:lnTo>
                  <a:pt x="134" y="90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75" name="Freeform 47"/>
          <p:cNvSpPr>
            <a:spLocks/>
          </p:cNvSpPr>
          <p:nvPr/>
        </p:nvSpPr>
        <p:spPr bwMode="auto">
          <a:xfrm>
            <a:off x="445517" y="591741"/>
            <a:ext cx="1574800" cy="703263"/>
          </a:xfrm>
          <a:custGeom>
            <a:avLst/>
            <a:gdLst>
              <a:gd name="T0" fmla="*/ 688 w 992"/>
              <a:gd name="T1" fmla="*/ 407 h 443"/>
              <a:gd name="T2" fmla="*/ 669 w 992"/>
              <a:gd name="T3" fmla="*/ 372 h 443"/>
              <a:gd name="T4" fmla="*/ 579 w 992"/>
              <a:gd name="T5" fmla="*/ 323 h 443"/>
              <a:gd name="T6" fmla="*/ 500 w 992"/>
              <a:gd name="T7" fmla="*/ 293 h 443"/>
              <a:gd name="T8" fmla="*/ 465 w 992"/>
              <a:gd name="T9" fmla="*/ 283 h 443"/>
              <a:gd name="T10" fmla="*/ 376 w 992"/>
              <a:gd name="T11" fmla="*/ 224 h 443"/>
              <a:gd name="T12" fmla="*/ 316 w 992"/>
              <a:gd name="T13" fmla="*/ 194 h 443"/>
              <a:gd name="T14" fmla="*/ 252 w 992"/>
              <a:gd name="T15" fmla="*/ 179 h 443"/>
              <a:gd name="T16" fmla="*/ 218 w 992"/>
              <a:gd name="T17" fmla="*/ 174 h 443"/>
              <a:gd name="T18" fmla="*/ 178 w 992"/>
              <a:gd name="T19" fmla="*/ 169 h 443"/>
              <a:gd name="T20" fmla="*/ 134 w 992"/>
              <a:gd name="T21" fmla="*/ 139 h 443"/>
              <a:gd name="T22" fmla="*/ 79 w 992"/>
              <a:gd name="T23" fmla="*/ 119 h 443"/>
              <a:gd name="T24" fmla="*/ 0 w 992"/>
              <a:gd name="T25" fmla="*/ 90 h 443"/>
              <a:gd name="T26" fmla="*/ 39 w 992"/>
              <a:gd name="T27" fmla="*/ 15 h 443"/>
              <a:gd name="T28" fmla="*/ 84 w 992"/>
              <a:gd name="T29" fmla="*/ 60 h 443"/>
              <a:gd name="T30" fmla="*/ 119 w 992"/>
              <a:gd name="T31" fmla="*/ 30 h 443"/>
              <a:gd name="T32" fmla="*/ 173 w 992"/>
              <a:gd name="T33" fmla="*/ 35 h 443"/>
              <a:gd name="T34" fmla="*/ 242 w 992"/>
              <a:gd name="T35" fmla="*/ 15 h 443"/>
              <a:gd name="T36" fmla="*/ 257 w 992"/>
              <a:gd name="T37" fmla="*/ 50 h 443"/>
              <a:gd name="T38" fmla="*/ 287 w 992"/>
              <a:gd name="T39" fmla="*/ 139 h 443"/>
              <a:gd name="T40" fmla="*/ 341 w 992"/>
              <a:gd name="T41" fmla="*/ 139 h 443"/>
              <a:gd name="T42" fmla="*/ 381 w 992"/>
              <a:gd name="T43" fmla="*/ 154 h 443"/>
              <a:gd name="T44" fmla="*/ 406 w 992"/>
              <a:gd name="T45" fmla="*/ 174 h 443"/>
              <a:gd name="T46" fmla="*/ 430 w 992"/>
              <a:gd name="T47" fmla="*/ 194 h 443"/>
              <a:gd name="T48" fmla="*/ 420 w 992"/>
              <a:gd name="T49" fmla="*/ 144 h 443"/>
              <a:gd name="T50" fmla="*/ 386 w 992"/>
              <a:gd name="T51" fmla="*/ 100 h 443"/>
              <a:gd name="T52" fmla="*/ 435 w 992"/>
              <a:gd name="T53" fmla="*/ 70 h 443"/>
              <a:gd name="T54" fmla="*/ 475 w 992"/>
              <a:gd name="T55" fmla="*/ 70 h 443"/>
              <a:gd name="T56" fmla="*/ 535 w 992"/>
              <a:gd name="T57" fmla="*/ 35 h 443"/>
              <a:gd name="T58" fmla="*/ 569 w 992"/>
              <a:gd name="T59" fmla="*/ 60 h 443"/>
              <a:gd name="T60" fmla="*/ 614 w 992"/>
              <a:gd name="T61" fmla="*/ 75 h 443"/>
              <a:gd name="T62" fmla="*/ 644 w 992"/>
              <a:gd name="T63" fmla="*/ 159 h 443"/>
              <a:gd name="T64" fmla="*/ 673 w 992"/>
              <a:gd name="T65" fmla="*/ 119 h 443"/>
              <a:gd name="T66" fmla="*/ 713 w 992"/>
              <a:gd name="T67" fmla="*/ 60 h 443"/>
              <a:gd name="T68" fmla="*/ 793 w 992"/>
              <a:gd name="T69" fmla="*/ 50 h 443"/>
              <a:gd name="T70" fmla="*/ 793 w 992"/>
              <a:gd name="T71" fmla="*/ 105 h 443"/>
              <a:gd name="T72" fmla="*/ 842 w 992"/>
              <a:gd name="T73" fmla="*/ 144 h 443"/>
              <a:gd name="T74" fmla="*/ 842 w 992"/>
              <a:gd name="T75" fmla="*/ 233 h 443"/>
              <a:gd name="T76" fmla="*/ 872 w 992"/>
              <a:gd name="T77" fmla="*/ 258 h 443"/>
              <a:gd name="T78" fmla="*/ 907 w 992"/>
              <a:gd name="T79" fmla="*/ 159 h 443"/>
              <a:gd name="T80" fmla="*/ 956 w 992"/>
              <a:gd name="T81" fmla="*/ 124 h 443"/>
              <a:gd name="T82" fmla="*/ 922 w 992"/>
              <a:gd name="T83" fmla="*/ 199 h 443"/>
              <a:gd name="T84" fmla="*/ 981 w 992"/>
              <a:gd name="T85" fmla="*/ 204 h 443"/>
              <a:gd name="T86" fmla="*/ 971 w 992"/>
              <a:gd name="T87" fmla="*/ 258 h 443"/>
              <a:gd name="T88" fmla="*/ 946 w 992"/>
              <a:gd name="T89" fmla="*/ 298 h 443"/>
              <a:gd name="T90" fmla="*/ 917 w 992"/>
              <a:gd name="T91" fmla="*/ 353 h 443"/>
              <a:gd name="T92" fmla="*/ 887 w 992"/>
              <a:gd name="T93" fmla="*/ 412 h 443"/>
              <a:gd name="T94" fmla="*/ 797 w 992"/>
              <a:gd name="T95" fmla="*/ 442 h 443"/>
              <a:gd name="T96" fmla="*/ 768 w 992"/>
              <a:gd name="T97" fmla="*/ 412 h 443"/>
              <a:gd name="T98" fmla="*/ 783 w 992"/>
              <a:gd name="T99" fmla="*/ 382 h 443"/>
              <a:gd name="T100" fmla="*/ 837 w 992"/>
              <a:gd name="T101" fmla="*/ 353 h 443"/>
              <a:gd name="T102" fmla="*/ 887 w 992"/>
              <a:gd name="T103" fmla="*/ 303 h 443"/>
              <a:gd name="T104" fmla="*/ 817 w 992"/>
              <a:gd name="T105" fmla="*/ 313 h 443"/>
              <a:gd name="T106" fmla="*/ 753 w 992"/>
              <a:gd name="T107" fmla="*/ 372 h 443"/>
              <a:gd name="T108" fmla="*/ 723 w 992"/>
              <a:gd name="T109" fmla="*/ 417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92" h="443">
                <a:moveTo>
                  <a:pt x="718" y="417"/>
                </a:moveTo>
                <a:lnTo>
                  <a:pt x="713" y="417"/>
                </a:lnTo>
                <a:lnTo>
                  <a:pt x="708" y="412"/>
                </a:lnTo>
                <a:lnTo>
                  <a:pt x="703" y="412"/>
                </a:lnTo>
                <a:lnTo>
                  <a:pt x="688" y="407"/>
                </a:lnTo>
                <a:lnTo>
                  <a:pt x="683" y="402"/>
                </a:lnTo>
                <a:lnTo>
                  <a:pt x="669" y="392"/>
                </a:lnTo>
                <a:lnTo>
                  <a:pt x="664" y="387"/>
                </a:lnTo>
                <a:lnTo>
                  <a:pt x="669" y="377"/>
                </a:lnTo>
                <a:lnTo>
                  <a:pt x="669" y="372"/>
                </a:lnTo>
                <a:lnTo>
                  <a:pt x="664" y="367"/>
                </a:lnTo>
                <a:lnTo>
                  <a:pt x="634" y="367"/>
                </a:lnTo>
                <a:lnTo>
                  <a:pt x="624" y="357"/>
                </a:lnTo>
                <a:lnTo>
                  <a:pt x="604" y="348"/>
                </a:lnTo>
                <a:lnTo>
                  <a:pt x="579" y="323"/>
                </a:lnTo>
                <a:lnTo>
                  <a:pt x="559" y="308"/>
                </a:lnTo>
                <a:lnTo>
                  <a:pt x="535" y="308"/>
                </a:lnTo>
                <a:lnTo>
                  <a:pt x="525" y="303"/>
                </a:lnTo>
                <a:lnTo>
                  <a:pt x="520" y="293"/>
                </a:lnTo>
                <a:lnTo>
                  <a:pt x="500" y="293"/>
                </a:lnTo>
                <a:lnTo>
                  <a:pt x="495" y="283"/>
                </a:lnTo>
                <a:lnTo>
                  <a:pt x="490" y="278"/>
                </a:lnTo>
                <a:lnTo>
                  <a:pt x="480" y="278"/>
                </a:lnTo>
                <a:lnTo>
                  <a:pt x="475" y="283"/>
                </a:lnTo>
                <a:lnTo>
                  <a:pt x="465" y="283"/>
                </a:lnTo>
                <a:lnTo>
                  <a:pt x="455" y="278"/>
                </a:lnTo>
                <a:lnTo>
                  <a:pt x="445" y="278"/>
                </a:lnTo>
                <a:lnTo>
                  <a:pt x="440" y="268"/>
                </a:lnTo>
                <a:lnTo>
                  <a:pt x="396" y="224"/>
                </a:lnTo>
                <a:lnTo>
                  <a:pt x="376" y="224"/>
                </a:lnTo>
                <a:lnTo>
                  <a:pt x="361" y="219"/>
                </a:lnTo>
                <a:lnTo>
                  <a:pt x="351" y="214"/>
                </a:lnTo>
                <a:lnTo>
                  <a:pt x="341" y="214"/>
                </a:lnTo>
                <a:lnTo>
                  <a:pt x="336" y="204"/>
                </a:lnTo>
                <a:lnTo>
                  <a:pt x="316" y="194"/>
                </a:lnTo>
                <a:lnTo>
                  <a:pt x="311" y="199"/>
                </a:lnTo>
                <a:lnTo>
                  <a:pt x="296" y="194"/>
                </a:lnTo>
                <a:lnTo>
                  <a:pt x="262" y="194"/>
                </a:lnTo>
                <a:lnTo>
                  <a:pt x="262" y="184"/>
                </a:lnTo>
                <a:lnTo>
                  <a:pt x="252" y="179"/>
                </a:lnTo>
                <a:lnTo>
                  <a:pt x="242" y="184"/>
                </a:lnTo>
                <a:lnTo>
                  <a:pt x="238" y="179"/>
                </a:lnTo>
                <a:lnTo>
                  <a:pt x="228" y="174"/>
                </a:lnTo>
                <a:lnTo>
                  <a:pt x="223" y="169"/>
                </a:lnTo>
                <a:lnTo>
                  <a:pt x="218" y="174"/>
                </a:lnTo>
                <a:lnTo>
                  <a:pt x="208" y="179"/>
                </a:lnTo>
                <a:lnTo>
                  <a:pt x="203" y="184"/>
                </a:lnTo>
                <a:lnTo>
                  <a:pt x="193" y="179"/>
                </a:lnTo>
                <a:lnTo>
                  <a:pt x="183" y="169"/>
                </a:lnTo>
                <a:lnTo>
                  <a:pt x="178" y="169"/>
                </a:lnTo>
                <a:lnTo>
                  <a:pt x="168" y="164"/>
                </a:lnTo>
                <a:lnTo>
                  <a:pt x="159" y="164"/>
                </a:lnTo>
                <a:lnTo>
                  <a:pt x="149" y="159"/>
                </a:lnTo>
                <a:lnTo>
                  <a:pt x="144" y="144"/>
                </a:lnTo>
                <a:lnTo>
                  <a:pt x="134" y="139"/>
                </a:lnTo>
                <a:lnTo>
                  <a:pt x="129" y="134"/>
                </a:lnTo>
                <a:lnTo>
                  <a:pt x="114" y="129"/>
                </a:lnTo>
                <a:lnTo>
                  <a:pt x="109" y="134"/>
                </a:lnTo>
                <a:lnTo>
                  <a:pt x="84" y="134"/>
                </a:lnTo>
                <a:lnTo>
                  <a:pt x="79" y="119"/>
                </a:lnTo>
                <a:lnTo>
                  <a:pt x="64" y="109"/>
                </a:lnTo>
                <a:lnTo>
                  <a:pt x="54" y="105"/>
                </a:lnTo>
                <a:lnTo>
                  <a:pt x="35" y="100"/>
                </a:lnTo>
                <a:lnTo>
                  <a:pt x="20" y="100"/>
                </a:lnTo>
                <a:lnTo>
                  <a:pt x="0" y="90"/>
                </a:lnTo>
                <a:lnTo>
                  <a:pt x="0" y="45"/>
                </a:lnTo>
                <a:lnTo>
                  <a:pt x="10" y="30"/>
                </a:lnTo>
                <a:lnTo>
                  <a:pt x="20" y="20"/>
                </a:lnTo>
                <a:lnTo>
                  <a:pt x="30" y="20"/>
                </a:lnTo>
                <a:lnTo>
                  <a:pt x="39" y="15"/>
                </a:lnTo>
                <a:lnTo>
                  <a:pt x="59" y="25"/>
                </a:lnTo>
                <a:lnTo>
                  <a:pt x="64" y="35"/>
                </a:lnTo>
                <a:lnTo>
                  <a:pt x="69" y="50"/>
                </a:lnTo>
                <a:lnTo>
                  <a:pt x="74" y="55"/>
                </a:lnTo>
                <a:lnTo>
                  <a:pt x="84" y="60"/>
                </a:lnTo>
                <a:lnTo>
                  <a:pt x="94" y="55"/>
                </a:lnTo>
                <a:lnTo>
                  <a:pt x="94" y="45"/>
                </a:lnTo>
                <a:lnTo>
                  <a:pt x="104" y="35"/>
                </a:lnTo>
                <a:lnTo>
                  <a:pt x="114" y="30"/>
                </a:lnTo>
                <a:lnTo>
                  <a:pt x="119" y="30"/>
                </a:lnTo>
                <a:lnTo>
                  <a:pt x="139" y="40"/>
                </a:lnTo>
                <a:lnTo>
                  <a:pt x="144" y="50"/>
                </a:lnTo>
                <a:lnTo>
                  <a:pt x="149" y="55"/>
                </a:lnTo>
                <a:lnTo>
                  <a:pt x="159" y="50"/>
                </a:lnTo>
                <a:lnTo>
                  <a:pt x="173" y="35"/>
                </a:lnTo>
                <a:lnTo>
                  <a:pt x="188" y="35"/>
                </a:lnTo>
                <a:lnTo>
                  <a:pt x="208" y="30"/>
                </a:lnTo>
                <a:lnTo>
                  <a:pt x="213" y="20"/>
                </a:lnTo>
                <a:lnTo>
                  <a:pt x="223" y="20"/>
                </a:lnTo>
                <a:lnTo>
                  <a:pt x="242" y="15"/>
                </a:lnTo>
                <a:lnTo>
                  <a:pt x="257" y="0"/>
                </a:lnTo>
                <a:lnTo>
                  <a:pt x="262" y="0"/>
                </a:lnTo>
                <a:lnTo>
                  <a:pt x="267" y="10"/>
                </a:lnTo>
                <a:lnTo>
                  <a:pt x="267" y="20"/>
                </a:lnTo>
                <a:lnTo>
                  <a:pt x="257" y="50"/>
                </a:lnTo>
                <a:lnTo>
                  <a:pt x="242" y="80"/>
                </a:lnTo>
                <a:lnTo>
                  <a:pt x="252" y="100"/>
                </a:lnTo>
                <a:lnTo>
                  <a:pt x="267" y="119"/>
                </a:lnTo>
                <a:lnTo>
                  <a:pt x="272" y="129"/>
                </a:lnTo>
                <a:lnTo>
                  <a:pt x="287" y="139"/>
                </a:lnTo>
                <a:lnTo>
                  <a:pt x="296" y="144"/>
                </a:lnTo>
                <a:lnTo>
                  <a:pt x="301" y="139"/>
                </a:lnTo>
                <a:lnTo>
                  <a:pt x="311" y="134"/>
                </a:lnTo>
                <a:lnTo>
                  <a:pt x="341" y="134"/>
                </a:lnTo>
                <a:lnTo>
                  <a:pt x="341" y="139"/>
                </a:lnTo>
                <a:lnTo>
                  <a:pt x="351" y="149"/>
                </a:lnTo>
                <a:lnTo>
                  <a:pt x="351" y="159"/>
                </a:lnTo>
                <a:lnTo>
                  <a:pt x="371" y="159"/>
                </a:lnTo>
                <a:lnTo>
                  <a:pt x="376" y="149"/>
                </a:lnTo>
                <a:lnTo>
                  <a:pt x="381" y="154"/>
                </a:lnTo>
                <a:lnTo>
                  <a:pt x="381" y="159"/>
                </a:lnTo>
                <a:lnTo>
                  <a:pt x="386" y="169"/>
                </a:lnTo>
                <a:lnTo>
                  <a:pt x="391" y="174"/>
                </a:lnTo>
                <a:lnTo>
                  <a:pt x="396" y="169"/>
                </a:lnTo>
                <a:lnTo>
                  <a:pt x="406" y="174"/>
                </a:lnTo>
                <a:lnTo>
                  <a:pt x="411" y="179"/>
                </a:lnTo>
                <a:lnTo>
                  <a:pt x="411" y="194"/>
                </a:lnTo>
                <a:lnTo>
                  <a:pt x="416" y="199"/>
                </a:lnTo>
                <a:lnTo>
                  <a:pt x="425" y="199"/>
                </a:lnTo>
                <a:lnTo>
                  <a:pt x="430" y="194"/>
                </a:lnTo>
                <a:lnTo>
                  <a:pt x="430" y="169"/>
                </a:lnTo>
                <a:lnTo>
                  <a:pt x="435" y="159"/>
                </a:lnTo>
                <a:lnTo>
                  <a:pt x="430" y="149"/>
                </a:lnTo>
                <a:lnTo>
                  <a:pt x="425" y="144"/>
                </a:lnTo>
                <a:lnTo>
                  <a:pt x="420" y="144"/>
                </a:lnTo>
                <a:lnTo>
                  <a:pt x="411" y="139"/>
                </a:lnTo>
                <a:lnTo>
                  <a:pt x="401" y="129"/>
                </a:lnTo>
                <a:lnTo>
                  <a:pt x="391" y="129"/>
                </a:lnTo>
                <a:lnTo>
                  <a:pt x="381" y="109"/>
                </a:lnTo>
                <a:lnTo>
                  <a:pt x="386" y="100"/>
                </a:lnTo>
                <a:lnTo>
                  <a:pt x="396" y="95"/>
                </a:lnTo>
                <a:lnTo>
                  <a:pt x="420" y="95"/>
                </a:lnTo>
                <a:lnTo>
                  <a:pt x="430" y="85"/>
                </a:lnTo>
                <a:lnTo>
                  <a:pt x="430" y="80"/>
                </a:lnTo>
                <a:lnTo>
                  <a:pt x="435" y="70"/>
                </a:lnTo>
                <a:lnTo>
                  <a:pt x="440" y="70"/>
                </a:lnTo>
                <a:lnTo>
                  <a:pt x="450" y="75"/>
                </a:lnTo>
                <a:lnTo>
                  <a:pt x="455" y="80"/>
                </a:lnTo>
                <a:lnTo>
                  <a:pt x="465" y="80"/>
                </a:lnTo>
                <a:lnTo>
                  <a:pt x="475" y="70"/>
                </a:lnTo>
                <a:lnTo>
                  <a:pt x="480" y="60"/>
                </a:lnTo>
                <a:lnTo>
                  <a:pt x="480" y="55"/>
                </a:lnTo>
                <a:lnTo>
                  <a:pt x="495" y="50"/>
                </a:lnTo>
                <a:lnTo>
                  <a:pt x="505" y="50"/>
                </a:lnTo>
                <a:lnTo>
                  <a:pt x="535" y="35"/>
                </a:lnTo>
                <a:lnTo>
                  <a:pt x="549" y="30"/>
                </a:lnTo>
                <a:lnTo>
                  <a:pt x="569" y="30"/>
                </a:lnTo>
                <a:lnTo>
                  <a:pt x="579" y="40"/>
                </a:lnTo>
                <a:lnTo>
                  <a:pt x="574" y="45"/>
                </a:lnTo>
                <a:lnTo>
                  <a:pt x="569" y="60"/>
                </a:lnTo>
                <a:lnTo>
                  <a:pt x="569" y="80"/>
                </a:lnTo>
                <a:lnTo>
                  <a:pt x="579" y="85"/>
                </a:lnTo>
                <a:lnTo>
                  <a:pt x="594" y="80"/>
                </a:lnTo>
                <a:lnTo>
                  <a:pt x="604" y="75"/>
                </a:lnTo>
                <a:lnTo>
                  <a:pt x="614" y="75"/>
                </a:lnTo>
                <a:lnTo>
                  <a:pt x="624" y="95"/>
                </a:lnTo>
                <a:lnTo>
                  <a:pt x="629" y="109"/>
                </a:lnTo>
                <a:lnTo>
                  <a:pt x="634" y="134"/>
                </a:lnTo>
                <a:lnTo>
                  <a:pt x="639" y="149"/>
                </a:lnTo>
                <a:lnTo>
                  <a:pt x="644" y="159"/>
                </a:lnTo>
                <a:lnTo>
                  <a:pt x="649" y="159"/>
                </a:lnTo>
                <a:lnTo>
                  <a:pt x="654" y="164"/>
                </a:lnTo>
                <a:lnTo>
                  <a:pt x="659" y="159"/>
                </a:lnTo>
                <a:lnTo>
                  <a:pt x="659" y="129"/>
                </a:lnTo>
                <a:lnTo>
                  <a:pt x="673" y="119"/>
                </a:lnTo>
                <a:lnTo>
                  <a:pt x="678" y="105"/>
                </a:lnTo>
                <a:lnTo>
                  <a:pt x="678" y="95"/>
                </a:lnTo>
                <a:lnTo>
                  <a:pt x="698" y="75"/>
                </a:lnTo>
                <a:lnTo>
                  <a:pt x="708" y="70"/>
                </a:lnTo>
                <a:lnTo>
                  <a:pt x="713" y="60"/>
                </a:lnTo>
                <a:lnTo>
                  <a:pt x="723" y="60"/>
                </a:lnTo>
                <a:lnTo>
                  <a:pt x="738" y="55"/>
                </a:lnTo>
                <a:lnTo>
                  <a:pt x="763" y="55"/>
                </a:lnTo>
                <a:lnTo>
                  <a:pt x="778" y="50"/>
                </a:lnTo>
                <a:lnTo>
                  <a:pt x="793" y="50"/>
                </a:lnTo>
                <a:lnTo>
                  <a:pt x="807" y="65"/>
                </a:lnTo>
                <a:lnTo>
                  <a:pt x="812" y="80"/>
                </a:lnTo>
                <a:lnTo>
                  <a:pt x="802" y="80"/>
                </a:lnTo>
                <a:lnTo>
                  <a:pt x="793" y="100"/>
                </a:lnTo>
                <a:lnTo>
                  <a:pt x="793" y="105"/>
                </a:lnTo>
                <a:lnTo>
                  <a:pt x="797" y="114"/>
                </a:lnTo>
                <a:lnTo>
                  <a:pt x="807" y="129"/>
                </a:lnTo>
                <a:lnTo>
                  <a:pt x="827" y="129"/>
                </a:lnTo>
                <a:lnTo>
                  <a:pt x="837" y="134"/>
                </a:lnTo>
                <a:lnTo>
                  <a:pt x="842" y="144"/>
                </a:lnTo>
                <a:lnTo>
                  <a:pt x="847" y="164"/>
                </a:lnTo>
                <a:lnTo>
                  <a:pt x="842" y="179"/>
                </a:lnTo>
                <a:lnTo>
                  <a:pt x="837" y="199"/>
                </a:lnTo>
                <a:lnTo>
                  <a:pt x="837" y="224"/>
                </a:lnTo>
                <a:lnTo>
                  <a:pt x="842" y="233"/>
                </a:lnTo>
                <a:lnTo>
                  <a:pt x="847" y="248"/>
                </a:lnTo>
                <a:lnTo>
                  <a:pt x="852" y="258"/>
                </a:lnTo>
                <a:lnTo>
                  <a:pt x="862" y="263"/>
                </a:lnTo>
                <a:lnTo>
                  <a:pt x="867" y="263"/>
                </a:lnTo>
                <a:lnTo>
                  <a:pt x="872" y="258"/>
                </a:lnTo>
                <a:lnTo>
                  <a:pt x="872" y="233"/>
                </a:lnTo>
                <a:lnTo>
                  <a:pt x="877" y="219"/>
                </a:lnTo>
                <a:lnTo>
                  <a:pt x="887" y="204"/>
                </a:lnTo>
                <a:lnTo>
                  <a:pt x="902" y="174"/>
                </a:lnTo>
                <a:lnTo>
                  <a:pt x="907" y="159"/>
                </a:lnTo>
                <a:lnTo>
                  <a:pt x="922" y="139"/>
                </a:lnTo>
                <a:lnTo>
                  <a:pt x="931" y="124"/>
                </a:lnTo>
                <a:lnTo>
                  <a:pt x="941" y="114"/>
                </a:lnTo>
                <a:lnTo>
                  <a:pt x="951" y="119"/>
                </a:lnTo>
                <a:lnTo>
                  <a:pt x="956" y="124"/>
                </a:lnTo>
                <a:lnTo>
                  <a:pt x="951" y="154"/>
                </a:lnTo>
                <a:lnTo>
                  <a:pt x="951" y="184"/>
                </a:lnTo>
                <a:lnTo>
                  <a:pt x="941" y="189"/>
                </a:lnTo>
                <a:lnTo>
                  <a:pt x="931" y="184"/>
                </a:lnTo>
                <a:lnTo>
                  <a:pt x="922" y="199"/>
                </a:lnTo>
                <a:lnTo>
                  <a:pt x="926" y="209"/>
                </a:lnTo>
                <a:lnTo>
                  <a:pt x="931" y="214"/>
                </a:lnTo>
                <a:lnTo>
                  <a:pt x="961" y="214"/>
                </a:lnTo>
                <a:lnTo>
                  <a:pt x="976" y="204"/>
                </a:lnTo>
                <a:lnTo>
                  <a:pt x="981" y="204"/>
                </a:lnTo>
                <a:lnTo>
                  <a:pt x="991" y="209"/>
                </a:lnTo>
                <a:lnTo>
                  <a:pt x="991" y="214"/>
                </a:lnTo>
                <a:lnTo>
                  <a:pt x="981" y="224"/>
                </a:lnTo>
                <a:lnTo>
                  <a:pt x="981" y="238"/>
                </a:lnTo>
                <a:lnTo>
                  <a:pt x="971" y="258"/>
                </a:lnTo>
                <a:lnTo>
                  <a:pt x="971" y="268"/>
                </a:lnTo>
                <a:lnTo>
                  <a:pt x="961" y="283"/>
                </a:lnTo>
                <a:lnTo>
                  <a:pt x="951" y="283"/>
                </a:lnTo>
                <a:lnTo>
                  <a:pt x="946" y="288"/>
                </a:lnTo>
                <a:lnTo>
                  <a:pt x="946" y="298"/>
                </a:lnTo>
                <a:lnTo>
                  <a:pt x="951" y="303"/>
                </a:lnTo>
                <a:lnTo>
                  <a:pt x="946" y="318"/>
                </a:lnTo>
                <a:lnTo>
                  <a:pt x="931" y="328"/>
                </a:lnTo>
                <a:lnTo>
                  <a:pt x="926" y="333"/>
                </a:lnTo>
                <a:lnTo>
                  <a:pt x="917" y="353"/>
                </a:lnTo>
                <a:lnTo>
                  <a:pt x="907" y="362"/>
                </a:lnTo>
                <a:lnTo>
                  <a:pt x="897" y="367"/>
                </a:lnTo>
                <a:lnTo>
                  <a:pt x="892" y="377"/>
                </a:lnTo>
                <a:lnTo>
                  <a:pt x="887" y="397"/>
                </a:lnTo>
                <a:lnTo>
                  <a:pt x="887" y="412"/>
                </a:lnTo>
                <a:lnTo>
                  <a:pt x="872" y="417"/>
                </a:lnTo>
                <a:lnTo>
                  <a:pt x="862" y="422"/>
                </a:lnTo>
                <a:lnTo>
                  <a:pt x="852" y="437"/>
                </a:lnTo>
                <a:lnTo>
                  <a:pt x="842" y="442"/>
                </a:lnTo>
                <a:lnTo>
                  <a:pt x="797" y="442"/>
                </a:lnTo>
                <a:lnTo>
                  <a:pt x="783" y="437"/>
                </a:lnTo>
                <a:lnTo>
                  <a:pt x="773" y="432"/>
                </a:lnTo>
                <a:lnTo>
                  <a:pt x="768" y="417"/>
                </a:lnTo>
                <a:lnTo>
                  <a:pt x="773" y="412"/>
                </a:lnTo>
                <a:lnTo>
                  <a:pt x="768" y="412"/>
                </a:lnTo>
                <a:lnTo>
                  <a:pt x="763" y="417"/>
                </a:lnTo>
                <a:lnTo>
                  <a:pt x="753" y="417"/>
                </a:lnTo>
                <a:lnTo>
                  <a:pt x="748" y="412"/>
                </a:lnTo>
                <a:lnTo>
                  <a:pt x="753" y="392"/>
                </a:lnTo>
                <a:lnTo>
                  <a:pt x="783" y="382"/>
                </a:lnTo>
                <a:lnTo>
                  <a:pt x="793" y="382"/>
                </a:lnTo>
                <a:lnTo>
                  <a:pt x="802" y="387"/>
                </a:lnTo>
                <a:lnTo>
                  <a:pt x="812" y="387"/>
                </a:lnTo>
                <a:lnTo>
                  <a:pt x="827" y="372"/>
                </a:lnTo>
                <a:lnTo>
                  <a:pt x="837" y="353"/>
                </a:lnTo>
                <a:lnTo>
                  <a:pt x="862" y="348"/>
                </a:lnTo>
                <a:lnTo>
                  <a:pt x="872" y="338"/>
                </a:lnTo>
                <a:lnTo>
                  <a:pt x="882" y="323"/>
                </a:lnTo>
                <a:lnTo>
                  <a:pt x="887" y="313"/>
                </a:lnTo>
                <a:lnTo>
                  <a:pt x="887" y="303"/>
                </a:lnTo>
                <a:lnTo>
                  <a:pt x="882" y="298"/>
                </a:lnTo>
                <a:lnTo>
                  <a:pt x="862" y="298"/>
                </a:lnTo>
                <a:lnTo>
                  <a:pt x="852" y="303"/>
                </a:lnTo>
                <a:lnTo>
                  <a:pt x="832" y="303"/>
                </a:lnTo>
                <a:lnTo>
                  <a:pt x="817" y="313"/>
                </a:lnTo>
                <a:lnTo>
                  <a:pt x="802" y="343"/>
                </a:lnTo>
                <a:lnTo>
                  <a:pt x="788" y="343"/>
                </a:lnTo>
                <a:lnTo>
                  <a:pt x="788" y="348"/>
                </a:lnTo>
                <a:lnTo>
                  <a:pt x="773" y="362"/>
                </a:lnTo>
                <a:lnTo>
                  <a:pt x="753" y="372"/>
                </a:lnTo>
                <a:lnTo>
                  <a:pt x="738" y="377"/>
                </a:lnTo>
                <a:lnTo>
                  <a:pt x="733" y="382"/>
                </a:lnTo>
                <a:lnTo>
                  <a:pt x="728" y="397"/>
                </a:lnTo>
                <a:lnTo>
                  <a:pt x="728" y="412"/>
                </a:lnTo>
                <a:lnTo>
                  <a:pt x="723" y="417"/>
                </a:lnTo>
                <a:lnTo>
                  <a:pt x="718" y="417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76" name="Freeform 48"/>
          <p:cNvSpPr>
            <a:spLocks/>
          </p:cNvSpPr>
          <p:nvPr/>
        </p:nvSpPr>
        <p:spPr bwMode="auto">
          <a:xfrm>
            <a:off x="923354" y="647304"/>
            <a:ext cx="152400" cy="104775"/>
          </a:xfrm>
          <a:custGeom>
            <a:avLst/>
            <a:gdLst>
              <a:gd name="T0" fmla="*/ 80 w 96"/>
              <a:gd name="T1" fmla="*/ 0 h 66"/>
              <a:gd name="T2" fmla="*/ 75 w 96"/>
              <a:gd name="T3" fmla="*/ 0 h 66"/>
              <a:gd name="T4" fmla="*/ 60 w 96"/>
              <a:gd name="T5" fmla="*/ 5 h 66"/>
              <a:gd name="T6" fmla="*/ 55 w 96"/>
              <a:gd name="T7" fmla="*/ 10 h 66"/>
              <a:gd name="T8" fmla="*/ 25 w 96"/>
              <a:gd name="T9" fmla="*/ 10 h 66"/>
              <a:gd name="T10" fmla="*/ 15 w 96"/>
              <a:gd name="T11" fmla="*/ 20 h 66"/>
              <a:gd name="T12" fmla="*/ 15 w 96"/>
              <a:gd name="T13" fmla="*/ 35 h 66"/>
              <a:gd name="T14" fmla="*/ 5 w 96"/>
              <a:gd name="T15" fmla="*/ 35 h 66"/>
              <a:gd name="T16" fmla="*/ 0 w 96"/>
              <a:gd name="T17" fmla="*/ 50 h 66"/>
              <a:gd name="T18" fmla="*/ 5 w 96"/>
              <a:gd name="T19" fmla="*/ 55 h 66"/>
              <a:gd name="T20" fmla="*/ 25 w 96"/>
              <a:gd name="T21" fmla="*/ 55 h 66"/>
              <a:gd name="T22" fmla="*/ 35 w 96"/>
              <a:gd name="T23" fmla="*/ 65 h 66"/>
              <a:gd name="T24" fmla="*/ 50 w 96"/>
              <a:gd name="T25" fmla="*/ 65 h 66"/>
              <a:gd name="T26" fmla="*/ 60 w 96"/>
              <a:gd name="T27" fmla="*/ 60 h 66"/>
              <a:gd name="T28" fmla="*/ 65 w 96"/>
              <a:gd name="T29" fmla="*/ 50 h 66"/>
              <a:gd name="T30" fmla="*/ 75 w 96"/>
              <a:gd name="T31" fmla="*/ 45 h 66"/>
              <a:gd name="T32" fmla="*/ 90 w 96"/>
              <a:gd name="T33" fmla="*/ 40 h 66"/>
              <a:gd name="T34" fmla="*/ 95 w 96"/>
              <a:gd name="T35" fmla="*/ 30 h 66"/>
              <a:gd name="T36" fmla="*/ 90 w 96"/>
              <a:gd name="T37" fmla="*/ 20 h 66"/>
              <a:gd name="T38" fmla="*/ 85 w 96"/>
              <a:gd name="T39" fmla="*/ 15 h 66"/>
              <a:gd name="T40" fmla="*/ 85 w 96"/>
              <a:gd name="T41" fmla="*/ 0 h 66"/>
              <a:gd name="T42" fmla="*/ 80 w 96"/>
              <a:gd name="T43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6" h="66">
                <a:moveTo>
                  <a:pt x="80" y="0"/>
                </a:moveTo>
                <a:lnTo>
                  <a:pt x="75" y="0"/>
                </a:lnTo>
                <a:lnTo>
                  <a:pt x="60" y="5"/>
                </a:lnTo>
                <a:lnTo>
                  <a:pt x="55" y="10"/>
                </a:lnTo>
                <a:lnTo>
                  <a:pt x="25" y="10"/>
                </a:lnTo>
                <a:lnTo>
                  <a:pt x="15" y="20"/>
                </a:lnTo>
                <a:lnTo>
                  <a:pt x="15" y="35"/>
                </a:lnTo>
                <a:lnTo>
                  <a:pt x="5" y="35"/>
                </a:lnTo>
                <a:lnTo>
                  <a:pt x="0" y="50"/>
                </a:lnTo>
                <a:lnTo>
                  <a:pt x="5" y="55"/>
                </a:lnTo>
                <a:lnTo>
                  <a:pt x="25" y="55"/>
                </a:lnTo>
                <a:lnTo>
                  <a:pt x="35" y="65"/>
                </a:lnTo>
                <a:lnTo>
                  <a:pt x="50" y="65"/>
                </a:lnTo>
                <a:lnTo>
                  <a:pt x="60" y="60"/>
                </a:lnTo>
                <a:lnTo>
                  <a:pt x="65" y="50"/>
                </a:lnTo>
                <a:lnTo>
                  <a:pt x="75" y="45"/>
                </a:lnTo>
                <a:lnTo>
                  <a:pt x="90" y="40"/>
                </a:lnTo>
                <a:lnTo>
                  <a:pt x="95" y="30"/>
                </a:lnTo>
                <a:lnTo>
                  <a:pt x="90" y="20"/>
                </a:lnTo>
                <a:lnTo>
                  <a:pt x="85" y="15"/>
                </a:lnTo>
                <a:lnTo>
                  <a:pt x="85" y="0"/>
                </a:lnTo>
                <a:lnTo>
                  <a:pt x="80" y="0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77" name="Freeform 49"/>
          <p:cNvSpPr>
            <a:spLocks/>
          </p:cNvSpPr>
          <p:nvPr/>
        </p:nvSpPr>
        <p:spPr bwMode="auto">
          <a:xfrm>
            <a:off x="1766317" y="1309291"/>
            <a:ext cx="128587" cy="119063"/>
          </a:xfrm>
          <a:custGeom>
            <a:avLst/>
            <a:gdLst>
              <a:gd name="T0" fmla="*/ 75 w 81"/>
              <a:gd name="T1" fmla="*/ 5 h 75"/>
              <a:gd name="T2" fmla="*/ 60 w 81"/>
              <a:gd name="T3" fmla="*/ 0 h 75"/>
              <a:gd name="T4" fmla="*/ 45 w 81"/>
              <a:gd name="T5" fmla="*/ 0 h 75"/>
              <a:gd name="T6" fmla="*/ 30 w 81"/>
              <a:gd name="T7" fmla="*/ 5 h 75"/>
              <a:gd name="T8" fmla="*/ 25 w 81"/>
              <a:gd name="T9" fmla="*/ 10 h 75"/>
              <a:gd name="T10" fmla="*/ 10 w 81"/>
              <a:gd name="T11" fmla="*/ 20 h 75"/>
              <a:gd name="T12" fmla="*/ 10 w 81"/>
              <a:gd name="T13" fmla="*/ 39 h 75"/>
              <a:gd name="T14" fmla="*/ 5 w 81"/>
              <a:gd name="T15" fmla="*/ 49 h 75"/>
              <a:gd name="T16" fmla="*/ 0 w 81"/>
              <a:gd name="T17" fmla="*/ 54 h 75"/>
              <a:gd name="T18" fmla="*/ 0 w 81"/>
              <a:gd name="T19" fmla="*/ 59 h 75"/>
              <a:gd name="T20" fmla="*/ 5 w 81"/>
              <a:gd name="T21" fmla="*/ 64 h 75"/>
              <a:gd name="T22" fmla="*/ 10 w 81"/>
              <a:gd name="T23" fmla="*/ 74 h 75"/>
              <a:gd name="T24" fmla="*/ 15 w 81"/>
              <a:gd name="T25" fmla="*/ 74 h 75"/>
              <a:gd name="T26" fmla="*/ 20 w 81"/>
              <a:gd name="T27" fmla="*/ 69 h 75"/>
              <a:gd name="T28" fmla="*/ 40 w 81"/>
              <a:gd name="T29" fmla="*/ 54 h 75"/>
              <a:gd name="T30" fmla="*/ 50 w 81"/>
              <a:gd name="T31" fmla="*/ 44 h 75"/>
              <a:gd name="T32" fmla="*/ 55 w 81"/>
              <a:gd name="T33" fmla="*/ 44 h 75"/>
              <a:gd name="T34" fmla="*/ 65 w 81"/>
              <a:gd name="T35" fmla="*/ 39 h 75"/>
              <a:gd name="T36" fmla="*/ 80 w 81"/>
              <a:gd name="T37" fmla="*/ 10 h 75"/>
              <a:gd name="T38" fmla="*/ 80 w 81"/>
              <a:gd name="T39" fmla="*/ 5 h 75"/>
              <a:gd name="T40" fmla="*/ 75 w 81"/>
              <a:gd name="T41" fmla="*/ 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1" h="75">
                <a:moveTo>
                  <a:pt x="75" y="5"/>
                </a:moveTo>
                <a:lnTo>
                  <a:pt x="60" y="0"/>
                </a:lnTo>
                <a:lnTo>
                  <a:pt x="45" y="0"/>
                </a:lnTo>
                <a:lnTo>
                  <a:pt x="30" y="5"/>
                </a:lnTo>
                <a:lnTo>
                  <a:pt x="25" y="10"/>
                </a:lnTo>
                <a:lnTo>
                  <a:pt x="10" y="20"/>
                </a:lnTo>
                <a:lnTo>
                  <a:pt x="10" y="39"/>
                </a:lnTo>
                <a:lnTo>
                  <a:pt x="5" y="49"/>
                </a:lnTo>
                <a:lnTo>
                  <a:pt x="0" y="54"/>
                </a:lnTo>
                <a:lnTo>
                  <a:pt x="0" y="59"/>
                </a:lnTo>
                <a:lnTo>
                  <a:pt x="5" y="64"/>
                </a:lnTo>
                <a:lnTo>
                  <a:pt x="10" y="74"/>
                </a:lnTo>
                <a:lnTo>
                  <a:pt x="15" y="74"/>
                </a:lnTo>
                <a:lnTo>
                  <a:pt x="20" y="69"/>
                </a:lnTo>
                <a:lnTo>
                  <a:pt x="40" y="54"/>
                </a:lnTo>
                <a:lnTo>
                  <a:pt x="50" y="44"/>
                </a:lnTo>
                <a:lnTo>
                  <a:pt x="55" y="44"/>
                </a:lnTo>
                <a:lnTo>
                  <a:pt x="65" y="39"/>
                </a:lnTo>
                <a:lnTo>
                  <a:pt x="80" y="10"/>
                </a:lnTo>
                <a:lnTo>
                  <a:pt x="80" y="5"/>
                </a:lnTo>
                <a:lnTo>
                  <a:pt x="75" y="5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78" name="Freeform 50"/>
          <p:cNvSpPr>
            <a:spLocks/>
          </p:cNvSpPr>
          <p:nvPr/>
        </p:nvSpPr>
        <p:spPr bwMode="auto">
          <a:xfrm>
            <a:off x="3277617" y="-27384"/>
            <a:ext cx="2682875" cy="1660525"/>
          </a:xfrm>
          <a:custGeom>
            <a:avLst/>
            <a:gdLst>
              <a:gd name="T0" fmla="*/ 1095 w 1690"/>
              <a:gd name="T1" fmla="*/ 203 h 1046"/>
              <a:gd name="T2" fmla="*/ 1021 w 1690"/>
              <a:gd name="T3" fmla="*/ 178 h 1046"/>
              <a:gd name="T4" fmla="*/ 931 w 1690"/>
              <a:gd name="T5" fmla="*/ 114 h 1046"/>
              <a:gd name="T6" fmla="*/ 887 w 1690"/>
              <a:gd name="T7" fmla="*/ 79 h 1046"/>
              <a:gd name="T8" fmla="*/ 862 w 1690"/>
              <a:gd name="T9" fmla="*/ 54 h 1046"/>
              <a:gd name="T10" fmla="*/ 837 w 1690"/>
              <a:gd name="T11" fmla="*/ 34 h 1046"/>
              <a:gd name="T12" fmla="*/ 827 w 1690"/>
              <a:gd name="T13" fmla="*/ 0 h 1046"/>
              <a:gd name="T14" fmla="*/ 84 w 1690"/>
              <a:gd name="T15" fmla="*/ 356 h 1046"/>
              <a:gd name="T16" fmla="*/ 124 w 1690"/>
              <a:gd name="T17" fmla="*/ 375 h 1046"/>
              <a:gd name="T18" fmla="*/ 158 w 1690"/>
              <a:gd name="T19" fmla="*/ 352 h 1046"/>
              <a:gd name="T20" fmla="*/ 173 w 1690"/>
              <a:gd name="T21" fmla="*/ 317 h 1046"/>
              <a:gd name="T22" fmla="*/ 188 w 1690"/>
              <a:gd name="T23" fmla="*/ 297 h 1046"/>
              <a:gd name="T24" fmla="*/ 208 w 1690"/>
              <a:gd name="T25" fmla="*/ 277 h 1046"/>
              <a:gd name="T26" fmla="*/ 233 w 1690"/>
              <a:gd name="T27" fmla="*/ 248 h 1046"/>
              <a:gd name="T28" fmla="*/ 173 w 1690"/>
              <a:gd name="T29" fmla="*/ 238 h 1046"/>
              <a:gd name="T30" fmla="*/ 59 w 1690"/>
              <a:gd name="T31" fmla="*/ 248 h 1046"/>
              <a:gd name="T32" fmla="*/ 34 w 1690"/>
              <a:gd name="T33" fmla="*/ 262 h 1046"/>
              <a:gd name="T34" fmla="*/ 20 w 1690"/>
              <a:gd name="T35" fmla="*/ 238 h 1046"/>
              <a:gd name="T36" fmla="*/ 54 w 1690"/>
              <a:gd name="T37" fmla="*/ 233 h 1046"/>
              <a:gd name="T38" fmla="*/ 99 w 1690"/>
              <a:gd name="T39" fmla="*/ 223 h 1046"/>
              <a:gd name="T40" fmla="*/ 129 w 1690"/>
              <a:gd name="T41" fmla="*/ 223 h 1046"/>
              <a:gd name="T42" fmla="*/ 104 w 1690"/>
              <a:gd name="T43" fmla="*/ 208 h 1046"/>
              <a:gd name="T44" fmla="*/ 89 w 1690"/>
              <a:gd name="T45" fmla="*/ 178 h 1046"/>
              <a:gd name="T46" fmla="*/ 79 w 1690"/>
              <a:gd name="T47" fmla="*/ 163 h 1046"/>
              <a:gd name="T48" fmla="*/ 119 w 1690"/>
              <a:gd name="T49" fmla="*/ 163 h 1046"/>
              <a:gd name="T50" fmla="*/ 163 w 1690"/>
              <a:gd name="T51" fmla="*/ 163 h 1046"/>
              <a:gd name="T52" fmla="*/ 183 w 1690"/>
              <a:gd name="T53" fmla="*/ 114 h 1046"/>
              <a:gd name="T54" fmla="*/ 183 w 1690"/>
              <a:gd name="T55" fmla="*/ 163 h 1046"/>
              <a:gd name="T56" fmla="*/ 208 w 1690"/>
              <a:gd name="T57" fmla="*/ 163 h 1046"/>
              <a:gd name="T58" fmla="*/ 297 w 1690"/>
              <a:gd name="T59" fmla="*/ 178 h 1046"/>
              <a:gd name="T60" fmla="*/ 317 w 1690"/>
              <a:gd name="T61" fmla="*/ 138 h 1046"/>
              <a:gd name="T62" fmla="*/ 386 w 1690"/>
              <a:gd name="T63" fmla="*/ 143 h 1046"/>
              <a:gd name="T64" fmla="*/ 440 w 1690"/>
              <a:gd name="T65" fmla="*/ 158 h 1046"/>
              <a:gd name="T66" fmla="*/ 495 w 1690"/>
              <a:gd name="T67" fmla="*/ 178 h 1046"/>
              <a:gd name="T68" fmla="*/ 510 w 1690"/>
              <a:gd name="T69" fmla="*/ 213 h 1046"/>
              <a:gd name="T70" fmla="*/ 525 w 1690"/>
              <a:gd name="T71" fmla="*/ 233 h 1046"/>
              <a:gd name="T72" fmla="*/ 549 w 1690"/>
              <a:gd name="T73" fmla="*/ 248 h 1046"/>
              <a:gd name="T74" fmla="*/ 569 w 1690"/>
              <a:gd name="T75" fmla="*/ 287 h 1046"/>
              <a:gd name="T76" fmla="*/ 783 w 1690"/>
              <a:gd name="T77" fmla="*/ 881 h 1046"/>
              <a:gd name="T78" fmla="*/ 1194 w 1690"/>
              <a:gd name="T79" fmla="*/ 842 h 1046"/>
              <a:gd name="T80" fmla="*/ 1451 w 1690"/>
              <a:gd name="T81" fmla="*/ 866 h 1046"/>
              <a:gd name="T82" fmla="*/ 1689 w 1690"/>
              <a:gd name="T83" fmla="*/ 643 h 1046"/>
              <a:gd name="T84" fmla="*/ 1426 w 1690"/>
              <a:gd name="T85" fmla="*/ 342 h 1046"/>
              <a:gd name="T86" fmla="*/ 1189 w 1690"/>
              <a:gd name="T87" fmla="*/ 361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90" h="1046">
                <a:moveTo>
                  <a:pt x="1130" y="198"/>
                </a:moveTo>
                <a:lnTo>
                  <a:pt x="1125" y="203"/>
                </a:lnTo>
                <a:lnTo>
                  <a:pt x="1095" y="203"/>
                </a:lnTo>
                <a:lnTo>
                  <a:pt x="1065" y="193"/>
                </a:lnTo>
                <a:lnTo>
                  <a:pt x="1050" y="183"/>
                </a:lnTo>
                <a:lnTo>
                  <a:pt x="1021" y="178"/>
                </a:lnTo>
                <a:lnTo>
                  <a:pt x="1006" y="173"/>
                </a:lnTo>
                <a:lnTo>
                  <a:pt x="961" y="173"/>
                </a:lnTo>
                <a:lnTo>
                  <a:pt x="931" y="114"/>
                </a:lnTo>
                <a:lnTo>
                  <a:pt x="916" y="99"/>
                </a:lnTo>
                <a:lnTo>
                  <a:pt x="902" y="94"/>
                </a:lnTo>
                <a:lnTo>
                  <a:pt x="887" y="79"/>
                </a:lnTo>
                <a:lnTo>
                  <a:pt x="882" y="69"/>
                </a:lnTo>
                <a:lnTo>
                  <a:pt x="867" y="64"/>
                </a:lnTo>
                <a:lnTo>
                  <a:pt x="862" y="54"/>
                </a:lnTo>
                <a:lnTo>
                  <a:pt x="852" y="49"/>
                </a:lnTo>
                <a:lnTo>
                  <a:pt x="852" y="44"/>
                </a:lnTo>
                <a:lnTo>
                  <a:pt x="837" y="34"/>
                </a:lnTo>
                <a:lnTo>
                  <a:pt x="832" y="24"/>
                </a:lnTo>
                <a:lnTo>
                  <a:pt x="827" y="19"/>
                </a:lnTo>
                <a:lnTo>
                  <a:pt x="827" y="0"/>
                </a:lnTo>
                <a:lnTo>
                  <a:pt x="0" y="0"/>
                </a:lnTo>
                <a:lnTo>
                  <a:pt x="0" y="356"/>
                </a:lnTo>
                <a:lnTo>
                  <a:pt x="84" y="356"/>
                </a:lnTo>
                <a:lnTo>
                  <a:pt x="99" y="361"/>
                </a:lnTo>
                <a:lnTo>
                  <a:pt x="109" y="371"/>
                </a:lnTo>
                <a:lnTo>
                  <a:pt x="124" y="375"/>
                </a:lnTo>
                <a:lnTo>
                  <a:pt x="134" y="366"/>
                </a:lnTo>
                <a:lnTo>
                  <a:pt x="144" y="361"/>
                </a:lnTo>
                <a:lnTo>
                  <a:pt x="158" y="352"/>
                </a:lnTo>
                <a:lnTo>
                  <a:pt x="168" y="342"/>
                </a:lnTo>
                <a:lnTo>
                  <a:pt x="168" y="327"/>
                </a:lnTo>
                <a:lnTo>
                  <a:pt x="173" y="317"/>
                </a:lnTo>
                <a:lnTo>
                  <a:pt x="173" y="302"/>
                </a:lnTo>
                <a:lnTo>
                  <a:pt x="178" y="302"/>
                </a:lnTo>
                <a:lnTo>
                  <a:pt x="188" y="297"/>
                </a:lnTo>
                <a:lnTo>
                  <a:pt x="193" y="287"/>
                </a:lnTo>
                <a:lnTo>
                  <a:pt x="193" y="282"/>
                </a:lnTo>
                <a:lnTo>
                  <a:pt x="208" y="277"/>
                </a:lnTo>
                <a:lnTo>
                  <a:pt x="223" y="277"/>
                </a:lnTo>
                <a:lnTo>
                  <a:pt x="238" y="267"/>
                </a:lnTo>
                <a:lnTo>
                  <a:pt x="233" y="248"/>
                </a:lnTo>
                <a:lnTo>
                  <a:pt x="223" y="243"/>
                </a:lnTo>
                <a:lnTo>
                  <a:pt x="198" y="243"/>
                </a:lnTo>
                <a:lnTo>
                  <a:pt x="173" y="238"/>
                </a:lnTo>
                <a:lnTo>
                  <a:pt x="154" y="238"/>
                </a:lnTo>
                <a:lnTo>
                  <a:pt x="129" y="248"/>
                </a:lnTo>
                <a:lnTo>
                  <a:pt x="59" y="248"/>
                </a:lnTo>
                <a:lnTo>
                  <a:pt x="49" y="257"/>
                </a:lnTo>
                <a:lnTo>
                  <a:pt x="39" y="262"/>
                </a:lnTo>
                <a:lnTo>
                  <a:pt x="34" y="262"/>
                </a:lnTo>
                <a:lnTo>
                  <a:pt x="25" y="257"/>
                </a:lnTo>
                <a:lnTo>
                  <a:pt x="25" y="248"/>
                </a:lnTo>
                <a:lnTo>
                  <a:pt x="20" y="238"/>
                </a:lnTo>
                <a:lnTo>
                  <a:pt x="29" y="228"/>
                </a:lnTo>
                <a:lnTo>
                  <a:pt x="44" y="228"/>
                </a:lnTo>
                <a:lnTo>
                  <a:pt x="54" y="233"/>
                </a:lnTo>
                <a:lnTo>
                  <a:pt x="74" y="228"/>
                </a:lnTo>
                <a:lnTo>
                  <a:pt x="84" y="223"/>
                </a:lnTo>
                <a:lnTo>
                  <a:pt x="99" y="223"/>
                </a:lnTo>
                <a:lnTo>
                  <a:pt x="109" y="228"/>
                </a:lnTo>
                <a:lnTo>
                  <a:pt x="119" y="228"/>
                </a:lnTo>
                <a:lnTo>
                  <a:pt x="129" y="223"/>
                </a:lnTo>
                <a:lnTo>
                  <a:pt x="129" y="213"/>
                </a:lnTo>
                <a:lnTo>
                  <a:pt x="119" y="208"/>
                </a:lnTo>
                <a:lnTo>
                  <a:pt x="104" y="208"/>
                </a:lnTo>
                <a:lnTo>
                  <a:pt x="99" y="203"/>
                </a:lnTo>
                <a:lnTo>
                  <a:pt x="89" y="198"/>
                </a:lnTo>
                <a:lnTo>
                  <a:pt x="89" y="178"/>
                </a:lnTo>
                <a:lnTo>
                  <a:pt x="69" y="173"/>
                </a:lnTo>
                <a:lnTo>
                  <a:pt x="69" y="168"/>
                </a:lnTo>
                <a:lnTo>
                  <a:pt x="79" y="163"/>
                </a:lnTo>
                <a:lnTo>
                  <a:pt x="99" y="173"/>
                </a:lnTo>
                <a:lnTo>
                  <a:pt x="114" y="168"/>
                </a:lnTo>
                <a:lnTo>
                  <a:pt x="119" y="163"/>
                </a:lnTo>
                <a:lnTo>
                  <a:pt x="144" y="163"/>
                </a:lnTo>
                <a:lnTo>
                  <a:pt x="154" y="173"/>
                </a:lnTo>
                <a:lnTo>
                  <a:pt x="163" y="163"/>
                </a:lnTo>
                <a:lnTo>
                  <a:pt x="163" y="129"/>
                </a:lnTo>
                <a:lnTo>
                  <a:pt x="178" y="119"/>
                </a:lnTo>
                <a:lnTo>
                  <a:pt x="183" y="114"/>
                </a:lnTo>
                <a:lnTo>
                  <a:pt x="188" y="114"/>
                </a:lnTo>
                <a:lnTo>
                  <a:pt x="183" y="133"/>
                </a:lnTo>
                <a:lnTo>
                  <a:pt x="183" y="163"/>
                </a:lnTo>
                <a:lnTo>
                  <a:pt x="188" y="168"/>
                </a:lnTo>
                <a:lnTo>
                  <a:pt x="193" y="178"/>
                </a:lnTo>
                <a:lnTo>
                  <a:pt x="208" y="163"/>
                </a:lnTo>
                <a:lnTo>
                  <a:pt x="243" y="163"/>
                </a:lnTo>
                <a:lnTo>
                  <a:pt x="258" y="178"/>
                </a:lnTo>
                <a:lnTo>
                  <a:pt x="297" y="178"/>
                </a:lnTo>
                <a:lnTo>
                  <a:pt x="297" y="163"/>
                </a:lnTo>
                <a:lnTo>
                  <a:pt x="317" y="153"/>
                </a:lnTo>
                <a:lnTo>
                  <a:pt x="317" y="138"/>
                </a:lnTo>
                <a:lnTo>
                  <a:pt x="327" y="133"/>
                </a:lnTo>
                <a:lnTo>
                  <a:pt x="352" y="138"/>
                </a:lnTo>
                <a:lnTo>
                  <a:pt x="386" y="143"/>
                </a:lnTo>
                <a:lnTo>
                  <a:pt x="406" y="148"/>
                </a:lnTo>
                <a:lnTo>
                  <a:pt x="435" y="148"/>
                </a:lnTo>
                <a:lnTo>
                  <a:pt x="440" y="158"/>
                </a:lnTo>
                <a:lnTo>
                  <a:pt x="475" y="168"/>
                </a:lnTo>
                <a:lnTo>
                  <a:pt x="490" y="178"/>
                </a:lnTo>
                <a:lnTo>
                  <a:pt x="495" y="178"/>
                </a:lnTo>
                <a:lnTo>
                  <a:pt x="495" y="188"/>
                </a:lnTo>
                <a:lnTo>
                  <a:pt x="505" y="198"/>
                </a:lnTo>
                <a:lnTo>
                  <a:pt x="510" y="213"/>
                </a:lnTo>
                <a:lnTo>
                  <a:pt x="515" y="223"/>
                </a:lnTo>
                <a:lnTo>
                  <a:pt x="515" y="228"/>
                </a:lnTo>
                <a:lnTo>
                  <a:pt x="525" y="233"/>
                </a:lnTo>
                <a:lnTo>
                  <a:pt x="525" y="243"/>
                </a:lnTo>
                <a:lnTo>
                  <a:pt x="539" y="248"/>
                </a:lnTo>
                <a:lnTo>
                  <a:pt x="549" y="248"/>
                </a:lnTo>
                <a:lnTo>
                  <a:pt x="554" y="257"/>
                </a:lnTo>
                <a:lnTo>
                  <a:pt x="564" y="267"/>
                </a:lnTo>
                <a:lnTo>
                  <a:pt x="569" y="287"/>
                </a:lnTo>
                <a:lnTo>
                  <a:pt x="639" y="450"/>
                </a:lnTo>
                <a:lnTo>
                  <a:pt x="629" y="450"/>
                </a:lnTo>
                <a:lnTo>
                  <a:pt x="783" y="881"/>
                </a:lnTo>
                <a:lnTo>
                  <a:pt x="832" y="862"/>
                </a:lnTo>
                <a:lnTo>
                  <a:pt x="872" y="961"/>
                </a:lnTo>
                <a:lnTo>
                  <a:pt x="1194" y="842"/>
                </a:lnTo>
                <a:lnTo>
                  <a:pt x="1274" y="1045"/>
                </a:lnTo>
                <a:lnTo>
                  <a:pt x="1491" y="966"/>
                </a:lnTo>
                <a:lnTo>
                  <a:pt x="1451" y="866"/>
                </a:lnTo>
                <a:lnTo>
                  <a:pt x="1536" y="832"/>
                </a:lnTo>
                <a:lnTo>
                  <a:pt x="1491" y="718"/>
                </a:lnTo>
                <a:lnTo>
                  <a:pt x="1689" y="643"/>
                </a:lnTo>
                <a:lnTo>
                  <a:pt x="1565" y="342"/>
                </a:lnTo>
                <a:lnTo>
                  <a:pt x="1441" y="390"/>
                </a:lnTo>
                <a:lnTo>
                  <a:pt x="1426" y="342"/>
                </a:lnTo>
                <a:lnTo>
                  <a:pt x="1323" y="385"/>
                </a:lnTo>
                <a:lnTo>
                  <a:pt x="1298" y="317"/>
                </a:lnTo>
                <a:lnTo>
                  <a:pt x="1189" y="361"/>
                </a:lnTo>
                <a:lnTo>
                  <a:pt x="1130" y="203"/>
                </a:lnTo>
                <a:lnTo>
                  <a:pt x="1130" y="198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79" name="Freeform 51"/>
          <p:cNvSpPr>
            <a:spLocks/>
          </p:cNvSpPr>
          <p:nvPr/>
        </p:nvSpPr>
        <p:spPr bwMode="auto">
          <a:xfrm>
            <a:off x="1278954" y="-27384"/>
            <a:ext cx="2117725" cy="793750"/>
          </a:xfrm>
          <a:custGeom>
            <a:avLst/>
            <a:gdLst>
              <a:gd name="T0" fmla="*/ 897 w 1334"/>
              <a:gd name="T1" fmla="*/ 485 h 500"/>
              <a:gd name="T2" fmla="*/ 862 w 1334"/>
              <a:gd name="T3" fmla="*/ 495 h 500"/>
              <a:gd name="T4" fmla="*/ 837 w 1334"/>
              <a:gd name="T5" fmla="*/ 356 h 500"/>
              <a:gd name="T6" fmla="*/ 496 w 1334"/>
              <a:gd name="T7" fmla="*/ 352 h 500"/>
              <a:gd name="T8" fmla="*/ 466 w 1334"/>
              <a:gd name="T9" fmla="*/ 337 h 500"/>
              <a:gd name="T10" fmla="*/ 451 w 1334"/>
              <a:gd name="T11" fmla="*/ 317 h 500"/>
              <a:gd name="T12" fmla="*/ 431 w 1334"/>
              <a:gd name="T13" fmla="*/ 327 h 500"/>
              <a:gd name="T14" fmla="*/ 421 w 1334"/>
              <a:gd name="T15" fmla="*/ 352 h 500"/>
              <a:gd name="T16" fmla="*/ 406 w 1334"/>
              <a:gd name="T17" fmla="*/ 366 h 500"/>
              <a:gd name="T18" fmla="*/ 392 w 1334"/>
              <a:gd name="T19" fmla="*/ 371 h 500"/>
              <a:gd name="T20" fmla="*/ 387 w 1334"/>
              <a:gd name="T21" fmla="*/ 380 h 500"/>
              <a:gd name="T22" fmla="*/ 382 w 1334"/>
              <a:gd name="T23" fmla="*/ 405 h 500"/>
              <a:gd name="T24" fmla="*/ 382 w 1334"/>
              <a:gd name="T25" fmla="*/ 420 h 500"/>
              <a:gd name="T26" fmla="*/ 362 w 1334"/>
              <a:gd name="T27" fmla="*/ 415 h 500"/>
              <a:gd name="T28" fmla="*/ 377 w 1334"/>
              <a:gd name="T29" fmla="*/ 347 h 500"/>
              <a:gd name="T30" fmla="*/ 401 w 1334"/>
              <a:gd name="T31" fmla="*/ 327 h 500"/>
              <a:gd name="T32" fmla="*/ 387 w 1334"/>
              <a:gd name="T33" fmla="*/ 317 h 500"/>
              <a:gd name="T34" fmla="*/ 362 w 1334"/>
              <a:gd name="T35" fmla="*/ 327 h 500"/>
              <a:gd name="T36" fmla="*/ 327 w 1334"/>
              <a:gd name="T37" fmla="*/ 337 h 500"/>
              <a:gd name="T38" fmla="*/ 307 w 1334"/>
              <a:gd name="T39" fmla="*/ 342 h 500"/>
              <a:gd name="T40" fmla="*/ 268 w 1334"/>
              <a:gd name="T41" fmla="*/ 337 h 500"/>
              <a:gd name="T42" fmla="*/ 233 w 1334"/>
              <a:gd name="T43" fmla="*/ 332 h 500"/>
              <a:gd name="T44" fmla="*/ 198 w 1334"/>
              <a:gd name="T45" fmla="*/ 322 h 500"/>
              <a:gd name="T46" fmla="*/ 163 w 1334"/>
              <a:gd name="T47" fmla="*/ 317 h 500"/>
              <a:gd name="T48" fmla="*/ 134 w 1334"/>
              <a:gd name="T49" fmla="*/ 312 h 500"/>
              <a:gd name="T50" fmla="*/ 99 w 1334"/>
              <a:gd name="T51" fmla="*/ 297 h 500"/>
              <a:gd name="T52" fmla="*/ 69 w 1334"/>
              <a:gd name="T53" fmla="*/ 302 h 500"/>
              <a:gd name="T54" fmla="*/ 44 w 1334"/>
              <a:gd name="T55" fmla="*/ 287 h 500"/>
              <a:gd name="T56" fmla="*/ 19 w 1334"/>
              <a:gd name="T57" fmla="*/ 267 h 500"/>
              <a:gd name="T58" fmla="*/ 0 w 1334"/>
              <a:gd name="T59" fmla="*/ 257 h 500"/>
              <a:gd name="T60" fmla="*/ 5 w 1334"/>
              <a:gd name="T61" fmla="*/ 243 h 500"/>
              <a:gd name="T62" fmla="*/ 39 w 1334"/>
              <a:gd name="T63" fmla="*/ 178 h 500"/>
              <a:gd name="T64" fmla="*/ 193 w 1334"/>
              <a:gd name="T65" fmla="*/ 0 h 500"/>
              <a:gd name="T66" fmla="*/ 1259 w 1334"/>
              <a:gd name="T67" fmla="*/ 356 h 500"/>
              <a:gd name="T68" fmla="*/ 1323 w 1334"/>
              <a:gd name="T69" fmla="*/ 375 h 500"/>
              <a:gd name="T70" fmla="*/ 1318 w 1334"/>
              <a:gd name="T71" fmla="*/ 395 h 500"/>
              <a:gd name="T72" fmla="*/ 1293 w 1334"/>
              <a:gd name="T73" fmla="*/ 400 h 500"/>
              <a:gd name="T74" fmla="*/ 1254 w 1334"/>
              <a:gd name="T75" fmla="*/ 405 h 500"/>
              <a:gd name="T76" fmla="*/ 1194 w 1334"/>
              <a:gd name="T77" fmla="*/ 410 h 500"/>
              <a:gd name="T78" fmla="*/ 1135 w 1334"/>
              <a:gd name="T79" fmla="*/ 415 h 500"/>
              <a:gd name="T80" fmla="*/ 1100 w 1334"/>
              <a:gd name="T81" fmla="*/ 420 h 500"/>
              <a:gd name="T82" fmla="*/ 1065 w 1334"/>
              <a:gd name="T83" fmla="*/ 435 h 500"/>
              <a:gd name="T84" fmla="*/ 1031 w 1334"/>
              <a:gd name="T85" fmla="*/ 430 h 500"/>
              <a:gd name="T86" fmla="*/ 1016 w 1334"/>
              <a:gd name="T87" fmla="*/ 420 h 500"/>
              <a:gd name="T88" fmla="*/ 956 w 1334"/>
              <a:gd name="T89" fmla="*/ 425 h 500"/>
              <a:gd name="T90" fmla="*/ 931 w 1334"/>
              <a:gd name="T91" fmla="*/ 435 h 500"/>
              <a:gd name="T92" fmla="*/ 916 w 1334"/>
              <a:gd name="T93" fmla="*/ 450 h 500"/>
              <a:gd name="T94" fmla="*/ 911 w 1334"/>
              <a:gd name="T95" fmla="*/ 465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34" h="500">
                <a:moveTo>
                  <a:pt x="906" y="475"/>
                </a:moveTo>
                <a:lnTo>
                  <a:pt x="897" y="485"/>
                </a:lnTo>
                <a:lnTo>
                  <a:pt x="872" y="495"/>
                </a:lnTo>
                <a:lnTo>
                  <a:pt x="862" y="495"/>
                </a:lnTo>
                <a:lnTo>
                  <a:pt x="837" y="499"/>
                </a:lnTo>
                <a:lnTo>
                  <a:pt x="837" y="356"/>
                </a:lnTo>
                <a:lnTo>
                  <a:pt x="496" y="356"/>
                </a:lnTo>
                <a:lnTo>
                  <a:pt x="496" y="352"/>
                </a:lnTo>
                <a:lnTo>
                  <a:pt x="486" y="337"/>
                </a:lnTo>
                <a:lnTo>
                  <a:pt x="466" y="337"/>
                </a:lnTo>
                <a:lnTo>
                  <a:pt x="451" y="322"/>
                </a:lnTo>
                <a:lnTo>
                  <a:pt x="451" y="317"/>
                </a:lnTo>
                <a:lnTo>
                  <a:pt x="436" y="327"/>
                </a:lnTo>
                <a:lnTo>
                  <a:pt x="431" y="327"/>
                </a:lnTo>
                <a:lnTo>
                  <a:pt x="421" y="332"/>
                </a:lnTo>
                <a:lnTo>
                  <a:pt x="421" y="352"/>
                </a:lnTo>
                <a:lnTo>
                  <a:pt x="416" y="361"/>
                </a:lnTo>
                <a:lnTo>
                  <a:pt x="406" y="366"/>
                </a:lnTo>
                <a:lnTo>
                  <a:pt x="397" y="366"/>
                </a:lnTo>
                <a:lnTo>
                  <a:pt x="392" y="371"/>
                </a:lnTo>
                <a:lnTo>
                  <a:pt x="387" y="371"/>
                </a:lnTo>
                <a:lnTo>
                  <a:pt x="387" y="380"/>
                </a:lnTo>
                <a:lnTo>
                  <a:pt x="382" y="395"/>
                </a:lnTo>
                <a:lnTo>
                  <a:pt x="382" y="405"/>
                </a:lnTo>
                <a:lnTo>
                  <a:pt x="387" y="410"/>
                </a:lnTo>
                <a:lnTo>
                  <a:pt x="382" y="420"/>
                </a:lnTo>
                <a:lnTo>
                  <a:pt x="372" y="420"/>
                </a:lnTo>
                <a:lnTo>
                  <a:pt x="362" y="415"/>
                </a:lnTo>
                <a:lnTo>
                  <a:pt x="362" y="347"/>
                </a:lnTo>
                <a:lnTo>
                  <a:pt x="377" y="347"/>
                </a:lnTo>
                <a:lnTo>
                  <a:pt x="387" y="342"/>
                </a:lnTo>
                <a:lnTo>
                  <a:pt x="401" y="327"/>
                </a:lnTo>
                <a:lnTo>
                  <a:pt x="401" y="317"/>
                </a:lnTo>
                <a:lnTo>
                  <a:pt x="387" y="317"/>
                </a:lnTo>
                <a:lnTo>
                  <a:pt x="372" y="327"/>
                </a:lnTo>
                <a:lnTo>
                  <a:pt x="362" y="327"/>
                </a:lnTo>
                <a:lnTo>
                  <a:pt x="347" y="332"/>
                </a:lnTo>
                <a:lnTo>
                  <a:pt x="327" y="337"/>
                </a:lnTo>
                <a:lnTo>
                  <a:pt x="322" y="337"/>
                </a:lnTo>
                <a:lnTo>
                  <a:pt x="307" y="342"/>
                </a:lnTo>
                <a:lnTo>
                  <a:pt x="277" y="342"/>
                </a:lnTo>
                <a:lnTo>
                  <a:pt x="268" y="337"/>
                </a:lnTo>
                <a:lnTo>
                  <a:pt x="248" y="337"/>
                </a:lnTo>
                <a:lnTo>
                  <a:pt x="233" y="332"/>
                </a:lnTo>
                <a:lnTo>
                  <a:pt x="213" y="327"/>
                </a:lnTo>
                <a:lnTo>
                  <a:pt x="198" y="322"/>
                </a:lnTo>
                <a:lnTo>
                  <a:pt x="173" y="322"/>
                </a:lnTo>
                <a:lnTo>
                  <a:pt x="163" y="317"/>
                </a:lnTo>
                <a:lnTo>
                  <a:pt x="148" y="312"/>
                </a:lnTo>
                <a:lnTo>
                  <a:pt x="134" y="312"/>
                </a:lnTo>
                <a:lnTo>
                  <a:pt x="119" y="307"/>
                </a:lnTo>
                <a:lnTo>
                  <a:pt x="99" y="297"/>
                </a:lnTo>
                <a:lnTo>
                  <a:pt x="84" y="297"/>
                </a:lnTo>
                <a:lnTo>
                  <a:pt x="69" y="302"/>
                </a:lnTo>
                <a:lnTo>
                  <a:pt x="49" y="297"/>
                </a:lnTo>
                <a:lnTo>
                  <a:pt x="44" y="287"/>
                </a:lnTo>
                <a:lnTo>
                  <a:pt x="34" y="272"/>
                </a:lnTo>
                <a:lnTo>
                  <a:pt x="19" y="267"/>
                </a:lnTo>
                <a:lnTo>
                  <a:pt x="15" y="272"/>
                </a:lnTo>
                <a:lnTo>
                  <a:pt x="0" y="257"/>
                </a:lnTo>
                <a:lnTo>
                  <a:pt x="0" y="253"/>
                </a:lnTo>
                <a:lnTo>
                  <a:pt x="5" y="243"/>
                </a:lnTo>
                <a:lnTo>
                  <a:pt x="39" y="238"/>
                </a:lnTo>
                <a:lnTo>
                  <a:pt x="39" y="178"/>
                </a:lnTo>
                <a:lnTo>
                  <a:pt x="188" y="178"/>
                </a:lnTo>
                <a:lnTo>
                  <a:pt x="193" y="0"/>
                </a:lnTo>
                <a:lnTo>
                  <a:pt x="1259" y="0"/>
                </a:lnTo>
                <a:lnTo>
                  <a:pt x="1259" y="356"/>
                </a:lnTo>
                <a:lnTo>
                  <a:pt x="1333" y="356"/>
                </a:lnTo>
                <a:lnTo>
                  <a:pt x="1323" y="375"/>
                </a:lnTo>
                <a:lnTo>
                  <a:pt x="1323" y="385"/>
                </a:lnTo>
                <a:lnTo>
                  <a:pt x="1318" y="395"/>
                </a:lnTo>
                <a:lnTo>
                  <a:pt x="1303" y="395"/>
                </a:lnTo>
                <a:lnTo>
                  <a:pt x="1293" y="400"/>
                </a:lnTo>
                <a:lnTo>
                  <a:pt x="1279" y="405"/>
                </a:lnTo>
                <a:lnTo>
                  <a:pt x="1254" y="405"/>
                </a:lnTo>
                <a:lnTo>
                  <a:pt x="1239" y="410"/>
                </a:lnTo>
                <a:lnTo>
                  <a:pt x="1194" y="410"/>
                </a:lnTo>
                <a:lnTo>
                  <a:pt x="1169" y="415"/>
                </a:lnTo>
                <a:lnTo>
                  <a:pt x="1135" y="415"/>
                </a:lnTo>
                <a:lnTo>
                  <a:pt x="1115" y="420"/>
                </a:lnTo>
                <a:lnTo>
                  <a:pt x="1100" y="420"/>
                </a:lnTo>
                <a:lnTo>
                  <a:pt x="1080" y="430"/>
                </a:lnTo>
                <a:lnTo>
                  <a:pt x="1065" y="435"/>
                </a:lnTo>
                <a:lnTo>
                  <a:pt x="1045" y="435"/>
                </a:lnTo>
                <a:lnTo>
                  <a:pt x="1031" y="430"/>
                </a:lnTo>
                <a:lnTo>
                  <a:pt x="1021" y="425"/>
                </a:lnTo>
                <a:lnTo>
                  <a:pt x="1016" y="420"/>
                </a:lnTo>
                <a:lnTo>
                  <a:pt x="971" y="420"/>
                </a:lnTo>
                <a:lnTo>
                  <a:pt x="956" y="425"/>
                </a:lnTo>
                <a:lnTo>
                  <a:pt x="946" y="430"/>
                </a:lnTo>
                <a:lnTo>
                  <a:pt x="931" y="435"/>
                </a:lnTo>
                <a:lnTo>
                  <a:pt x="926" y="445"/>
                </a:lnTo>
                <a:lnTo>
                  <a:pt x="916" y="450"/>
                </a:lnTo>
                <a:lnTo>
                  <a:pt x="916" y="455"/>
                </a:lnTo>
                <a:lnTo>
                  <a:pt x="911" y="465"/>
                </a:lnTo>
                <a:lnTo>
                  <a:pt x="906" y="475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80" name="Freeform 52"/>
          <p:cNvSpPr>
            <a:spLocks/>
          </p:cNvSpPr>
          <p:nvPr/>
        </p:nvSpPr>
        <p:spPr bwMode="auto">
          <a:xfrm>
            <a:off x="1672654" y="553641"/>
            <a:ext cx="134938" cy="63500"/>
          </a:xfrm>
          <a:custGeom>
            <a:avLst/>
            <a:gdLst>
              <a:gd name="T0" fmla="*/ 84 w 85"/>
              <a:gd name="T1" fmla="*/ 9 h 40"/>
              <a:gd name="T2" fmla="*/ 64 w 85"/>
              <a:gd name="T3" fmla="*/ 0 h 40"/>
              <a:gd name="T4" fmla="*/ 24 w 85"/>
              <a:gd name="T5" fmla="*/ 0 h 40"/>
              <a:gd name="T6" fmla="*/ 20 w 85"/>
              <a:gd name="T7" fmla="*/ 5 h 40"/>
              <a:gd name="T8" fmla="*/ 10 w 85"/>
              <a:gd name="T9" fmla="*/ 9 h 40"/>
              <a:gd name="T10" fmla="*/ 0 w 85"/>
              <a:gd name="T11" fmla="*/ 9 h 40"/>
              <a:gd name="T12" fmla="*/ 0 w 85"/>
              <a:gd name="T13" fmla="*/ 29 h 40"/>
              <a:gd name="T14" fmla="*/ 5 w 85"/>
              <a:gd name="T15" fmla="*/ 34 h 40"/>
              <a:gd name="T16" fmla="*/ 20 w 85"/>
              <a:gd name="T17" fmla="*/ 34 h 40"/>
              <a:gd name="T18" fmla="*/ 29 w 85"/>
              <a:gd name="T19" fmla="*/ 29 h 40"/>
              <a:gd name="T20" fmla="*/ 34 w 85"/>
              <a:gd name="T21" fmla="*/ 34 h 40"/>
              <a:gd name="T22" fmla="*/ 39 w 85"/>
              <a:gd name="T23" fmla="*/ 34 h 40"/>
              <a:gd name="T24" fmla="*/ 44 w 85"/>
              <a:gd name="T25" fmla="*/ 39 h 40"/>
              <a:gd name="T26" fmla="*/ 54 w 85"/>
              <a:gd name="T27" fmla="*/ 39 h 40"/>
              <a:gd name="T28" fmla="*/ 54 w 85"/>
              <a:gd name="T29" fmla="*/ 34 h 40"/>
              <a:gd name="T30" fmla="*/ 79 w 85"/>
              <a:gd name="T31" fmla="*/ 34 h 40"/>
              <a:gd name="T32" fmla="*/ 79 w 85"/>
              <a:gd name="T33" fmla="*/ 29 h 40"/>
              <a:gd name="T34" fmla="*/ 84 w 85"/>
              <a:gd name="T35" fmla="*/ 24 h 40"/>
              <a:gd name="T36" fmla="*/ 84 w 85"/>
              <a:gd name="T37" fmla="*/ 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5" h="40">
                <a:moveTo>
                  <a:pt x="84" y="9"/>
                </a:moveTo>
                <a:lnTo>
                  <a:pt x="64" y="0"/>
                </a:lnTo>
                <a:lnTo>
                  <a:pt x="24" y="0"/>
                </a:lnTo>
                <a:lnTo>
                  <a:pt x="20" y="5"/>
                </a:lnTo>
                <a:lnTo>
                  <a:pt x="10" y="9"/>
                </a:lnTo>
                <a:lnTo>
                  <a:pt x="0" y="9"/>
                </a:lnTo>
                <a:lnTo>
                  <a:pt x="0" y="29"/>
                </a:lnTo>
                <a:lnTo>
                  <a:pt x="5" y="34"/>
                </a:lnTo>
                <a:lnTo>
                  <a:pt x="20" y="34"/>
                </a:lnTo>
                <a:lnTo>
                  <a:pt x="29" y="29"/>
                </a:lnTo>
                <a:lnTo>
                  <a:pt x="34" y="34"/>
                </a:lnTo>
                <a:lnTo>
                  <a:pt x="39" y="34"/>
                </a:lnTo>
                <a:lnTo>
                  <a:pt x="44" y="39"/>
                </a:lnTo>
                <a:lnTo>
                  <a:pt x="54" y="39"/>
                </a:lnTo>
                <a:lnTo>
                  <a:pt x="54" y="34"/>
                </a:lnTo>
                <a:lnTo>
                  <a:pt x="79" y="34"/>
                </a:lnTo>
                <a:lnTo>
                  <a:pt x="79" y="29"/>
                </a:lnTo>
                <a:lnTo>
                  <a:pt x="84" y="24"/>
                </a:lnTo>
                <a:lnTo>
                  <a:pt x="84" y="9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81" name="Freeform 53"/>
          <p:cNvSpPr>
            <a:spLocks/>
          </p:cNvSpPr>
          <p:nvPr/>
        </p:nvSpPr>
        <p:spPr bwMode="auto">
          <a:xfrm>
            <a:off x="1931417" y="537766"/>
            <a:ext cx="677862" cy="236538"/>
          </a:xfrm>
          <a:custGeom>
            <a:avLst/>
            <a:gdLst>
              <a:gd name="T0" fmla="*/ 90 w 427"/>
              <a:gd name="T1" fmla="*/ 5 h 149"/>
              <a:gd name="T2" fmla="*/ 75 w 427"/>
              <a:gd name="T3" fmla="*/ 29 h 149"/>
              <a:gd name="T4" fmla="*/ 65 w 427"/>
              <a:gd name="T5" fmla="*/ 34 h 149"/>
              <a:gd name="T6" fmla="*/ 45 w 427"/>
              <a:gd name="T7" fmla="*/ 39 h 149"/>
              <a:gd name="T8" fmla="*/ 10 w 427"/>
              <a:gd name="T9" fmla="*/ 44 h 149"/>
              <a:gd name="T10" fmla="*/ 0 w 427"/>
              <a:gd name="T11" fmla="*/ 59 h 149"/>
              <a:gd name="T12" fmla="*/ 10 w 427"/>
              <a:gd name="T13" fmla="*/ 59 h 149"/>
              <a:gd name="T14" fmla="*/ 25 w 427"/>
              <a:gd name="T15" fmla="*/ 64 h 149"/>
              <a:gd name="T16" fmla="*/ 45 w 427"/>
              <a:gd name="T17" fmla="*/ 59 h 149"/>
              <a:gd name="T18" fmla="*/ 65 w 427"/>
              <a:gd name="T19" fmla="*/ 79 h 149"/>
              <a:gd name="T20" fmla="*/ 35 w 427"/>
              <a:gd name="T21" fmla="*/ 99 h 149"/>
              <a:gd name="T22" fmla="*/ 10 w 427"/>
              <a:gd name="T23" fmla="*/ 109 h 149"/>
              <a:gd name="T24" fmla="*/ 0 w 427"/>
              <a:gd name="T25" fmla="*/ 119 h 149"/>
              <a:gd name="T26" fmla="*/ 15 w 427"/>
              <a:gd name="T27" fmla="*/ 119 h 149"/>
              <a:gd name="T28" fmla="*/ 45 w 427"/>
              <a:gd name="T29" fmla="*/ 119 h 149"/>
              <a:gd name="T30" fmla="*/ 70 w 427"/>
              <a:gd name="T31" fmla="*/ 109 h 149"/>
              <a:gd name="T32" fmla="*/ 100 w 427"/>
              <a:gd name="T33" fmla="*/ 89 h 149"/>
              <a:gd name="T34" fmla="*/ 105 w 427"/>
              <a:gd name="T35" fmla="*/ 74 h 149"/>
              <a:gd name="T36" fmla="*/ 134 w 427"/>
              <a:gd name="T37" fmla="*/ 74 h 149"/>
              <a:gd name="T38" fmla="*/ 149 w 427"/>
              <a:gd name="T39" fmla="*/ 69 h 149"/>
              <a:gd name="T40" fmla="*/ 169 w 427"/>
              <a:gd name="T41" fmla="*/ 74 h 149"/>
              <a:gd name="T42" fmla="*/ 179 w 427"/>
              <a:gd name="T43" fmla="*/ 99 h 149"/>
              <a:gd name="T44" fmla="*/ 214 w 427"/>
              <a:gd name="T45" fmla="*/ 94 h 149"/>
              <a:gd name="T46" fmla="*/ 229 w 427"/>
              <a:gd name="T47" fmla="*/ 104 h 149"/>
              <a:gd name="T48" fmla="*/ 253 w 427"/>
              <a:gd name="T49" fmla="*/ 109 h 149"/>
              <a:gd name="T50" fmla="*/ 267 w 427"/>
              <a:gd name="T51" fmla="*/ 109 h 149"/>
              <a:gd name="T52" fmla="*/ 277 w 427"/>
              <a:gd name="T53" fmla="*/ 114 h 149"/>
              <a:gd name="T54" fmla="*/ 292 w 427"/>
              <a:gd name="T55" fmla="*/ 109 h 149"/>
              <a:gd name="T56" fmla="*/ 297 w 427"/>
              <a:gd name="T57" fmla="*/ 94 h 149"/>
              <a:gd name="T58" fmla="*/ 312 w 427"/>
              <a:gd name="T59" fmla="*/ 84 h 149"/>
              <a:gd name="T60" fmla="*/ 332 w 427"/>
              <a:gd name="T61" fmla="*/ 84 h 149"/>
              <a:gd name="T62" fmla="*/ 307 w 427"/>
              <a:gd name="T63" fmla="*/ 119 h 149"/>
              <a:gd name="T64" fmla="*/ 312 w 427"/>
              <a:gd name="T65" fmla="*/ 143 h 149"/>
              <a:gd name="T66" fmla="*/ 337 w 427"/>
              <a:gd name="T67" fmla="*/ 139 h 149"/>
              <a:gd name="T68" fmla="*/ 381 w 427"/>
              <a:gd name="T69" fmla="*/ 124 h 149"/>
              <a:gd name="T70" fmla="*/ 426 w 427"/>
              <a:gd name="T71" fmla="*/ 148 h 149"/>
              <a:gd name="T72" fmla="*/ 85 w 427"/>
              <a:gd name="T73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7" h="149">
                <a:moveTo>
                  <a:pt x="85" y="0"/>
                </a:moveTo>
                <a:lnTo>
                  <a:pt x="90" y="5"/>
                </a:lnTo>
                <a:lnTo>
                  <a:pt x="90" y="15"/>
                </a:lnTo>
                <a:lnTo>
                  <a:pt x="75" y="29"/>
                </a:lnTo>
                <a:lnTo>
                  <a:pt x="70" y="29"/>
                </a:lnTo>
                <a:lnTo>
                  <a:pt x="65" y="34"/>
                </a:lnTo>
                <a:lnTo>
                  <a:pt x="50" y="34"/>
                </a:lnTo>
                <a:lnTo>
                  <a:pt x="45" y="39"/>
                </a:lnTo>
                <a:lnTo>
                  <a:pt x="15" y="39"/>
                </a:lnTo>
                <a:lnTo>
                  <a:pt x="10" y="44"/>
                </a:lnTo>
                <a:lnTo>
                  <a:pt x="5" y="54"/>
                </a:lnTo>
                <a:lnTo>
                  <a:pt x="0" y="59"/>
                </a:lnTo>
                <a:lnTo>
                  <a:pt x="0" y="64"/>
                </a:lnTo>
                <a:lnTo>
                  <a:pt x="10" y="59"/>
                </a:lnTo>
                <a:lnTo>
                  <a:pt x="20" y="59"/>
                </a:lnTo>
                <a:lnTo>
                  <a:pt x="25" y="64"/>
                </a:lnTo>
                <a:lnTo>
                  <a:pt x="35" y="64"/>
                </a:lnTo>
                <a:lnTo>
                  <a:pt x="45" y="59"/>
                </a:lnTo>
                <a:lnTo>
                  <a:pt x="65" y="59"/>
                </a:lnTo>
                <a:lnTo>
                  <a:pt x="65" y="79"/>
                </a:lnTo>
                <a:lnTo>
                  <a:pt x="55" y="79"/>
                </a:lnTo>
                <a:lnTo>
                  <a:pt x="35" y="99"/>
                </a:lnTo>
                <a:lnTo>
                  <a:pt x="15" y="109"/>
                </a:lnTo>
                <a:lnTo>
                  <a:pt x="10" y="109"/>
                </a:lnTo>
                <a:lnTo>
                  <a:pt x="0" y="114"/>
                </a:lnTo>
                <a:lnTo>
                  <a:pt x="0" y="119"/>
                </a:lnTo>
                <a:lnTo>
                  <a:pt x="5" y="124"/>
                </a:lnTo>
                <a:lnTo>
                  <a:pt x="15" y="119"/>
                </a:lnTo>
                <a:lnTo>
                  <a:pt x="20" y="114"/>
                </a:lnTo>
                <a:lnTo>
                  <a:pt x="45" y="119"/>
                </a:lnTo>
                <a:lnTo>
                  <a:pt x="50" y="119"/>
                </a:lnTo>
                <a:lnTo>
                  <a:pt x="70" y="109"/>
                </a:lnTo>
                <a:lnTo>
                  <a:pt x="80" y="99"/>
                </a:lnTo>
                <a:lnTo>
                  <a:pt x="100" y="89"/>
                </a:lnTo>
                <a:lnTo>
                  <a:pt x="105" y="79"/>
                </a:lnTo>
                <a:lnTo>
                  <a:pt x="105" y="74"/>
                </a:lnTo>
                <a:lnTo>
                  <a:pt x="119" y="59"/>
                </a:lnTo>
                <a:lnTo>
                  <a:pt x="134" y="74"/>
                </a:lnTo>
                <a:lnTo>
                  <a:pt x="144" y="74"/>
                </a:lnTo>
                <a:lnTo>
                  <a:pt x="149" y="69"/>
                </a:lnTo>
                <a:lnTo>
                  <a:pt x="164" y="69"/>
                </a:lnTo>
                <a:lnTo>
                  <a:pt x="169" y="74"/>
                </a:lnTo>
                <a:lnTo>
                  <a:pt x="169" y="94"/>
                </a:lnTo>
                <a:lnTo>
                  <a:pt x="179" y="99"/>
                </a:lnTo>
                <a:lnTo>
                  <a:pt x="189" y="94"/>
                </a:lnTo>
                <a:lnTo>
                  <a:pt x="214" y="94"/>
                </a:lnTo>
                <a:lnTo>
                  <a:pt x="224" y="99"/>
                </a:lnTo>
                <a:lnTo>
                  <a:pt x="229" y="104"/>
                </a:lnTo>
                <a:lnTo>
                  <a:pt x="243" y="109"/>
                </a:lnTo>
                <a:lnTo>
                  <a:pt x="253" y="109"/>
                </a:lnTo>
                <a:lnTo>
                  <a:pt x="258" y="104"/>
                </a:lnTo>
                <a:lnTo>
                  <a:pt x="267" y="109"/>
                </a:lnTo>
                <a:lnTo>
                  <a:pt x="272" y="109"/>
                </a:lnTo>
                <a:lnTo>
                  <a:pt x="277" y="114"/>
                </a:lnTo>
                <a:lnTo>
                  <a:pt x="282" y="114"/>
                </a:lnTo>
                <a:lnTo>
                  <a:pt x="292" y="109"/>
                </a:lnTo>
                <a:lnTo>
                  <a:pt x="297" y="99"/>
                </a:lnTo>
                <a:lnTo>
                  <a:pt x="297" y="94"/>
                </a:lnTo>
                <a:lnTo>
                  <a:pt x="307" y="89"/>
                </a:lnTo>
                <a:lnTo>
                  <a:pt x="312" y="84"/>
                </a:lnTo>
                <a:lnTo>
                  <a:pt x="327" y="79"/>
                </a:lnTo>
                <a:lnTo>
                  <a:pt x="332" y="84"/>
                </a:lnTo>
                <a:lnTo>
                  <a:pt x="322" y="104"/>
                </a:lnTo>
                <a:lnTo>
                  <a:pt x="307" y="119"/>
                </a:lnTo>
                <a:lnTo>
                  <a:pt x="307" y="139"/>
                </a:lnTo>
                <a:lnTo>
                  <a:pt x="312" y="143"/>
                </a:lnTo>
                <a:lnTo>
                  <a:pt x="322" y="143"/>
                </a:lnTo>
                <a:lnTo>
                  <a:pt x="337" y="139"/>
                </a:lnTo>
                <a:lnTo>
                  <a:pt x="352" y="124"/>
                </a:lnTo>
                <a:lnTo>
                  <a:pt x="381" y="124"/>
                </a:lnTo>
                <a:lnTo>
                  <a:pt x="406" y="148"/>
                </a:lnTo>
                <a:lnTo>
                  <a:pt x="426" y="148"/>
                </a:lnTo>
                <a:lnTo>
                  <a:pt x="426" y="0"/>
                </a:lnTo>
                <a:lnTo>
                  <a:pt x="85" y="0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82" name="Freeform 54"/>
          <p:cNvSpPr>
            <a:spLocks/>
          </p:cNvSpPr>
          <p:nvPr/>
        </p:nvSpPr>
        <p:spPr bwMode="auto">
          <a:xfrm>
            <a:off x="-35496" y="-27384"/>
            <a:ext cx="1630363" cy="417513"/>
          </a:xfrm>
          <a:custGeom>
            <a:avLst/>
            <a:gdLst>
              <a:gd name="T0" fmla="*/ 0 w 1027"/>
              <a:gd name="T1" fmla="*/ 0 h 263"/>
              <a:gd name="T2" fmla="*/ 15 w 1027"/>
              <a:gd name="T3" fmla="*/ 119 h 263"/>
              <a:gd name="T4" fmla="*/ 40 w 1027"/>
              <a:gd name="T5" fmla="*/ 129 h 263"/>
              <a:gd name="T6" fmla="*/ 75 w 1027"/>
              <a:gd name="T7" fmla="*/ 133 h 263"/>
              <a:gd name="T8" fmla="*/ 94 w 1027"/>
              <a:gd name="T9" fmla="*/ 138 h 263"/>
              <a:gd name="T10" fmla="*/ 124 w 1027"/>
              <a:gd name="T11" fmla="*/ 143 h 263"/>
              <a:gd name="T12" fmla="*/ 139 w 1027"/>
              <a:gd name="T13" fmla="*/ 133 h 263"/>
              <a:gd name="T14" fmla="*/ 159 w 1027"/>
              <a:gd name="T15" fmla="*/ 143 h 263"/>
              <a:gd name="T16" fmla="*/ 184 w 1027"/>
              <a:gd name="T17" fmla="*/ 153 h 263"/>
              <a:gd name="T18" fmla="*/ 223 w 1027"/>
              <a:gd name="T19" fmla="*/ 158 h 263"/>
              <a:gd name="T20" fmla="*/ 263 w 1027"/>
              <a:gd name="T21" fmla="*/ 193 h 263"/>
              <a:gd name="T22" fmla="*/ 323 w 1027"/>
              <a:gd name="T23" fmla="*/ 198 h 263"/>
              <a:gd name="T24" fmla="*/ 342 w 1027"/>
              <a:gd name="T25" fmla="*/ 213 h 263"/>
              <a:gd name="T26" fmla="*/ 372 w 1027"/>
              <a:gd name="T27" fmla="*/ 208 h 263"/>
              <a:gd name="T28" fmla="*/ 397 w 1027"/>
              <a:gd name="T29" fmla="*/ 218 h 263"/>
              <a:gd name="T30" fmla="*/ 417 w 1027"/>
              <a:gd name="T31" fmla="*/ 238 h 263"/>
              <a:gd name="T32" fmla="*/ 452 w 1027"/>
              <a:gd name="T33" fmla="*/ 228 h 263"/>
              <a:gd name="T34" fmla="*/ 491 w 1027"/>
              <a:gd name="T35" fmla="*/ 233 h 263"/>
              <a:gd name="T36" fmla="*/ 511 w 1027"/>
              <a:gd name="T37" fmla="*/ 238 h 263"/>
              <a:gd name="T38" fmla="*/ 531 w 1027"/>
              <a:gd name="T39" fmla="*/ 233 h 263"/>
              <a:gd name="T40" fmla="*/ 570 w 1027"/>
              <a:gd name="T41" fmla="*/ 238 h 263"/>
              <a:gd name="T42" fmla="*/ 594 w 1027"/>
              <a:gd name="T43" fmla="*/ 223 h 263"/>
              <a:gd name="T44" fmla="*/ 604 w 1027"/>
              <a:gd name="T45" fmla="*/ 218 h 263"/>
              <a:gd name="T46" fmla="*/ 619 w 1027"/>
              <a:gd name="T47" fmla="*/ 213 h 263"/>
              <a:gd name="T48" fmla="*/ 629 w 1027"/>
              <a:gd name="T49" fmla="*/ 228 h 263"/>
              <a:gd name="T50" fmla="*/ 619 w 1027"/>
              <a:gd name="T51" fmla="*/ 243 h 263"/>
              <a:gd name="T52" fmla="*/ 639 w 1027"/>
              <a:gd name="T53" fmla="*/ 253 h 263"/>
              <a:gd name="T54" fmla="*/ 654 w 1027"/>
              <a:gd name="T55" fmla="*/ 253 h 263"/>
              <a:gd name="T56" fmla="*/ 674 w 1027"/>
              <a:gd name="T57" fmla="*/ 257 h 263"/>
              <a:gd name="T58" fmla="*/ 694 w 1027"/>
              <a:gd name="T59" fmla="*/ 257 h 263"/>
              <a:gd name="T60" fmla="*/ 738 w 1027"/>
              <a:gd name="T61" fmla="*/ 248 h 263"/>
              <a:gd name="T62" fmla="*/ 758 w 1027"/>
              <a:gd name="T63" fmla="*/ 248 h 263"/>
              <a:gd name="T64" fmla="*/ 783 w 1027"/>
              <a:gd name="T65" fmla="*/ 233 h 263"/>
              <a:gd name="T66" fmla="*/ 793 w 1027"/>
              <a:gd name="T67" fmla="*/ 243 h 263"/>
              <a:gd name="T68" fmla="*/ 803 w 1027"/>
              <a:gd name="T69" fmla="*/ 248 h 263"/>
              <a:gd name="T70" fmla="*/ 813 w 1027"/>
              <a:gd name="T71" fmla="*/ 248 h 263"/>
              <a:gd name="T72" fmla="*/ 823 w 1027"/>
              <a:gd name="T73" fmla="*/ 243 h 263"/>
              <a:gd name="T74" fmla="*/ 872 w 1027"/>
              <a:gd name="T75" fmla="*/ 238 h 263"/>
              <a:gd name="T76" fmla="*/ 1026 w 1027"/>
              <a:gd name="T77" fmla="*/ 18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7" h="263">
                <a:moveTo>
                  <a:pt x="1026" y="0"/>
                </a:moveTo>
                <a:lnTo>
                  <a:pt x="0" y="0"/>
                </a:lnTo>
                <a:lnTo>
                  <a:pt x="0" y="119"/>
                </a:lnTo>
                <a:lnTo>
                  <a:pt x="15" y="119"/>
                </a:lnTo>
                <a:lnTo>
                  <a:pt x="35" y="129"/>
                </a:lnTo>
                <a:lnTo>
                  <a:pt x="40" y="129"/>
                </a:lnTo>
                <a:lnTo>
                  <a:pt x="50" y="133"/>
                </a:lnTo>
                <a:lnTo>
                  <a:pt x="75" y="133"/>
                </a:lnTo>
                <a:lnTo>
                  <a:pt x="85" y="138"/>
                </a:lnTo>
                <a:lnTo>
                  <a:pt x="94" y="138"/>
                </a:lnTo>
                <a:lnTo>
                  <a:pt x="99" y="143"/>
                </a:lnTo>
                <a:lnTo>
                  <a:pt x="124" y="143"/>
                </a:lnTo>
                <a:lnTo>
                  <a:pt x="134" y="133"/>
                </a:lnTo>
                <a:lnTo>
                  <a:pt x="139" y="133"/>
                </a:lnTo>
                <a:lnTo>
                  <a:pt x="149" y="143"/>
                </a:lnTo>
                <a:lnTo>
                  <a:pt x="159" y="143"/>
                </a:lnTo>
                <a:lnTo>
                  <a:pt x="169" y="153"/>
                </a:lnTo>
                <a:lnTo>
                  <a:pt x="184" y="153"/>
                </a:lnTo>
                <a:lnTo>
                  <a:pt x="189" y="158"/>
                </a:lnTo>
                <a:lnTo>
                  <a:pt x="223" y="158"/>
                </a:lnTo>
                <a:lnTo>
                  <a:pt x="248" y="183"/>
                </a:lnTo>
                <a:lnTo>
                  <a:pt x="263" y="193"/>
                </a:lnTo>
                <a:lnTo>
                  <a:pt x="268" y="198"/>
                </a:lnTo>
                <a:lnTo>
                  <a:pt x="323" y="198"/>
                </a:lnTo>
                <a:lnTo>
                  <a:pt x="328" y="208"/>
                </a:lnTo>
                <a:lnTo>
                  <a:pt x="342" y="213"/>
                </a:lnTo>
                <a:lnTo>
                  <a:pt x="362" y="218"/>
                </a:lnTo>
                <a:lnTo>
                  <a:pt x="372" y="208"/>
                </a:lnTo>
                <a:lnTo>
                  <a:pt x="397" y="208"/>
                </a:lnTo>
                <a:lnTo>
                  <a:pt x="397" y="218"/>
                </a:lnTo>
                <a:lnTo>
                  <a:pt x="402" y="228"/>
                </a:lnTo>
                <a:lnTo>
                  <a:pt x="417" y="238"/>
                </a:lnTo>
                <a:lnTo>
                  <a:pt x="432" y="233"/>
                </a:lnTo>
                <a:lnTo>
                  <a:pt x="452" y="228"/>
                </a:lnTo>
                <a:lnTo>
                  <a:pt x="476" y="228"/>
                </a:lnTo>
                <a:lnTo>
                  <a:pt x="491" y="233"/>
                </a:lnTo>
                <a:lnTo>
                  <a:pt x="501" y="238"/>
                </a:lnTo>
                <a:lnTo>
                  <a:pt x="511" y="238"/>
                </a:lnTo>
                <a:lnTo>
                  <a:pt x="516" y="233"/>
                </a:lnTo>
                <a:lnTo>
                  <a:pt x="531" y="233"/>
                </a:lnTo>
                <a:lnTo>
                  <a:pt x="555" y="238"/>
                </a:lnTo>
                <a:lnTo>
                  <a:pt x="570" y="238"/>
                </a:lnTo>
                <a:lnTo>
                  <a:pt x="585" y="233"/>
                </a:lnTo>
                <a:lnTo>
                  <a:pt x="594" y="223"/>
                </a:lnTo>
                <a:lnTo>
                  <a:pt x="594" y="218"/>
                </a:lnTo>
                <a:lnTo>
                  <a:pt x="604" y="218"/>
                </a:lnTo>
                <a:lnTo>
                  <a:pt x="609" y="213"/>
                </a:lnTo>
                <a:lnTo>
                  <a:pt x="619" y="213"/>
                </a:lnTo>
                <a:lnTo>
                  <a:pt x="629" y="223"/>
                </a:lnTo>
                <a:lnTo>
                  <a:pt x="629" y="228"/>
                </a:lnTo>
                <a:lnTo>
                  <a:pt x="624" y="233"/>
                </a:lnTo>
                <a:lnTo>
                  <a:pt x="619" y="243"/>
                </a:lnTo>
                <a:lnTo>
                  <a:pt x="629" y="253"/>
                </a:lnTo>
                <a:lnTo>
                  <a:pt x="639" y="253"/>
                </a:lnTo>
                <a:lnTo>
                  <a:pt x="644" y="248"/>
                </a:lnTo>
                <a:lnTo>
                  <a:pt x="654" y="253"/>
                </a:lnTo>
                <a:lnTo>
                  <a:pt x="664" y="253"/>
                </a:lnTo>
                <a:lnTo>
                  <a:pt x="674" y="257"/>
                </a:lnTo>
                <a:lnTo>
                  <a:pt x="689" y="262"/>
                </a:lnTo>
                <a:lnTo>
                  <a:pt x="694" y="257"/>
                </a:lnTo>
                <a:lnTo>
                  <a:pt x="714" y="248"/>
                </a:lnTo>
                <a:lnTo>
                  <a:pt x="738" y="248"/>
                </a:lnTo>
                <a:lnTo>
                  <a:pt x="748" y="253"/>
                </a:lnTo>
                <a:lnTo>
                  <a:pt x="758" y="248"/>
                </a:lnTo>
                <a:lnTo>
                  <a:pt x="773" y="233"/>
                </a:lnTo>
                <a:lnTo>
                  <a:pt x="783" y="233"/>
                </a:lnTo>
                <a:lnTo>
                  <a:pt x="793" y="238"/>
                </a:lnTo>
                <a:lnTo>
                  <a:pt x="793" y="243"/>
                </a:lnTo>
                <a:lnTo>
                  <a:pt x="798" y="248"/>
                </a:lnTo>
                <a:lnTo>
                  <a:pt x="803" y="248"/>
                </a:lnTo>
                <a:lnTo>
                  <a:pt x="808" y="253"/>
                </a:lnTo>
                <a:lnTo>
                  <a:pt x="813" y="248"/>
                </a:lnTo>
                <a:lnTo>
                  <a:pt x="818" y="248"/>
                </a:lnTo>
                <a:lnTo>
                  <a:pt x="823" y="243"/>
                </a:lnTo>
                <a:lnTo>
                  <a:pt x="833" y="243"/>
                </a:lnTo>
                <a:lnTo>
                  <a:pt x="872" y="238"/>
                </a:lnTo>
                <a:lnTo>
                  <a:pt x="872" y="178"/>
                </a:lnTo>
                <a:lnTo>
                  <a:pt x="1026" y="183"/>
                </a:lnTo>
                <a:lnTo>
                  <a:pt x="1026" y="0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83" name="Freeform 55"/>
          <p:cNvSpPr>
            <a:spLocks/>
          </p:cNvSpPr>
          <p:nvPr/>
        </p:nvSpPr>
        <p:spPr bwMode="auto">
          <a:xfrm>
            <a:off x="3293492" y="2244329"/>
            <a:ext cx="87312" cy="150812"/>
          </a:xfrm>
          <a:custGeom>
            <a:avLst/>
            <a:gdLst>
              <a:gd name="T0" fmla="*/ 54 w 55"/>
              <a:gd name="T1" fmla="*/ 25 h 95"/>
              <a:gd name="T2" fmla="*/ 54 w 55"/>
              <a:gd name="T3" fmla="*/ 10 h 95"/>
              <a:gd name="T4" fmla="*/ 49 w 55"/>
              <a:gd name="T5" fmla="*/ 5 h 95"/>
              <a:gd name="T6" fmla="*/ 44 w 55"/>
              <a:gd name="T7" fmla="*/ 5 h 95"/>
              <a:gd name="T8" fmla="*/ 39 w 55"/>
              <a:gd name="T9" fmla="*/ 10 h 95"/>
              <a:gd name="T10" fmla="*/ 39 w 55"/>
              <a:gd name="T11" fmla="*/ 15 h 95"/>
              <a:gd name="T12" fmla="*/ 34 w 55"/>
              <a:gd name="T13" fmla="*/ 20 h 95"/>
              <a:gd name="T14" fmla="*/ 34 w 55"/>
              <a:gd name="T15" fmla="*/ 25 h 95"/>
              <a:gd name="T16" fmla="*/ 24 w 55"/>
              <a:gd name="T17" fmla="*/ 25 h 95"/>
              <a:gd name="T18" fmla="*/ 24 w 55"/>
              <a:gd name="T19" fmla="*/ 15 h 95"/>
              <a:gd name="T20" fmla="*/ 19 w 55"/>
              <a:gd name="T21" fmla="*/ 10 h 95"/>
              <a:gd name="T22" fmla="*/ 19 w 55"/>
              <a:gd name="T23" fmla="*/ 5 h 95"/>
              <a:gd name="T24" fmla="*/ 15 w 55"/>
              <a:gd name="T25" fmla="*/ 5 h 95"/>
              <a:gd name="T26" fmla="*/ 15 w 55"/>
              <a:gd name="T27" fmla="*/ 0 h 95"/>
              <a:gd name="T28" fmla="*/ 10 w 55"/>
              <a:gd name="T29" fmla="*/ 0 h 95"/>
              <a:gd name="T30" fmla="*/ 5 w 55"/>
              <a:gd name="T31" fmla="*/ 5 h 95"/>
              <a:gd name="T32" fmla="*/ 5 w 55"/>
              <a:gd name="T33" fmla="*/ 10 h 95"/>
              <a:gd name="T34" fmla="*/ 0 w 55"/>
              <a:gd name="T35" fmla="*/ 10 h 95"/>
              <a:gd name="T36" fmla="*/ 0 w 55"/>
              <a:gd name="T37" fmla="*/ 25 h 95"/>
              <a:gd name="T38" fmla="*/ 5 w 55"/>
              <a:gd name="T39" fmla="*/ 30 h 95"/>
              <a:gd name="T40" fmla="*/ 5 w 55"/>
              <a:gd name="T41" fmla="*/ 45 h 95"/>
              <a:gd name="T42" fmla="*/ 10 w 55"/>
              <a:gd name="T43" fmla="*/ 54 h 95"/>
              <a:gd name="T44" fmla="*/ 10 w 55"/>
              <a:gd name="T45" fmla="*/ 59 h 95"/>
              <a:gd name="T46" fmla="*/ 24 w 55"/>
              <a:gd name="T47" fmla="*/ 74 h 95"/>
              <a:gd name="T48" fmla="*/ 24 w 55"/>
              <a:gd name="T49" fmla="*/ 84 h 95"/>
              <a:gd name="T50" fmla="*/ 29 w 55"/>
              <a:gd name="T51" fmla="*/ 89 h 95"/>
              <a:gd name="T52" fmla="*/ 34 w 55"/>
              <a:gd name="T53" fmla="*/ 89 h 95"/>
              <a:gd name="T54" fmla="*/ 39 w 55"/>
              <a:gd name="T55" fmla="*/ 94 h 95"/>
              <a:gd name="T56" fmla="*/ 54 w 55"/>
              <a:gd name="T57" fmla="*/ 94 h 95"/>
              <a:gd name="T58" fmla="*/ 54 w 55"/>
              <a:gd name="T59" fmla="*/ 89 h 95"/>
              <a:gd name="T60" fmla="*/ 49 w 55"/>
              <a:gd name="T61" fmla="*/ 84 h 95"/>
              <a:gd name="T62" fmla="*/ 44 w 55"/>
              <a:gd name="T63" fmla="*/ 84 h 95"/>
              <a:gd name="T64" fmla="*/ 44 w 55"/>
              <a:gd name="T65" fmla="*/ 59 h 95"/>
              <a:gd name="T66" fmla="*/ 54 w 55"/>
              <a:gd name="T67" fmla="*/ 49 h 95"/>
              <a:gd name="T68" fmla="*/ 54 w 55"/>
              <a:gd name="T69" fmla="*/ 30 h 95"/>
              <a:gd name="T70" fmla="*/ 54 w 55"/>
              <a:gd name="T71" fmla="*/ 2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" h="95">
                <a:moveTo>
                  <a:pt x="54" y="25"/>
                </a:moveTo>
                <a:lnTo>
                  <a:pt x="54" y="10"/>
                </a:lnTo>
                <a:lnTo>
                  <a:pt x="49" y="5"/>
                </a:lnTo>
                <a:lnTo>
                  <a:pt x="44" y="5"/>
                </a:lnTo>
                <a:lnTo>
                  <a:pt x="39" y="10"/>
                </a:lnTo>
                <a:lnTo>
                  <a:pt x="39" y="15"/>
                </a:lnTo>
                <a:lnTo>
                  <a:pt x="34" y="20"/>
                </a:lnTo>
                <a:lnTo>
                  <a:pt x="34" y="25"/>
                </a:lnTo>
                <a:lnTo>
                  <a:pt x="24" y="25"/>
                </a:lnTo>
                <a:lnTo>
                  <a:pt x="24" y="15"/>
                </a:lnTo>
                <a:lnTo>
                  <a:pt x="19" y="10"/>
                </a:lnTo>
                <a:lnTo>
                  <a:pt x="19" y="5"/>
                </a:lnTo>
                <a:lnTo>
                  <a:pt x="15" y="5"/>
                </a:lnTo>
                <a:lnTo>
                  <a:pt x="15" y="0"/>
                </a:lnTo>
                <a:lnTo>
                  <a:pt x="10" y="0"/>
                </a:lnTo>
                <a:lnTo>
                  <a:pt x="5" y="5"/>
                </a:lnTo>
                <a:lnTo>
                  <a:pt x="5" y="10"/>
                </a:lnTo>
                <a:lnTo>
                  <a:pt x="0" y="10"/>
                </a:lnTo>
                <a:lnTo>
                  <a:pt x="0" y="25"/>
                </a:lnTo>
                <a:lnTo>
                  <a:pt x="5" y="30"/>
                </a:lnTo>
                <a:lnTo>
                  <a:pt x="5" y="45"/>
                </a:lnTo>
                <a:lnTo>
                  <a:pt x="10" y="54"/>
                </a:lnTo>
                <a:lnTo>
                  <a:pt x="10" y="59"/>
                </a:lnTo>
                <a:lnTo>
                  <a:pt x="24" y="74"/>
                </a:lnTo>
                <a:lnTo>
                  <a:pt x="24" y="84"/>
                </a:lnTo>
                <a:lnTo>
                  <a:pt x="29" y="89"/>
                </a:lnTo>
                <a:lnTo>
                  <a:pt x="34" y="89"/>
                </a:lnTo>
                <a:lnTo>
                  <a:pt x="39" y="94"/>
                </a:lnTo>
                <a:lnTo>
                  <a:pt x="54" y="94"/>
                </a:lnTo>
                <a:lnTo>
                  <a:pt x="54" y="89"/>
                </a:lnTo>
                <a:lnTo>
                  <a:pt x="49" y="84"/>
                </a:lnTo>
                <a:lnTo>
                  <a:pt x="44" y="84"/>
                </a:lnTo>
                <a:lnTo>
                  <a:pt x="44" y="59"/>
                </a:lnTo>
                <a:lnTo>
                  <a:pt x="54" y="49"/>
                </a:lnTo>
                <a:lnTo>
                  <a:pt x="54" y="30"/>
                </a:lnTo>
                <a:lnTo>
                  <a:pt x="54" y="25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84" name="Freeform 56"/>
          <p:cNvSpPr>
            <a:spLocks/>
          </p:cNvSpPr>
          <p:nvPr/>
        </p:nvSpPr>
        <p:spPr bwMode="auto">
          <a:xfrm>
            <a:off x="720154" y="6363891"/>
            <a:ext cx="96838" cy="134938"/>
          </a:xfrm>
          <a:custGeom>
            <a:avLst/>
            <a:gdLst>
              <a:gd name="T0" fmla="*/ 40 w 61"/>
              <a:gd name="T1" fmla="*/ 5 h 85"/>
              <a:gd name="T2" fmla="*/ 30 w 61"/>
              <a:gd name="T3" fmla="*/ 5 h 85"/>
              <a:gd name="T4" fmla="*/ 30 w 61"/>
              <a:gd name="T5" fmla="*/ 10 h 85"/>
              <a:gd name="T6" fmla="*/ 25 w 61"/>
              <a:gd name="T7" fmla="*/ 5 h 85"/>
              <a:gd name="T8" fmla="*/ 10 w 61"/>
              <a:gd name="T9" fmla="*/ 5 h 85"/>
              <a:gd name="T10" fmla="*/ 5 w 61"/>
              <a:gd name="T11" fmla="*/ 0 h 85"/>
              <a:gd name="T12" fmla="*/ 0 w 61"/>
              <a:gd name="T13" fmla="*/ 5 h 85"/>
              <a:gd name="T14" fmla="*/ 0 w 61"/>
              <a:gd name="T15" fmla="*/ 20 h 85"/>
              <a:gd name="T16" fmla="*/ 5 w 61"/>
              <a:gd name="T17" fmla="*/ 29 h 85"/>
              <a:gd name="T18" fmla="*/ 15 w 61"/>
              <a:gd name="T19" fmla="*/ 39 h 85"/>
              <a:gd name="T20" fmla="*/ 20 w 61"/>
              <a:gd name="T21" fmla="*/ 39 h 85"/>
              <a:gd name="T22" fmla="*/ 30 w 61"/>
              <a:gd name="T23" fmla="*/ 44 h 85"/>
              <a:gd name="T24" fmla="*/ 30 w 61"/>
              <a:gd name="T25" fmla="*/ 79 h 85"/>
              <a:gd name="T26" fmla="*/ 35 w 61"/>
              <a:gd name="T27" fmla="*/ 84 h 85"/>
              <a:gd name="T28" fmla="*/ 40 w 61"/>
              <a:gd name="T29" fmla="*/ 84 h 85"/>
              <a:gd name="T30" fmla="*/ 45 w 61"/>
              <a:gd name="T31" fmla="*/ 74 h 85"/>
              <a:gd name="T32" fmla="*/ 45 w 61"/>
              <a:gd name="T33" fmla="*/ 59 h 85"/>
              <a:gd name="T34" fmla="*/ 50 w 61"/>
              <a:gd name="T35" fmla="*/ 49 h 85"/>
              <a:gd name="T36" fmla="*/ 50 w 61"/>
              <a:gd name="T37" fmla="*/ 44 h 85"/>
              <a:gd name="T38" fmla="*/ 55 w 61"/>
              <a:gd name="T39" fmla="*/ 39 h 85"/>
              <a:gd name="T40" fmla="*/ 55 w 61"/>
              <a:gd name="T41" fmla="*/ 24 h 85"/>
              <a:gd name="T42" fmla="*/ 60 w 61"/>
              <a:gd name="T43" fmla="*/ 20 h 85"/>
              <a:gd name="T44" fmla="*/ 50 w 61"/>
              <a:gd name="T45" fmla="*/ 0 h 85"/>
              <a:gd name="T46" fmla="*/ 45 w 61"/>
              <a:gd name="T47" fmla="*/ 0 h 85"/>
              <a:gd name="T48" fmla="*/ 40 w 61"/>
              <a:gd name="T49" fmla="*/ 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" h="85">
                <a:moveTo>
                  <a:pt x="40" y="5"/>
                </a:moveTo>
                <a:lnTo>
                  <a:pt x="30" y="5"/>
                </a:lnTo>
                <a:lnTo>
                  <a:pt x="30" y="10"/>
                </a:lnTo>
                <a:lnTo>
                  <a:pt x="25" y="5"/>
                </a:lnTo>
                <a:lnTo>
                  <a:pt x="10" y="5"/>
                </a:lnTo>
                <a:lnTo>
                  <a:pt x="5" y="0"/>
                </a:lnTo>
                <a:lnTo>
                  <a:pt x="0" y="5"/>
                </a:lnTo>
                <a:lnTo>
                  <a:pt x="0" y="20"/>
                </a:lnTo>
                <a:lnTo>
                  <a:pt x="5" y="29"/>
                </a:lnTo>
                <a:lnTo>
                  <a:pt x="15" y="39"/>
                </a:lnTo>
                <a:lnTo>
                  <a:pt x="20" y="39"/>
                </a:lnTo>
                <a:lnTo>
                  <a:pt x="30" y="44"/>
                </a:lnTo>
                <a:lnTo>
                  <a:pt x="30" y="79"/>
                </a:lnTo>
                <a:lnTo>
                  <a:pt x="35" y="84"/>
                </a:lnTo>
                <a:lnTo>
                  <a:pt x="40" y="84"/>
                </a:lnTo>
                <a:lnTo>
                  <a:pt x="45" y="74"/>
                </a:lnTo>
                <a:lnTo>
                  <a:pt x="45" y="59"/>
                </a:lnTo>
                <a:lnTo>
                  <a:pt x="50" y="49"/>
                </a:lnTo>
                <a:lnTo>
                  <a:pt x="50" y="44"/>
                </a:lnTo>
                <a:lnTo>
                  <a:pt x="55" y="39"/>
                </a:lnTo>
                <a:lnTo>
                  <a:pt x="55" y="24"/>
                </a:lnTo>
                <a:lnTo>
                  <a:pt x="60" y="20"/>
                </a:lnTo>
                <a:lnTo>
                  <a:pt x="50" y="0"/>
                </a:lnTo>
                <a:lnTo>
                  <a:pt x="45" y="0"/>
                </a:lnTo>
                <a:lnTo>
                  <a:pt x="40" y="5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85" name="Line 57"/>
          <p:cNvSpPr>
            <a:spLocks noChangeShapeType="1"/>
          </p:cNvSpPr>
          <p:nvPr/>
        </p:nvSpPr>
        <p:spPr bwMode="auto">
          <a:xfrm>
            <a:off x="4172967" y="380604"/>
            <a:ext cx="7937" cy="15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86" name="Freeform 58"/>
          <p:cNvSpPr>
            <a:spLocks/>
          </p:cNvSpPr>
          <p:nvPr/>
        </p:nvSpPr>
        <p:spPr bwMode="auto">
          <a:xfrm>
            <a:off x="3741167" y="4523979"/>
            <a:ext cx="866775" cy="582612"/>
          </a:xfrm>
          <a:custGeom>
            <a:avLst/>
            <a:gdLst>
              <a:gd name="T0" fmla="*/ 213 w 546"/>
              <a:gd name="T1" fmla="*/ 332 h 367"/>
              <a:gd name="T2" fmla="*/ 228 w 546"/>
              <a:gd name="T3" fmla="*/ 337 h 367"/>
              <a:gd name="T4" fmla="*/ 243 w 546"/>
              <a:gd name="T5" fmla="*/ 342 h 367"/>
              <a:gd name="T6" fmla="*/ 282 w 546"/>
              <a:gd name="T7" fmla="*/ 347 h 367"/>
              <a:gd name="T8" fmla="*/ 292 w 546"/>
              <a:gd name="T9" fmla="*/ 342 h 367"/>
              <a:gd name="T10" fmla="*/ 307 w 546"/>
              <a:gd name="T11" fmla="*/ 337 h 367"/>
              <a:gd name="T12" fmla="*/ 337 w 546"/>
              <a:gd name="T13" fmla="*/ 332 h 367"/>
              <a:gd name="T14" fmla="*/ 357 w 546"/>
              <a:gd name="T15" fmla="*/ 327 h 367"/>
              <a:gd name="T16" fmla="*/ 376 w 546"/>
              <a:gd name="T17" fmla="*/ 332 h 367"/>
              <a:gd name="T18" fmla="*/ 386 w 546"/>
              <a:gd name="T19" fmla="*/ 337 h 367"/>
              <a:gd name="T20" fmla="*/ 391 w 546"/>
              <a:gd name="T21" fmla="*/ 342 h 367"/>
              <a:gd name="T22" fmla="*/ 401 w 546"/>
              <a:gd name="T23" fmla="*/ 347 h 367"/>
              <a:gd name="T24" fmla="*/ 411 w 546"/>
              <a:gd name="T25" fmla="*/ 352 h 367"/>
              <a:gd name="T26" fmla="*/ 421 w 546"/>
              <a:gd name="T27" fmla="*/ 357 h 367"/>
              <a:gd name="T28" fmla="*/ 426 w 546"/>
              <a:gd name="T29" fmla="*/ 361 h 367"/>
              <a:gd name="T30" fmla="*/ 436 w 546"/>
              <a:gd name="T31" fmla="*/ 366 h 367"/>
              <a:gd name="T32" fmla="*/ 446 w 546"/>
              <a:gd name="T33" fmla="*/ 352 h 367"/>
              <a:gd name="T34" fmla="*/ 451 w 546"/>
              <a:gd name="T35" fmla="*/ 342 h 367"/>
              <a:gd name="T36" fmla="*/ 471 w 546"/>
              <a:gd name="T37" fmla="*/ 337 h 367"/>
              <a:gd name="T38" fmla="*/ 481 w 546"/>
              <a:gd name="T39" fmla="*/ 332 h 367"/>
              <a:gd name="T40" fmla="*/ 535 w 546"/>
              <a:gd name="T41" fmla="*/ 327 h 367"/>
              <a:gd name="T42" fmla="*/ 540 w 546"/>
              <a:gd name="T43" fmla="*/ 313 h 367"/>
              <a:gd name="T44" fmla="*/ 545 w 546"/>
              <a:gd name="T45" fmla="*/ 298 h 367"/>
              <a:gd name="T46" fmla="*/ 535 w 546"/>
              <a:gd name="T47" fmla="*/ 278 h 367"/>
              <a:gd name="T48" fmla="*/ 520 w 546"/>
              <a:gd name="T49" fmla="*/ 273 h 367"/>
              <a:gd name="T50" fmla="*/ 496 w 546"/>
              <a:gd name="T51" fmla="*/ 253 h 367"/>
              <a:gd name="T52" fmla="*/ 481 w 546"/>
              <a:gd name="T53" fmla="*/ 248 h 367"/>
              <a:gd name="T54" fmla="*/ 476 w 546"/>
              <a:gd name="T55" fmla="*/ 233 h 367"/>
              <a:gd name="T56" fmla="*/ 471 w 546"/>
              <a:gd name="T57" fmla="*/ 223 h 367"/>
              <a:gd name="T58" fmla="*/ 466 w 546"/>
              <a:gd name="T59" fmla="*/ 194 h 367"/>
              <a:gd name="T60" fmla="*/ 461 w 546"/>
              <a:gd name="T61" fmla="*/ 179 h 367"/>
              <a:gd name="T62" fmla="*/ 456 w 546"/>
              <a:gd name="T63" fmla="*/ 164 h 367"/>
              <a:gd name="T64" fmla="*/ 451 w 546"/>
              <a:gd name="T65" fmla="*/ 149 h 367"/>
              <a:gd name="T66" fmla="*/ 456 w 546"/>
              <a:gd name="T67" fmla="*/ 134 h 367"/>
              <a:gd name="T68" fmla="*/ 461 w 546"/>
              <a:gd name="T69" fmla="*/ 119 h 367"/>
              <a:gd name="T70" fmla="*/ 466 w 546"/>
              <a:gd name="T71" fmla="*/ 80 h 367"/>
              <a:gd name="T72" fmla="*/ 461 w 546"/>
              <a:gd name="T73" fmla="*/ 65 h 367"/>
              <a:gd name="T74" fmla="*/ 451 w 546"/>
              <a:gd name="T75" fmla="*/ 60 h 367"/>
              <a:gd name="T76" fmla="*/ 446 w 546"/>
              <a:gd name="T77" fmla="*/ 40 h 367"/>
              <a:gd name="T78" fmla="*/ 441 w 546"/>
              <a:gd name="T79" fmla="*/ 15 h 367"/>
              <a:gd name="T80" fmla="*/ 411 w 546"/>
              <a:gd name="T81" fmla="*/ 0 h 367"/>
              <a:gd name="T82" fmla="*/ 376 w 546"/>
              <a:gd name="T83" fmla="*/ 25 h 367"/>
              <a:gd name="T84" fmla="*/ 362 w 546"/>
              <a:gd name="T85" fmla="*/ 30 h 367"/>
              <a:gd name="T86" fmla="*/ 347 w 546"/>
              <a:gd name="T87" fmla="*/ 35 h 367"/>
              <a:gd name="T88" fmla="*/ 322 w 546"/>
              <a:gd name="T89" fmla="*/ 45 h 367"/>
              <a:gd name="T90" fmla="*/ 307 w 546"/>
              <a:gd name="T91" fmla="*/ 55 h 367"/>
              <a:gd name="T92" fmla="*/ 287 w 546"/>
              <a:gd name="T93" fmla="*/ 65 h 367"/>
              <a:gd name="T94" fmla="*/ 277 w 546"/>
              <a:gd name="T95" fmla="*/ 70 h 367"/>
              <a:gd name="T96" fmla="*/ 262 w 546"/>
              <a:gd name="T97" fmla="*/ 65 h 367"/>
              <a:gd name="T98" fmla="*/ 247 w 546"/>
              <a:gd name="T99" fmla="*/ 55 h 367"/>
              <a:gd name="T100" fmla="*/ 233 w 546"/>
              <a:gd name="T101" fmla="*/ 55 h 367"/>
              <a:gd name="T102" fmla="*/ 213 w 546"/>
              <a:gd name="T103" fmla="*/ 50 h 367"/>
              <a:gd name="T104" fmla="*/ 198 w 546"/>
              <a:gd name="T105" fmla="*/ 50 h 367"/>
              <a:gd name="T106" fmla="*/ 173 w 546"/>
              <a:gd name="T107" fmla="*/ 45 h 367"/>
              <a:gd name="T108" fmla="*/ 133 w 546"/>
              <a:gd name="T109" fmla="*/ 50 h 367"/>
              <a:gd name="T110" fmla="*/ 118 w 546"/>
              <a:gd name="T111" fmla="*/ 45 h 367"/>
              <a:gd name="T112" fmla="*/ 109 w 546"/>
              <a:gd name="T113" fmla="*/ 40 h 367"/>
              <a:gd name="T114" fmla="*/ 89 w 546"/>
              <a:gd name="T115" fmla="*/ 35 h 367"/>
              <a:gd name="T116" fmla="*/ 35 w 546"/>
              <a:gd name="T117" fmla="*/ 94 h 367"/>
              <a:gd name="T118" fmla="*/ 168 w 546"/>
              <a:gd name="T119" fmla="*/ 263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46" h="367">
                <a:moveTo>
                  <a:pt x="208" y="332"/>
                </a:moveTo>
                <a:lnTo>
                  <a:pt x="213" y="332"/>
                </a:lnTo>
                <a:lnTo>
                  <a:pt x="218" y="337"/>
                </a:lnTo>
                <a:lnTo>
                  <a:pt x="228" y="337"/>
                </a:lnTo>
                <a:lnTo>
                  <a:pt x="233" y="342"/>
                </a:lnTo>
                <a:lnTo>
                  <a:pt x="243" y="342"/>
                </a:lnTo>
                <a:lnTo>
                  <a:pt x="247" y="347"/>
                </a:lnTo>
                <a:lnTo>
                  <a:pt x="282" y="347"/>
                </a:lnTo>
                <a:lnTo>
                  <a:pt x="287" y="342"/>
                </a:lnTo>
                <a:lnTo>
                  <a:pt x="292" y="342"/>
                </a:lnTo>
                <a:lnTo>
                  <a:pt x="297" y="337"/>
                </a:lnTo>
                <a:lnTo>
                  <a:pt x="307" y="337"/>
                </a:lnTo>
                <a:lnTo>
                  <a:pt x="312" y="332"/>
                </a:lnTo>
                <a:lnTo>
                  <a:pt x="337" y="332"/>
                </a:lnTo>
                <a:lnTo>
                  <a:pt x="347" y="327"/>
                </a:lnTo>
                <a:lnTo>
                  <a:pt x="357" y="327"/>
                </a:lnTo>
                <a:lnTo>
                  <a:pt x="367" y="332"/>
                </a:lnTo>
                <a:lnTo>
                  <a:pt x="376" y="332"/>
                </a:lnTo>
                <a:lnTo>
                  <a:pt x="381" y="337"/>
                </a:lnTo>
                <a:lnTo>
                  <a:pt x="386" y="337"/>
                </a:lnTo>
                <a:lnTo>
                  <a:pt x="386" y="342"/>
                </a:lnTo>
                <a:lnTo>
                  <a:pt x="391" y="342"/>
                </a:lnTo>
                <a:lnTo>
                  <a:pt x="396" y="347"/>
                </a:lnTo>
                <a:lnTo>
                  <a:pt x="401" y="347"/>
                </a:lnTo>
                <a:lnTo>
                  <a:pt x="406" y="352"/>
                </a:lnTo>
                <a:lnTo>
                  <a:pt x="411" y="352"/>
                </a:lnTo>
                <a:lnTo>
                  <a:pt x="416" y="357"/>
                </a:lnTo>
                <a:lnTo>
                  <a:pt x="421" y="357"/>
                </a:lnTo>
                <a:lnTo>
                  <a:pt x="421" y="361"/>
                </a:lnTo>
                <a:lnTo>
                  <a:pt x="426" y="361"/>
                </a:lnTo>
                <a:lnTo>
                  <a:pt x="426" y="366"/>
                </a:lnTo>
                <a:lnTo>
                  <a:pt x="436" y="366"/>
                </a:lnTo>
                <a:lnTo>
                  <a:pt x="436" y="361"/>
                </a:lnTo>
                <a:lnTo>
                  <a:pt x="446" y="352"/>
                </a:lnTo>
                <a:lnTo>
                  <a:pt x="446" y="347"/>
                </a:lnTo>
                <a:lnTo>
                  <a:pt x="451" y="342"/>
                </a:lnTo>
                <a:lnTo>
                  <a:pt x="461" y="342"/>
                </a:lnTo>
                <a:lnTo>
                  <a:pt x="471" y="337"/>
                </a:lnTo>
                <a:lnTo>
                  <a:pt x="476" y="332"/>
                </a:lnTo>
                <a:lnTo>
                  <a:pt x="481" y="332"/>
                </a:lnTo>
                <a:lnTo>
                  <a:pt x="496" y="327"/>
                </a:lnTo>
                <a:lnTo>
                  <a:pt x="535" y="327"/>
                </a:lnTo>
                <a:lnTo>
                  <a:pt x="535" y="318"/>
                </a:lnTo>
                <a:lnTo>
                  <a:pt x="540" y="313"/>
                </a:lnTo>
                <a:lnTo>
                  <a:pt x="540" y="308"/>
                </a:lnTo>
                <a:lnTo>
                  <a:pt x="545" y="298"/>
                </a:lnTo>
                <a:lnTo>
                  <a:pt x="545" y="288"/>
                </a:lnTo>
                <a:lnTo>
                  <a:pt x="535" y="278"/>
                </a:lnTo>
                <a:lnTo>
                  <a:pt x="525" y="278"/>
                </a:lnTo>
                <a:lnTo>
                  <a:pt x="520" y="273"/>
                </a:lnTo>
                <a:lnTo>
                  <a:pt x="515" y="273"/>
                </a:lnTo>
                <a:lnTo>
                  <a:pt x="496" y="253"/>
                </a:lnTo>
                <a:lnTo>
                  <a:pt x="486" y="248"/>
                </a:lnTo>
                <a:lnTo>
                  <a:pt x="481" y="248"/>
                </a:lnTo>
                <a:lnTo>
                  <a:pt x="481" y="243"/>
                </a:lnTo>
                <a:lnTo>
                  <a:pt x="476" y="233"/>
                </a:lnTo>
                <a:lnTo>
                  <a:pt x="476" y="228"/>
                </a:lnTo>
                <a:lnTo>
                  <a:pt x="471" y="223"/>
                </a:lnTo>
                <a:lnTo>
                  <a:pt x="471" y="199"/>
                </a:lnTo>
                <a:lnTo>
                  <a:pt x="466" y="194"/>
                </a:lnTo>
                <a:lnTo>
                  <a:pt x="466" y="184"/>
                </a:lnTo>
                <a:lnTo>
                  <a:pt x="461" y="179"/>
                </a:lnTo>
                <a:lnTo>
                  <a:pt x="456" y="169"/>
                </a:lnTo>
                <a:lnTo>
                  <a:pt x="456" y="164"/>
                </a:lnTo>
                <a:lnTo>
                  <a:pt x="451" y="154"/>
                </a:lnTo>
                <a:lnTo>
                  <a:pt x="451" y="149"/>
                </a:lnTo>
                <a:lnTo>
                  <a:pt x="456" y="139"/>
                </a:lnTo>
                <a:lnTo>
                  <a:pt x="456" y="134"/>
                </a:lnTo>
                <a:lnTo>
                  <a:pt x="461" y="129"/>
                </a:lnTo>
                <a:lnTo>
                  <a:pt x="461" y="119"/>
                </a:lnTo>
                <a:lnTo>
                  <a:pt x="466" y="114"/>
                </a:lnTo>
                <a:lnTo>
                  <a:pt x="466" y="80"/>
                </a:lnTo>
                <a:lnTo>
                  <a:pt x="461" y="75"/>
                </a:lnTo>
                <a:lnTo>
                  <a:pt x="461" y="65"/>
                </a:lnTo>
                <a:lnTo>
                  <a:pt x="456" y="65"/>
                </a:lnTo>
                <a:lnTo>
                  <a:pt x="451" y="60"/>
                </a:lnTo>
                <a:lnTo>
                  <a:pt x="451" y="45"/>
                </a:lnTo>
                <a:lnTo>
                  <a:pt x="446" y="40"/>
                </a:lnTo>
                <a:lnTo>
                  <a:pt x="446" y="20"/>
                </a:lnTo>
                <a:lnTo>
                  <a:pt x="441" y="15"/>
                </a:lnTo>
                <a:lnTo>
                  <a:pt x="441" y="0"/>
                </a:lnTo>
                <a:lnTo>
                  <a:pt x="411" y="0"/>
                </a:lnTo>
                <a:lnTo>
                  <a:pt x="391" y="10"/>
                </a:lnTo>
                <a:lnTo>
                  <a:pt x="376" y="25"/>
                </a:lnTo>
                <a:lnTo>
                  <a:pt x="371" y="25"/>
                </a:lnTo>
                <a:lnTo>
                  <a:pt x="362" y="30"/>
                </a:lnTo>
                <a:lnTo>
                  <a:pt x="347" y="30"/>
                </a:lnTo>
                <a:lnTo>
                  <a:pt x="347" y="35"/>
                </a:lnTo>
                <a:lnTo>
                  <a:pt x="332" y="35"/>
                </a:lnTo>
                <a:lnTo>
                  <a:pt x="322" y="45"/>
                </a:lnTo>
                <a:lnTo>
                  <a:pt x="312" y="50"/>
                </a:lnTo>
                <a:lnTo>
                  <a:pt x="307" y="55"/>
                </a:lnTo>
                <a:lnTo>
                  <a:pt x="297" y="55"/>
                </a:lnTo>
                <a:lnTo>
                  <a:pt x="287" y="65"/>
                </a:lnTo>
                <a:lnTo>
                  <a:pt x="282" y="65"/>
                </a:lnTo>
                <a:lnTo>
                  <a:pt x="277" y="70"/>
                </a:lnTo>
                <a:lnTo>
                  <a:pt x="272" y="65"/>
                </a:lnTo>
                <a:lnTo>
                  <a:pt x="262" y="65"/>
                </a:lnTo>
                <a:lnTo>
                  <a:pt x="252" y="55"/>
                </a:lnTo>
                <a:lnTo>
                  <a:pt x="247" y="55"/>
                </a:lnTo>
                <a:lnTo>
                  <a:pt x="238" y="60"/>
                </a:lnTo>
                <a:lnTo>
                  <a:pt x="233" y="55"/>
                </a:lnTo>
                <a:lnTo>
                  <a:pt x="223" y="50"/>
                </a:lnTo>
                <a:lnTo>
                  <a:pt x="213" y="50"/>
                </a:lnTo>
                <a:lnTo>
                  <a:pt x="208" y="55"/>
                </a:lnTo>
                <a:lnTo>
                  <a:pt x="198" y="50"/>
                </a:lnTo>
                <a:lnTo>
                  <a:pt x="193" y="45"/>
                </a:lnTo>
                <a:lnTo>
                  <a:pt x="173" y="45"/>
                </a:lnTo>
                <a:lnTo>
                  <a:pt x="168" y="50"/>
                </a:lnTo>
                <a:lnTo>
                  <a:pt x="133" y="50"/>
                </a:lnTo>
                <a:lnTo>
                  <a:pt x="128" y="45"/>
                </a:lnTo>
                <a:lnTo>
                  <a:pt x="118" y="45"/>
                </a:lnTo>
                <a:lnTo>
                  <a:pt x="118" y="40"/>
                </a:lnTo>
                <a:lnTo>
                  <a:pt x="109" y="40"/>
                </a:lnTo>
                <a:lnTo>
                  <a:pt x="104" y="35"/>
                </a:lnTo>
                <a:lnTo>
                  <a:pt x="89" y="35"/>
                </a:lnTo>
                <a:lnTo>
                  <a:pt x="65" y="104"/>
                </a:lnTo>
                <a:lnTo>
                  <a:pt x="35" y="94"/>
                </a:lnTo>
                <a:lnTo>
                  <a:pt x="0" y="179"/>
                </a:lnTo>
                <a:lnTo>
                  <a:pt x="168" y="263"/>
                </a:lnTo>
                <a:lnTo>
                  <a:pt x="208" y="332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87" name="Freeform 59"/>
          <p:cNvSpPr>
            <a:spLocks/>
          </p:cNvSpPr>
          <p:nvPr/>
        </p:nvSpPr>
        <p:spPr bwMode="auto">
          <a:xfrm>
            <a:off x="2875979" y="4454129"/>
            <a:ext cx="647700" cy="473075"/>
          </a:xfrm>
          <a:custGeom>
            <a:avLst/>
            <a:gdLst>
              <a:gd name="T0" fmla="*/ 243 w 408"/>
              <a:gd name="T1" fmla="*/ 0 h 298"/>
              <a:gd name="T2" fmla="*/ 89 w 408"/>
              <a:gd name="T3" fmla="*/ 29 h 298"/>
              <a:gd name="T4" fmla="*/ 114 w 408"/>
              <a:gd name="T5" fmla="*/ 109 h 298"/>
              <a:gd name="T6" fmla="*/ 0 w 408"/>
              <a:gd name="T7" fmla="*/ 138 h 298"/>
              <a:gd name="T8" fmla="*/ 34 w 408"/>
              <a:gd name="T9" fmla="*/ 277 h 298"/>
              <a:gd name="T10" fmla="*/ 228 w 408"/>
              <a:gd name="T11" fmla="*/ 247 h 298"/>
              <a:gd name="T12" fmla="*/ 337 w 408"/>
              <a:gd name="T13" fmla="*/ 297 h 298"/>
              <a:gd name="T14" fmla="*/ 407 w 408"/>
              <a:gd name="T15" fmla="*/ 153 h 298"/>
              <a:gd name="T16" fmla="*/ 268 w 408"/>
              <a:gd name="T17" fmla="*/ 84 h 298"/>
              <a:gd name="T18" fmla="*/ 243 w 408"/>
              <a:gd name="T1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8" h="298">
                <a:moveTo>
                  <a:pt x="243" y="0"/>
                </a:moveTo>
                <a:lnTo>
                  <a:pt x="89" y="29"/>
                </a:lnTo>
                <a:lnTo>
                  <a:pt x="114" y="109"/>
                </a:lnTo>
                <a:lnTo>
                  <a:pt x="0" y="138"/>
                </a:lnTo>
                <a:lnTo>
                  <a:pt x="34" y="277"/>
                </a:lnTo>
                <a:lnTo>
                  <a:pt x="228" y="247"/>
                </a:lnTo>
                <a:lnTo>
                  <a:pt x="337" y="297"/>
                </a:lnTo>
                <a:lnTo>
                  <a:pt x="407" y="153"/>
                </a:lnTo>
                <a:lnTo>
                  <a:pt x="268" y="84"/>
                </a:lnTo>
                <a:lnTo>
                  <a:pt x="243" y="0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88" name="Freeform 60"/>
          <p:cNvSpPr>
            <a:spLocks/>
          </p:cNvSpPr>
          <p:nvPr/>
        </p:nvSpPr>
        <p:spPr bwMode="auto">
          <a:xfrm>
            <a:off x="3309367" y="153591"/>
            <a:ext cx="881062" cy="401638"/>
          </a:xfrm>
          <a:custGeom>
            <a:avLst/>
            <a:gdLst>
              <a:gd name="T0" fmla="*/ 539 w 555"/>
              <a:gd name="T1" fmla="*/ 173 h 253"/>
              <a:gd name="T2" fmla="*/ 529 w 555"/>
              <a:gd name="T3" fmla="*/ 183 h 253"/>
              <a:gd name="T4" fmla="*/ 515 w 555"/>
              <a:gd name="T5" fmla="*/ 178 h 253"/>
              <a:gd name="T6" fmla="*/ 490 w 555"/>
              <a:gd name="T7" fmla="*/ 163 h 253"/>
              <a:gd name="T8" fmla="*/ 455 w 555"/>
              <a:gd name="T9" fmla="*/ 158 h 253"/>
              <a:gd name="T10" fmla="*/ 445 w 555"/>
              <a:gd name="T11" fmla="*/ 223 h 253"/>
              <a:gd name="T12" fmla="*/ 455 w 555"/>
              <a:gd name="T13" fmla="*/ 238 h 253"/>
              <a:gd name="T14" fmla="*/ 440 w 555"/>
              <a:gd name="T15" fmla="*/ 252 h 253"/>
              <a:gd name="T16" fmla="*/ 430 w 555"/>
              <a:gd name="T17" fmla="*/ 242 h 253"/>
              <a:gd name="T18" fmla="*/ 420 w 555"/>
              <a:gd name="T19" fmla="*/ 228 h 253"/>
              <a:gd name="T20" fmla="*/ 410 w 555"/>
              <a:gd name="T21" fmla="*/ 218 h 253"/>
              <a:gd name="T22" fmla="*/ 400 w 555"/>
              <a:gd name="T23" fmla="*/ 208 h 253"/>
              <a:gd name="T24" fmla="*/ 371 w 555"/>
              <a:gd name="T25" fmla="*/ 173 h 253"/>
              <a:gd name="T26" fmla="*/ 356 w 555"/>
              <a:gd name="T27" fmla="*/ 163 h 253"/>
              <a:gd name="T28" fmla="*/ 332 w 555"/>
              <a:gd name="T29" fmla="*/ 153 h 253"/>
              <a:gd name="T30" fmla="*/ 287 w 555"/>
              <a:gd name="T31" fmla="*/ 163 h 253"/>
              <a:gd name="T32" fmla="*/ 258 w 555"/>
              <a:gd name="T33" fmla="*/ 168 h 253"/>
              <a:gd name="T34" fmla="*/ 233 w 555"/>
              <a:gd name="T35" fmla="*/ 178 h 253"/>
              <a:gd name="T36" fmla="*/ 223 w 555"/>
              <a:gd name="T37" fmla="*/ 198 h 253"/>
              <a:gd name="T38" fmla="*/ 213 w 555"/>
              <a:gd name="T39" fmla="*/ 203 h 253"/>
              <a:gd name="T40" fmla="*/ 178 w 555"/>
              <a:gd name="T41" fmla="*/ 218 h 253"/>
              <a:gd name="T42" fmla="*/ 143 w 555"/>
              <a:gd name="T43" fmla="*/ 233 h 253"/>
              <a:gd name="T44" fmla="*/ 148 w 555"/>
              <a:gd name="T45" fmla="*/ 183 h 253"/>
              <a:gd name="T46" fmla="*/ 163 w 555"/>
              <a:gd name="T47" fmla="*/ 178 h 253"/>
              <a:gd name="T48" fmla="*/ 168 w 555"/>
              <a:gd name="T49" fmla="*/ 163 h 253"/>
              <a:gd name="T50" fmla="*/ 198 w 555"/>
              <a:gd name="T51" fmla="*/ 158 h 253"/>
              <a:gd name="T52" fmla="*/ 208 w 555"/>
              <a:gd name="T53" fmla="*/ 148 h 253"/>
              <a:gd name="T54" fmla="*/ 208 w 555"/>
              <a:gd name="T55" fmla="*/ 139 h 253"/>
              <a:gd name="T56" fmla="*/ 183 w 555"/>
              <a:gd name="T57" fmla="*/ 129 h 253"/>
              <a:gd name="T58" fmla="*/ 114 w 555"/>
              <a:gd name="T59" fmla="*/ 134 h 253"/>
              <a:gd name="T60" fmla="*/ 29 w 555"/>
              <a:gd name="T61" fmla="*/ 148 h 253"/>
              <a:gd name="T62" fmla="*/ 9 w 555"/>
              <a:gd name="T63" fmla="*/ 153 h 253"/>
              <a:gd name="T64" fmla="*/ 5 w 555"/>
              <a:gd name="T65" fmla="*/ 139 h 253"/>
              <a:gd name="T66" fmla="*/ 5 w 555"/>
              <a:gd name="T67" fmla="*/ 109 h 253"/>
              <a:gd name="T68" fmla="*/ 49 w 555"/>
              <a:gd name="T69" fmla="*/ 114 h 253"/>
              <a:gd name="T70" fmla="*/ 64 w 555"/>
              <a:gd name="T71" fmla="*/ 104 h 253"/>
              <a:gd name="T72" fmla="*/ 99 w 555"/>
              <a:gd name="T73" fmla="*/ 109 h 253"/>
              <a:gd name="T74" fmla="*/ 84 w 555"/>
              <a:gd name="T75" fmla="*/ 99 h 253"/>
              <a:gd name="T76" fmla="*/ 69 w 555"/>
              <a:gd name="T77" fmla="*/ 74 h 253"/>
              <a:gd name="T78" fmla="*/ 59 w 555"/>
              <a:gd name="T79" fmla="*/ 64 h 253"/>
              <a:gd name="T80" fmla="*/ 44 w 555"/>
              <a:gd name="T81" fmla="*/ 59 h 253"/>
              <a:gd name="T82" fmla="*/ 49 w 555"/>
              <a:gd name="T83" fmla="*/ 49 h 253"/>
              <a:gd name="T84" fmla="*/ 89 w 555"/>
              <a:gd name="T85" fmla="*/ 54 h 253"/>
              <a:gd name="T86" fmla="*/ 129 w 555"/>
              <a:gd name="T87" fmla="*/ 49 h 253"/>
              <a:gd name="T88" fmla="*/ 138 w 555"/>
              <a:gd name="T89" fmla="*/ 19 h 253"/>
              <a:gd name="T90" fmla="*/ 153 w 555"/>
              <a:gd name="T91" fmla="*/ 5 h 253"/>
              <a:gd name="T92" fmla="*/ 178 w 555"/>
              <a:gd name="T93" fmla="*/ 5 h 253"/>
              <a:gd name="T94" fmla="*/ 163 w 555"/>
              <a:gd name="T95" fmla="*/ 24 h 253"/>
              <a:gd name="T96" fmla="*/ 168 w 555"/>
              <a:gd name="T97" fmla="*/ 49 h 253"/>
              <a:gd name="T98" fmla="*/ 178 w 555"/>
              <a:gd name="T99" fmla="*/ 54 h 253"/>
              <a:gd name="T100" fmla="*/ 193 w 555"/>
              <a:gd name="T101" fmla="*/ 39 h 253"/>
              <a:gd name="T102" fmla="*/ 223 w 555"/>
              <a:gd name="T103" fmla="*/ 44 h 253"/>
              <a:gd name="T104" fmla="*/ 272 w 555"/>
              <a:gd name="T105" fmla="*/ 49 h 253"/>
              <a:gd name="T106" fmla="*/ 282 w 555"/>
              <a:gd name="T107" fmla="*/ 44 h 253"/>
              <a:gd name="T108" fmla="*/ 292 w 555"/>
              <a:gd name="T109" fmla="*/ 24 h 253"/>
              <a:gd name="T110" fmla="*/ 302 w 555"/>
              <a:gd name="T111" fmla="*/ 19 h 253"/>
              <a:gd name="T112" fmla="*/ 327 w 555"/>
              <a:gd name="T113" fmla="*/ 19 h 253"/>
              <a:gd name="T114" fmla="*/ 410 w 555"/>
              <a:gd name="T115" fmla="*/ 29 h 253"/>
              <a:gd name="T116" fmla="*/ 435 w 555"/>
              <a:gd name="T117" fmla="*/ 39 h 253"/>
              <a:gd name="T118" fmla="*/ 455 w 555"/>
              <a:gd name="T119" fmla="*/ 49 h 253"/>
              <a:gd name="T120" fmla="*/ 475 w 555"/>
              <a:gd name="T121" fmla="*/ 59 h 253"/>
              <a:gd name="T122" fmla="*/ 495 w 555"/>
              <a:gd name="T123" fmla="*/ 89 h 253"/>
              <a:gd name="T124" fmla="*/ 544 w 555"/>
              <a:gd name="T125" fmla="*/ 14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5" h="253">
                <a:moveTo>
                  <a:pt x="554" y="163"/>
                </a:moveTo>
                <a:lnTo>
                  <a:pt x="544" y="173"/>
                </a:lnTo>
                <a:lnTo>
                  <a:pt x="539" y="173"/>
                </a:lnTo>
                <a:lnTo>
                  <a:pt x="539" y="178"/>
                </a:lnTo>
                <a:lnTo>
                  <a:pt x="534" y="178"/>
                </a:lnTo>
                <a:lnTo>
                  <a:pt x="529" y="183"/>
                </a:lnTo>
                <a:lnTo>
                  <a:pt x="519" y="183"/>
                </a:lnTo>
                <a:lnTo>
                  <a:pt x="519" y="178"/>
                </a:lnTo>
                <a:lnTo>
                  <a:pt x="515" y="178"/>
                </a:lnTo>
                <a:lnTo>
                  <a:pt x="505" y="168"/>
                </a:lnTo>
                <a:lnTo>
                  <a:pt x="490" y="168"/>
                </a:lnTo>
                <a:lnTo>
                  <a:pt x="490" y="163"/>
                </a:lnTo>
                <a:lnTo>
                  <a:pt x="480" y="163"/>
                </a:lnTo>
                <a:lnTo>
                  <a:pt x="475" y="158"/>
                </a:lnTo>
                <a:lnTo>
                  <a:pt x="455" y="158"/>
                </a:lnTo>
                <a:lnTo>
                  <a:pt x="455" y="183"/>
                </a:lnTo>
                <a:lnTo>
                  <a:pt x="445" y="183"/>
                </a:lnTo>
                <a:lnTo>
                  <a:pt x="445" y="223"/>
                </a:lnTo>
                <a:lnTo>
                  <a:pt x="450" y="228"/>
                </a:lnTo>
                <a:lnTo>
                  <a:pt x="450" y="233"/>
                </a:lnTo>
                <a:lnTo>
                  <a:pt x="455" y="238"/>
                </a:lnTo>
                <a:lnTo>
                  <a:pt x="455" y="247"/>
                </a:lnTo>
                <a:lnTo>
                  <a:pt x="445" y="247"/>
                </a:lnTo>
                <a:lnTo>
                  <a:pt x="440" y="252"/>
                </a:lnTo>
                <a:lnTo>
                  <a:pt x="440" y="247"/>
                </a:lnTo>
                <a:lnTo>
                  <a:pt x="430" y="247"/>
                </a:lnTo>
                <a:lnTo>
                  <a:pt x="430" y="242"/>
                </a:lnTo>
                <a:lnTo>
                  <a:pt x="425" y="242"/>
                </a:lnTo>
                <a:lnTo>
                  <a:pt x="425" y="233"/>
                </a:lnTo>
                <a:lnTo>
                  <a:pt x="420" y="228"/>
                </a:lnTo>
                <a:lnTo>
                  <a:pt x="420" y="223"/>
                </a:lnTo>
                <a:lnTo>
                  <a:pt x="415" y="223"/>
                </a:lnTo>
                <a:lnTo>
                  <a:pt x="410" y="218"/>
                </a:lnTo>
                <a:lnTo>
                  <a:pt x="410" y="213"/>
                </a:lnTo>
                <a:lnTo>
                  <a:pt x="405" y="208"/>
                </a:lnTo>
                <a:lnTo>
                  <a:pt x="400" y="208"/>
                </a:lnTo>
                <a:lnTo>
                  <a:pt x="376" y="183"/>
                </a:lnTo>
                <a:lnTo>
                  <a:pt x="376" y="178"/>
                </a:lnTo>
                <a:lnTo>
                  <a:pt x="371" y="173"/>
                </a:lnTo>
                <a:lnTo>
                  <a:pt x="361" y="168"/>
                </a:lnTo>
                <a:lnTo>
                  <a:pt x="361" y="163"/>
                </a:lnTo>
                <a:lnTo>
                  <a:pt x="356" y="163"/>
                </a:lnTo>
                <a:lnTo>
                  <a:pt x="352" y="158"/>
                </a:lnTo>
                <a:lnTo>
                  <a:pt x="342" y="153"/>
                </a:lnTo>
                <a:lnTo>
                  <a:pt x="332" y="153"/>
                </a:lnTo>
                <a:lnTo>
                  <a:pt x="327" y="158"/>
                </a:lnTo>
                <a:lnTo>
                  <a:pt x="292" y="158"/>
                </a:lnTo>
                <a:lnTo>
                  <a:pt x="287" y="163"/>
                </a:lnTo>
                <a:lnTo>
                  <a:pt x="282" y="163"/>
                </a:lnTo>
                <a:lnTo>
                  <a:pt x="272" y="168"/>
                </a:lnTo>
                <a:lnTo>
                  <a:pt x="258" y="168"/>
                </a:lnTo>
                <a:lnTo>
                  <a:pt x="253" y="173"/>
                </a:lnTo>
                <a:lnTo>
                  <a:pt x="243" y="173"/>
                </a:lnTo>
                <a:lnTo>
                  <a:pt x="233" y="178"/>
                </a:lnTo>
                <a:lnTo>
                  <a:pt x="233" y="188"/>
                </a:lnTo>
                <a:lnTo>
                  <a:pt x="228" y="188"/>
                </a:lnTo>
                <a:lnTo>
                  <a:pt x="223" y="198"/>
                </a:lnTo>
                <a:lnTo>
                  <a:pt x="218" y="198"/>
                </a:lnTo>
                <a:lnTo>
                  <a:pt x="218" y="203"/>
                </a:lnTo>
                <a:lnTo>
                  <a:pt x="213" y="203"/>
                </a:lnTo>
                <a:lnTo>
                  <a:pt x="198" y="208"/>
                </a:lnTo>
                <a:lnTo>
                  <a:pt x="188" y="208"/>
                </a:lnTo>
                <a:lnTo>
                  <a:pt x="178" y="218"/>
                </a:lnTo>
                <a:lnTo>
                  <a:pt x="173" y="218"/>
                </a:lnTo>
                <a:lnTo>
                  <a:pt x="153" y="233"/>
                </a:lnTo>
                <a:lnTo>
                  <a:pt x="143" y="233"/>
                </a:lnTo>
                <a:lnTo>
                  <a:pt x="143" y="208"/>
                </a:lnTo>
                <a:lnTo>
                  <a:pt x="148" y="208"/>
                </a:lnTo>
                <a:lnTo>
                  <a:pt x="148" y="183"/>
                </a:lnTo>
                <a:lnTo>
                  <a:pt x="153" y="183"/>
                </a:lnTo>
                <a:lnTo>
                  <a:pt x="153" y="178"/>
                </a:lnTo>
                <a:lnTo>
                  <a:pt x="163" y="178"/>
                </a:lnTo>
                <a:lnTo>
                  <a:pt x="163" y="173"/>
                </a:lnTo>
                <a:lnTo>
                  <a:pt x="168" y="168"/>
                </a:lnTo>
                <a:lnTo>
                  <a:pt x="168" y="163"/>
                </a:lnTo>
                <a:lnTo>
                  <a:pt x="183" y="163"/>
                </a:lnTo>
                <a:lnTo>
                  <a:pt x="188" y="158"/>
                </a:lnTo>
                <a:lnTo>
                  <a:pt x="198" y="158"/>
                </a:lnTo>
                <a:lnTo>
                  <a:pt x="203" y="153"/>
                </a:lnTo>
                <a:lnTo>
                  <a:pt x="208" y="153"/>
                </a:lnTo>
                <a:lnTo>
                  <a:pt x="208" y="148"/>
                </a:lnTo>
                <a:lnTo>
                  <a:pt x="213" y="143"/>
                </a:lnTo>
                <a:lnTo>
                  <a:pt x="213" y="139"/>
                </a:lnTo>
                <a:lnTo>
                  <a:pt x="208" y="139"/>
                </a:lnTo>
                <a:lnTo>
                  <a:pt x="208" y="134"/>
                </a:lnTo>
                <a:lnTo>
                  <a:pt x="188" y="134"/>
                </a:lnTo>
                <a:lnTo>
                  <a:pt x="183" y="129"/>
                </a:lnTo>
                <a:lnTo>
                  <a:pt x="129" y="129"/>
                </a:lnTo>
                <a:lnTo>
                  <a:pt x="119" y="134"/>
                </a:lnTo>
                <a:lnTo>
                  <a:pt x="114" y="134"/>
                </a:lnTo>
                <a:lnTo>
                  <a:pt x="109" y="139"/>
                </a:lnTo>
                <a:lnTo>
                  <a:pt x="39" y="139"/>
                </a:lnTo>
                <a:lnTo>
                  <a:pt x="29" y="148"/>
                </a:lnTo>
                <a:lnTo>
                  <a:pt x="24" y="148"/>
                </a:lnTo>
                <a:lnTo>
                  <a:pt x="24" y="153"/>
                </a:lnTo>
                <a:lnTo>
                  <a:pt x="9" y="153"/>
                </a:lnTo>
                <a:lnTo>
                  <a:pt x="9" y="148"/>
                </a:lnTo>
                <a:lnTo>
                  <a:pt x="5" y="148"/>
                </a:lnTo>
                <a:lnTo>
                  <a:pt x="5" y="139"/>
                </a:lnTo>
                <a:lnTo>
                  <a:pt x="0" y="134"/>
                </a:lnTo>
                <a:lnTo>
                  <a:pt x="0" y="114"/>
                </a:lnTo>
                <a:lnTo>
                  <a:pt x="5" y="109"/>
                </a:lnTo>
                <a:lnTo>
                  <a:pt x="19" y="109"/>
                </a:lnTo>
                <a:lnTo>
                  <a:pt x="29" y="114"/>
                </a:lnTo>
                <a:lnTo>
                  <a:pt x="49" y="114"/>
                </a:lnTo>
                <a:lnTo>
                  <a:pt x="54" y="109"/>
                </a:lnTo>
                <a:lnTo>
                  <a:pt x="59" y="109"/>
                </a:lnTo>
                <a:lnTo>
                  <a:pt x="64" y="104"/>
                </a:lnTo>
                <a:lnTo>
                  <a:pt x="84" y="104"/>
                </a:lnTo>
                <a:lnTo>
                  <a:pt x="89" y="109"/>
                </a:lnTo>
                <a:lnTo>
                  <a:pt x="99" y="109"/>
                </a:lnTo>
                <a:lnTo>
                  <a:pt x="104" y="104"/>
                </a:lnTo>
                <a:lnTo>
                  <a:pt x="99" y="99"/>
                </a:lnTo>
                <a:lnTo>
                  <a:pt x="84" y="99"/>
                </a:lnTo>
                <a:lnTo>
                  <a:pt x="74" y="89"/>
                </a:lnTo>
                <a:lnTo>
                  <a:pt x="69" y="89"/>
                </a:lnTo>
                <a:lnTo>
                  <a:pt x="69" y="74"/>
                </a:lnTo>
                <a:lnTo>
                  <a:pt x="64" y="74"/>
                </a:lnTo>
                <a:lnTo>
                  <a:pt x="64" y="69"/>
                </a:lnTo>
                <a:lnTo>
                  <a:pt x="59" y="64"/>
                </a:lnTo>
                <a:lnTo>
                  <a:pt x="54" y="64"/>
                </a:lnTo>
                <a:lnTo>
                  <a:pt x="49" y="59"/>
                </a:lnTo>
                <a:lnTo>
                  <a:pt x="44" y="59"/>
                </a:lnTo>
                <a:lnTo>
                  <a:pt x="44" y="54"/>
                </a:lnTo>
                <a:lnTo>
                  <a:pt x="49" y="54"/>
                </a:lnTo>
                <a:lnTo>
                  <a:pt x="49" y="49"/>
                </a:lnTo>
                <a:lnTo>
                  <a:pt x="69" y="49"/>
                </a:lnTo>
                <a:lnTo>
                  <a:pt x="74" y="54"/>
                </a:lnTo>
                <a:lnTo>
                  <a:pt x="89" y="54"/>
                </a:lnTo>
                <a:lnTo>
                  <a:pt x="99" y="44"/>
                </a:lnTo>
                <a:lnTo>
                  <a:pt x="124" y="44"/>
                </a:lnTo>
                <a:lnTo>
                  <a:pt x="129" y="49"/>
                </a:lnTo>
                <a:lnTo>
                  <a:pt x="134" y="49"/>
                </a:lnTo>
                <a:lnTo>
                  <a:pt x="138" y="54"/>
                </a:lnTo>
                <a:lnTo>
                  <a:pt x="138" y="19"/>
                </a:lnTo>
                <a:lnTo>
                  <a:pt x="148" y="10"/>
                </a:lnTo>
                <a:lnTo>
                  <a:pt x="148" y="5"/>
                </a:lnTo>
                <a:lnTo>
                  <a:pt x="153" y="5"/>
                </a:lnTo>
                <a:lnTo>
                  <a:pt x="158" y="0"/>
                </a:lnTo>
                <a:lnTo>
                  <a:pt x="173" y="0"/>
                </a:lnTo>
                <a:lnTo>
                  <a:pt x="178" y="5"/>
                </a:lnTo>
                <a:lnTo>
                  <a:pt x="173" y="5"/>
                </a:lnTo>
                <a:lnTo>
                  <a:pt x="173" y="15"/>
                </a:lnTo>
                <a:lnTo>
                  <a:pt x="163" y="24"/>
                </a:lnTo>
                <a:lnTo>
                  <a:pt x="163" y="29"/>
                </a:lnTo>
                <a:lnTo>
                  <a:pt x="168" y="34"/>
                </a:lnTo>
                <a:lnTo>
                  <a:pt x="168" y="49"/>
                </a:lnTo>
                <a:lnTo>
                  <a:pt x="173" y="49"/>
                </a:lnTo>
                <a:lnTo>
                  <a:pt x="173" y="54"/>
                </a:lnTo>
                <a:lnTo>
                  <a:pt x="178" y="54"/>
                </a:lnTo>
                <a:lnTo>
                  <a:pt x="183" y="49"/>
                </a:lnTo>
                <a:lnTo>
                  <a:pt x="183" y="44"/>
                </a:lnTo>
                <a:lnTo>
                  <a:pt x="193" y="39"/>
                </a:lnTo>
                <a:lnTo>
                  <a:pt x="208" y="39"/>
                </a:lnTo>
                <a:lnTo>
                  <a:pt x="213" y="44"/>
                </a:lnTo>
                <a:lnTo>
                  <a:pt x="223" y="44"/>
                </a:lnTo>
                <a:lnTo>
                  <a:pt x="238" y="59"/>
                </a:lnTo>
                <a:lnTo>
                  <a:pt x="262" y="59"/>
                </a:lnTo>
                <a:lnTo>
                  <a:pt x="272" y="49"/>
                </a:lnTo>
                <a:lnTo>
                  <a:pt x="277" y="49"/>
                </a:lnTo>
                <a:lnTo>
                  <a:pt x="277" y="44"/>
                </a:lnTo>
                <a:lnTo>
                  <a:pt x="282" y="44"/>
                </a:lnTo>
                <a:lnTo>
                  <a:pt x="282" y="39"/>
                </a:lnTo>
                <a:lnTo>
                  <a:pt x="292" y="39"/>
                </a:lnTo>
                <a:lnTo>
                  <a:pt x="292" y="24"/>
                </a:lnTo>
                <a:lnTo>
                  <a:pt x="297" y="24"/>
                </a:lnTo>
                <a:lnTo>
                  <a:pt x="297" y="19"/>
                </a:lnTo>
                <a:lnTo>
                  <a:pt x="302" y="19"/>
                </a:lnTo>
                <a:lnTo>
                  <a:pt x="302" y="15"/>
                </a:lnTo>
                <a:lnTo>
                  <a:pt x="317" y="15"/>
                </a:lnTo>
                <a:lnTo>
                  <a:pt x="327" y="19"/>
                </a:lnTo>
                <a:lnTo>
                  <a:pt x="347" y="19"/>
                </a:lnTo>
                <a:lnTo>
                  <a:pt x="366" y="29"/>
                </a:lnTo>
                <a:lnTo>
                  <a:pt x="410" y="29"/>
                </a:lnTo>
                <a:lnTo>
                  <a:pt x="420" y="34"/>
                </a:lnTo>
                <a:lnTo>
                  <a:pt x="425" y="39"/>
                </a:lnTo>
                <a:lnTo>
                  <a:pt x="435" y="39"/>
                </a:lnTo>
                <a:lnTo>
                  <a:pt x="445" y="44"/>
                </a:lnTo>
                <a:lnTo>
                  <a:pt x="450" y="49"/>
                </a:lnTo>
                <a:lnTo>
                  <a:pt x="455" y="49"/>
                </a:lnTo>
                <a:lnTo>
                  <a:pt x="460" y="54"/>
                </a:lnTo>
                <a:lnTo>
                  <a:pt x="465" y="54"/>
                </a:lnTo>
                <a:lnTo>
                  <a:pt x="475" y="59"/>
                </a:lnTo>
                <a:lnTo>
                  <a:pt x="485" y="69"/>
                </a:lnTo>
                <a:lnTo>
                  <a:pt x="485" y="79"/>
                </a:lnTo>
                <a:lnTo>
                  <a:pt x="495" y="89"/>
                </a:lnTo>
                <a:lnTo>
                  <a:pt x="500" y="109"/>
                </a:lnTo>
                <a:lnTo>
                  <a:pt x="529" y="129"/>
                </a:lnTo>
                <a:lnTo>
                  <a:pt x="544" y="143"/>
                </a:lnTo>
                <a:lnTo>
                  <a:pt x="554" y="16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89" name="Freeform 61"/>
          <p:cNvSpPr>
            <a:spLocks/>
          </p:cNvSpPr>
          <p:nvPr/>
        </p:nvSpPr>
        <p:spPr bwMode="auto">
          <a:xfrm>
            <a:off x="3820542" y="2441179"/>
            <a:ext cx="542925" cy="763587"/>
          </a:xfrm>
          <a:custGeom>
            <a:avLst/>
            <a:gdLst>
              <a:gd name="T0" fmla="*/ 158 w 342"/>
              <a:gd name="T1" fmla="*/ 381 h 481"/>
              <a:gd name="T2" fmla="*/ 133 w 342"/>
              <a:gd name="T3" fmla="*/ 401 h 481"/>
              <a:gd name="T4" fmla="*/ 138 w 342"/>
              <a:gd name="T5" fmla="*/ 420 h 481"/>
              <a:gd name="T6" fmla="*/ 148 w 342"/>
              <a:gd name="T7" fmla="*/ 435 h 481"/>
              <a:gd name="T8" fmla="*/ 143 w 342"/>
              <a:gd name="T9" fmla="*/ 480 h 481"/>
              <a:gd name="T10" fmla="*/ 113 w 342"/>
              <a:gd name="T11" fmla="*/ 455 h 481"/>
              <a:gd name="T12" fmla="*/ 98 w 342"/>
              <a:gd name="T13" fmla="*/ 366 h 481"/>
              <a:gd name="T14" fmla="*/ 103 w 342"/>
              <a:gd name="T15" fmla="*/ 326 h 481"/>
              <a:gd name="T16" fmla="*/ 113 w 342"/>
              <a:gd name="T17" fmla="*/ 316 h 481"/>
              <a:gd name="T18" fmla="*/ 123 w 342"/>
              <a:gd name="T19" fmla="*/ 306 h 481"/>
              <a:gd name="T20" fmla="*/ 98 w 342"/>
              <a:gd name="T21" fmla="*/ 311 h 481"/>
              <a:gd name="T22" fmla="*/ 68 w 342"/>
              <a:gd name="T23" fmla="*/ 326 h 481"/>
              <a:gd name="T24" fmla="*/ 30 w 342"/>
              <a:gd name="T25" fmla="*/ 336 h 481"/>
              <a:gd name="T26" fmla="*/ 10 w 342"/>
              <a:gd name="T27" fmla="*/ 331 h 481"/>
              <a:gd name="T28" fmla="*/ 0 w 342"/>
              <a:gd name="T29" fmla="*/ 321 h 481"/>
              <a:gd name="T30" fmla="*/ 5 w 342"/>
              <a:gd name="T31" fmla="*/ 306 h 481"/>
              <a:gd name="T32" fmla="*/ 49 w 342"/>
              <a:gd name="T33" fmla="*/ 301 h 481"/>
              <a:gd name="T34" fmla="*/ 78 w 342"/>
              <a:gd name="T35" fmla="*/ 291 h 481"/>
              <a:gd name="T36" fmla="*/ 153 w 342"/>
              <a:gd name="T37" fmla="*/ 228 h 481"/>
              <a:gd name="T38" fmla="*/ 173 w 342"/>
              <a:gd name="T39" fmla="*/ 193 h 481"/>
              <a:gd name="T40" fmla="*/ 173 w 342"/>
              <a:gd name="T41" fmla="*/ 149 h 481"/>
              <a:gd name="T42" fmla="*/ 158 w 342"/>
              <a:gd name="T43" fmla="*/ 134 h 481"/>
              <a:gd name="T44" fmla="*/ 153 w 342"/>
              <a:gd name="T45" fmla="*/ 109 h 481"/>
              <a:gd name="T46" fmla="*/ 168 w 342"/>
              <a:gd name="T47" fmla="*/ 84 h 481"/>
              <a:gd name="T48" fmla="*/ 183 w 342"/>
              <a:gd name="T49" fmla="*/ 69 h 481"/>
              <a:gd name="T50" fmla="*/ 197 w 342"/>
              <a:gd name="T51" fmla="*/ 35 h 481"/>
              <a:gd name="T52" fmla="*/ 207 w 342"/>
              <a:gd name="T53" fmla="*/ 20 h 481"/>
              <a:gd name="T54" fmla="*/ 217 w 342"/>
              <a:gd name="T55" fmla="*/ 5 h 481"/>
              <a:gd name="T56" fmla="*/ 237 w 342"/>
              <a:gd name="T57" fmla="*/ 0 h 481"/>
              <a:gd name="T58" fmla="*/ 232 w 342"/>
              <a:gd name="T59" fmla="*/ 74 h 481"/>
              <a:gd name="T60" fmla="*/ 217 w 342"/>
              <a:gd name="T61" fmla="*/ 104 h 481"/>
              <a:gd name="T62" fmla="*/ 207 w 342"/>
              <a:gd name="T63" fmla="*/ 134 h 481"/>
              <a:gd name="T64" fmla="*/ 207 w 342"/>
              <a:gd name="T65" fmla="*/ 149 h 481"/>
              <a:gd name="T66" fmla="*/ 247 w 342"/>
              <a:gd name="T67" fmla="*/ 144 h 481"/>
              <a:gd name="T68" fmla="*/ 257 w 342"/>
              <a:gd name="T69" fmla="*/ 159 h 481"/>
              <a:gd name="T70" fmla="*/ 272 w 342"/>
              <a:gd name="T71" fmla="*/ 173 h 481"/>
              <a:gd name="T72" fmla="*/ 307 w 342"/>
              <a:gd name="T73" fmla="*/ 178 h 481"/>
              <a:gd name="T74" fmla="*/ 317 w 342"/>
              <a:gd name="T75" fmla="*/ 188 h 481"/>
              <a:gd name="T76" fmla="*/ 321 w 342"/>
              <a:gd name="T77" fmla="*/ 223 h 481"/>
              <a:gd name="T78" fmla="*/ 321 w 342"/>
              <a:gd name="T79" fmla="*/ 233 h 481"/>
              <a:gd name="T80" fmla="*/ 331 w 342"/>
              <a:gd name="T81" fmla="*/ 242 h 481"/>
              <a:gd name="T82" fmla="*/ 341 w 342"/>
              <a:gd name="T83" fmla="*/ 287 h 481"/>
              <a:gd name="T84" fmla="*/ 336 w 342"/>
              <a:gd name="T85" fmla="*/ 306 h 481"/>
              <a:gd name="T86" fmla="*/ 321 w 342"/>
              <a:gd name="T87" fmla="*/ 346 h 481"/>
              <a:gd name="T88" fmla="*/ 307 w 342"/>
              <a:gd name="T89" fmla="*/ 356 h 481"/>
              <a:gd name="T90" fmla="*/ 287 w 342"/>
              <a:gd name="T91" fmla="*/ 356 h 481"/>
              <a:gd name="T92" fmla="*/ 287 w 342"/>
              <a:gd name="T93" fmla="*/ 341 h 481"/>
              <a:gd name="T94" fmla="*/ 277 w 342"/>
              <a:gd name="T95" fmla="*/ 351 h 481"/>
              <a:gd name="T96" fmla="*/ 262 w 342"/>
              <a:gd name="T97" fmla="*/ 366 h 481"/>
              <a:gd name="T98" fmla="*/ 242 w 342"/>
              <a:gd name="T99" fmla="*/ 37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2" h="481">
                <a:moveTo>
                  <a:pt x="197" y="376"/>
                </a:moveTo>
                <a:lnTo>
                  <a:pt x="163" y="376"/>
                </a:lnTo>
                <a:lnTo>
                  <a:pt x="158" y="381"/>
                </a:lnTo>
                <a:lnTo>
                  <a:pt x="148" y="381"/>
                </a:lnTo>
                <a:lnTo>
                  <a:pt x="138" y="391"/>
                </a:lnTo>
                <a:lnTo>
                  <a:pt x="133" y="401"/>
                </a:lnTo>
                <a:lnTo>
                  <a:pt x="133" y="406"/>
                </a:lnTo>
                <a:lnTo>
                  <a:pt x="138" y="411"/>
                </a:lnTo>
                <a:lnTo>
                  <a:pt x="138" y="420"/>
                </a:lnTo>
                <a:lnTo>
                  <a:pt x="143" y="420"/>
                </a:lnTo>
                <a:lnTo>
                  <a:pt x="143" y="430"/>
                </a:lnTo>
                <a:lnTo>
                  <a:pt x="148" y="435"/>
                </a:lnTo>
                <a:lnTo>
                  <a:pt x="148" y="475"/>
                </a:lnTo>
                <a:lnTo>
                  <a:pt x="143" y="475"/>
                </a:lnTo>
                <a:lnTo>
                  <a:pt x="143" y="480"/>
                </a:lnTo>
                <a:lnTo>
                  <a:pt x="118" y="480"/>
                </a:lnTo>
                <a:lnTo>
                  <a:pt x="113" y="475"/>
                </a:lnTo>
                <a:lnTo>
                  <a:pt x="113" y="455"/>
                </a:lnTo>
                <a:lnTo>
                  <a:pt x="103" y="445"/>
                </a:lnTo>
                <a:lnTo>
                  <a:pt x="103" y="371"/>
                </a:lnTo>
                <a:lnTo>
                  <a:pt x="98" y="366"/>
                </a:lnTo>
                <a:lnTo>
                  <a:pt x="98" y="341"/>
                </a:lnTo>
                <a:lnTo>
                  <a:pt x="103" y="336"/>
                </a:lnTo>
                <a:lnTo>
                  <a:pt x="103" y="326"/>
                </a:lnTo>
                <a:lnTo>
                  <a:pt x="108" y="321"/>
                </a:lnTo>
                <a:lnTo>
                  <a:pt x="108" y="316"/>
                </a:lnTo>
                <a:lnTo>
                  <a:pt x="113" y="316"/>
                </a:lnTo>
                <a:lnTo>
                  <a:pt x="113" y="311"/>
                </a:lnTo>
                <a:lnTo>
                  <a:pt x="118" y="311"/>
                </a:lnTo>
                <a:lnTo>
                  <a:pt x="123" y="306"/>
                </a:lnTo>
                <a:lnTo>
                  <a:pt x="108" y="306"/>
                </a:lnTo>
                <a:lnTo>
                  <a:pt x="103" y="311"/>
                </a:lnTo>
                <a:lnTo>
                  <a:pt x="98" y="311"/>
                </a:lnTo>
                <a:lnTo>
                  <a:pt x="88" y="316"/>
                </a:lnTo>
                <a:lnTo>
                  <a:pt x="73" y="321"/>
                </a:lnTo>
                <a:lnTo>
                  <a:pt x="68" y="326"/>
                </a:lnTo>
                <a:lnTo>
                  <a:pt x="59" y="331"/>
                </a:lnTo>
                <a:lnTo>
                  <a:pt x="44" y="331"/>
                </a:lnTo>
                <a:lnTo>
                  <a:pt x="30" y="336"/>
                </a:lnTo>
                <a:lnTo>
                  <a:pt x="25" y="336"/>
                </a:lnTo>
                <a:lnTo>
                  <a:pt x="15" y="331"/>
                </a:lnTo>
                <a:lnTo>
                  <a:pt x="10" y="331"/>
                </a:lnTo>
                <a:lnTo>
                  <a:pt x="5" y="326"/>
                </a:lnTo>
                <a:lnTo>
                  <a:pt x="5" y="321"/>
                </a:lnTo>
                <a:lnTo>
                  <a:pt x="0" y="321"/>
                </a:lnTo>
                <a:lnTo>
                  <a:pt x="0" y="316"/>
                </a:lnTo>
                <a:lnTo>
                  <a:pt x="5" y="311"/>
                </a:lnTo>
                <a:lnTo>
                  <a:pt x="5" y="306"/>
                </a:lnTo>
                <a:lnTo>
                  <a:pt x="25" y="306"/>
                </a:lnTo>
                <a:lnTo>
                  <a:pt x="30" y="301"/>
                </a:lnTo>
                <a:lnTo>
                  <a:pt x="49" y="301"/>
                </a:lnTo>
                <a:lnTo>
                  <a:pt x="59" y="296"/>
                </a:lnTo>
                <a:lnTo>
                  <a:pt x="68" y="296"/>
                </a:lnTo>
                <a:lnTo>
                  <a:pt x="78" y="291"/>
                </a:lnTo>
                <a:lnTo>
                  <a:pt x="98" y="287"/>
                </a:lnTo>
                <a:lnTo>
                  <a:pt x="148" y="237"/>
                </a:lnTo>
                <a:lnTo>
                  <a:pt x="153" y="228"/>
                </a:lnTo>
                <a:lnTo>
                  <a:pt x="163" y="218"/>
                </a:lnTo>
                <a:lnTo>
                  <a:pt x="173" y="203"/>
                </a:lnTo>
                <a:lnTo>
                  <a:pt x="173" y="193"/>
                </a:lnTo>
                <a:lnTo>
                  <a:pt x="178" y="183"/>
                </a:lnTo>
                <a:lnTo>
                  <a:pt x="178" y="154"/>
                </a:lnTo>
                <a:lnTo>
                  <a:pt x="173" y="149"/>
                </a:lnTo>
                <a:lnTo>
                  <a:pt x="173" y="144"/>
                </a:lnTo>
                <a:lnTo>
                  <a:pt x="163" y="134"/>
                </a:lnTo>
                <a:lnTo>
                  <a:pt x="158" y="134"/>
                </a:lnTo>
                <a:lnTo>
                  <a:pt x="158" y="129"/>
                </a:lnTo>
                <a:lnTo>
                  <a:pt x="153" y="124"/>
                </a:lnTo>
                <a:lnTo>
                  <a:pt x="153" y="109"/>
                </a:lnTo>
                <a:lnTo>
                  <a:pt x="158" y="104"/>
                </a:lnTo>
                <a:lnTo>
                  <a:pt x="158" y="89"/>
                </a:lnTo>
                <a:lnTo>
                  <a:pt x="168" y="84"/>
                </a:lnTo>
                <a:lnTo>
                  <a:pt x="178" y="84"/>
                </a:lnTo>
                <a:lnTo>
                  <a:pt x="178" y="79"/>
                </a:lnTo>
                <a:lnTo>
                  <a:pt x="183" y="69"/>
                </a:lnTo>
                <a:lnTo>
                  <a:pt x="188" y="64"/>
                </a:lnTo>
                <a:lnTo>
                  <a:pt x="188" y="45"/>
                </a:lnTo>
                <a:lnTo>
                  <a:pt x="197" y="35"/>
                </a:lnTo>
                <a:lnTo>
                  <a:pt x="202" y="25"/>
                </a:lnTo>
                <a:lnTo>
                  <a:pt x="202" y="20"/>
                </a:lnTo>
                <a:lnTo>
                  <a:pt x="207" y="20"/>
                </a:lnTo>
                <a:lnTo>
                  <a:pt x="212" y="15"/>
                </a:lnTo>
                <a:lnTo>
                  <a:pt x="212" y="10"/>
                </a:lnTo>
                <a:lnTo>
                  <a:pt x="217" y="5"/>
                </a:lnTo>
                <a:lnTo>
                  <a:pt x="222" y="5"/>
                </a:lnTo>
                <a:lnTo>
                  <a:pt x="232" y="0"/>
                </a:lnTo>
                <a:lnTo>
                  <a:pt x="237" y="0"/>
                </a:lnTo>
                <a:lnTo>
                  <a:pt x="237" y="20"/>
                </a:lnTo>
                <a:lnTo>
                  <a:pt x="232" y="25"/>
                </a:lnTo>
                <a:lnTo>
                  <a:pt x="232" y="74"/>
                </a:lnTo>
                <a:lnTo>
                  <a:pt x="227" y="84"/>
                </a:lnTo>
                <a:lnTo>
                  <a:pt x="217" y="94"/>
                </a:lnTo>
                <a:lnTo>
                  <a:pt x="217" y="104"/>
                </a:lnTo>
                <a:lnTo>
                  <a:pt x="212" y="114"/>
                </a:lnTo>
                <a:lnTo>
                  <a:pt x="212" y="124"/>
                </a:lnTo>
                <a:lnTo>
                  <a:pt x="207" y="134"/>
                </a:lnTo>
                <a:lnTo>
                  <a:pt x="202" y="139"/>
                </a:lnTo>
                <a:lnTo>
                  <a:pt x="202" y="144"/>
                </a:lnTo>
                <a:lnTo>
                  <a:pt x="207" y="149"/>
                </a:lnTo>
                <a:lnTo>
                  <a:pt x="212" y="149"/>
                </a:lnTo>
                <a:lnTo>
                  <a:pt x="217" y="144"/>
                </a:lnTo>
                <a:lnTo>
                  <a:pt x="247" y="144"/>
                </a:lnTo>
                <a:lnTo>
                  <a:pt x="247" y="154"/>
                </a:lnTo>
                <a:lnTo>
                  <a:pt x="252" y="154"/>
                </a:lnTo>
                <a:lnTo>
                  <a:pt x="257" y="159"/>
                </a:lnTo>
                <a:lnTo>
                  <a:pt x="262" y="159"/>
                </a:lnTo>
                <a:lnTo>
                  <a:pt x="262" y="164"/>
                </a:lnTo>
                <a:lnTo>
                  <a:pt x="272" y="173"/>
                </a:lnTo>
                <a:lnTo>
                  <a:pt x="287" y="173"/>
                </a:lnTo>
                <a:lnTo>
                  <a:pt x="292" y="178"/>
                </a:lnTo>
                <a:lnTo>
                  <a:pt x="307" y="178"/>
                </a:lnTo>
                <a:lnTo>
                  <a:pt x="307" y="183"/>
                </a:lnTo>
                <a:lnTo>
                  <a:pt x="312" y="183"/>
                </a:lnTo>
                <a:lnTo>
                  <a:pt x="317" y="188"/>
                </a:lnTo>
                <a:lnTo>
                  <a:pt x="317" y="193"/>
                </a:lnTo>
                <a:lnTo>
                  <a:pt x="321" y="198"/>
                </a:lnTo>
                <a:lnTo>
                  <a:pt x="321" y="223"/>
                </a:lnTo>
                <a:lnTo>
                  <a:pt x="317" y="228"/>
                </a:lnTo>
                <a:lnTo>
                  <a:pt x="317" y="233"/>
                </a:lnTo>
                <a:lnTo>
                  <a:pt x="321" y="233"/>
                </a:lnTo>
                <a:lnTo>
                  <a:pt x="321" y="237"/>
                </a:lnTo>
                <a:lnTo>
                  <a:pt x="326" y="237"/>
                </a:lnTo>
                <a:lnTo>
                  <a:pt x="331" y="242"/>
                </a:lnTo>
                <a:lnTo>
                  <a:pt x="336" y="242"/>
                </a:lnTo>
                <a:lnTo>
                  <a:pt x="336" y="277"/>
                </a:lnTo>
                <a:lnTo>
                  <a:pt x="341" y="287"/>
                </a:lnTo>
                <a:lnTo>
                  <a:pt x="341" y="296"/>
                </a:lnTo>
                <a:lnTo>
                  <a:pt x="336" y="301"/>
                </a:lnTo>
                <a:lnTo>
                  <a:pt x="336" y="306"/>
                </a:lnTo>
                <a:lnTo>
                  <a:pt x="326" y="321"/>
                </a:lnTo>
                <a:lnTo>
                  <a:pt x="326" y="346"/>
                </a:lnTo>
                <a:lnTo>
                  <a:pt x="321" y="346"/>
                </a:lnTo>
                <a:lnTo>
                  <a:pt x="321" y="351"/>
                </a:lnTo>
                <a:lnTo>
                  <a:pt x="317" y="351"/>
                </a:lnTo>
                <a:lnTo>
                  <a:pt x="307" y="356"/>
                </a:lnTo>
                <a:lnTo>
                  <a:pt x="302" y="361"/>
                </a:lnTo>
                <a:lnTo>
                  <a:pt x="292" y="361"/>
                </a:lnTo>
                <a:lnTo>
                  <a:pt x="287" y="356"/>
                </a:lnTo>
                <a:lnTo>
                  <a:pt x="282" y="356"/>
                </a:lnTo>
                <a:lnTo>
                  <a:pt x="282" y="346"/>
                </a:lnTo>
                <a:lnTo>
                  <a:pt x="287" y="341"/>
                </a:lnTo>
                <a:lnTo>
                  <a:pt x="287" y="331"/>
                </a:lnTo>
                <a:lnTo>
                  <a:pt x="277" y="341"/>
                </a:lnTo>
                <a:lnTo>
                  <a:pt x="277" y="351"/>
                </a:lnTo>
                <a:lnTo>
                  <a:pt x="267" y="356"/>
                </a:lnTo>
                <a:lnTo>
                  <a:pt x="262" y="361"/>
                </a:lnTo>
                <a:lnTo>
                  <a:pt x="262" y="366"/>
                </a:lnTo>
                <a:lnTo>
                  <a:pt x="257" y="371"/>
                </a:lnTo>
                <a:lnTo>
                  <a:pt x="247" y="371"/>
                </a:lnTo>
                <a:lnTo>
                  <a:pt x="242" y="376"/>
                </a:lnTo>
                <a:lnTo>
                  <a:pt x="197" y="37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90" name="Freeform 62"/>
          <p:cNvSpPr>
            <a:spLocks/>
          </p:cNvSpPr>
          <p:nvPr/>
        </p:nvSpPr>
        <p:spPr bwMode="auto">
          <a:xfrm>
            <a:off x="4653979" y="3336529"/>
            <a:ext cx="434975" cy="341312"/>
          </a:xfrm>
          <a:custGeom>
            <a:avLst/>
            <a:gdLst>
              <a:gd name="T0" fmla="*/ 94 w 274"/>
              <a:gd name="T1" fmla="*/ 0 h 215"/>
              <a:gd name="T2" fmla="*/ 0 w 274"/>
              <a:gd name="T3" fmla="*/ 25 h 215"/>
              <a:gd name="T4" fmla="*/ 54 w 274"/>
              <a:gd name="T5" fmla="*/ 214 h 215"/>
              <a:gd name="T6" fmla="*/ 64 w 274"/>
              <a:gd name="T7" fmla="*/ 214 h 215"/>
              <a:gd name="T8" fmla="*/ 74 w 274"/>
              <a:gd name="T9" fmla="*/ 209 h 215"/>
              <a:gd name="T10" fmla="*/ 89 w 274"/>
              <a:gd name="T11" fmla="*/ 209 h 215"/>
              <a:gd name="T12" fmla="*/ 99 w 274"/>
              <a:gd name="T13" fmla="*/ 204 h 215"/>
              <a:gd name="T14" fmla="*/ 109 w 274"/>
              <a:gd name="T15" fmla="*/ 204 h 215"/>
              <a:gd name="T16" fmla="*/ 124 w 274"/>
              <a:gd name="T17" fmla="*/ 199 h 215"/>
              <a:gd name="T18" fmla="*/ 129 w 274"/>
              <a:gd name="T19" fmla="*/ 199 h 215"/>
              <a:gd name="T20" fmla="*/ 149 w 274"/>
              <a:gd name="T21" fmla="*/ 189 h 215"/>
              <a:gd name="T22" fmla="*/ 164 w 274"/>
              <a:gd name="T23" fmla="*/ 189 h 215"/>
              <a:gd name="T24" fmla="*/ 178 w 274"/>
              <a:gd name="T25" fmla="*/ 184 h 215"/>
              <a:gd name="T26" fmla="*/ 218 w 274"/>
              <a:gd name="T27" fmla="*/ 184 h 215"/>
              <a:gd name="T28" fmla="*/ 233 w 274"/>
              <a:gd name="T29" fmla="*/ 179 h 215"/>
              <a:gd name="T30" fmla="*/ 248 w 274"/>
              <a:gd name="T31" fmla="*/ 179 h 215"/>
              <a:gd name="T32" fmla="*/ 258 w 274"/>
              <a:gd name="T33" fmla="*/ 174 h 215"/>
              <a:gd name="T34" fmla="*/ 263 w 274"/>
              <a:gd name="T35" fmla="*/ 174 h 215"/>
              <a:gd name="T36" fmla="*/ 273 w 274"/>
              <a:gd name="T37" fmla="*/ 169 h 215"/>
              <a:gd name="T38" fmla="*/ 218 w 274"/>
              <a:gd name="T39" fmla="*/ 10 h 215"/>
              <a:gd name="T40" fmla="*/ 104 w 274"/>
              <a:gd name="T41" fmla="*/ 40 h 215"/>
              <a:gd name="T42" fmla="*/ 94 w 274"/>
              <a:gd name="T43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4" h="215">
                <a:moveTo>
                  <a:pt x="94" y="0"/>
                </a:moveTo>
                <a:lnTo>
                  <a:pt x="0" y="25"/>
                </a:lnTo>
                <a:lnTo>
                  <a:pt x="54" y="214"/>
                </a:lnTo>
                <a:lnTo>
                  <a:pt x="64" y="214"/>
                </a:lnTo>
                <a:lnTo>
                  <a:pt x="74" y="209"/>
                </a:lnTo>
                <a:lnTo>
                  <a:pt x="89" y="209"/>
                </a:lnTo>
                <a:lnTo>
                  <a:pt x="99" y="204"/>
                </a:lnTo>
                <a:lnTo>
                  <a:pt x="109" y="204"/>
                </a:lnTo>
                <a:lnTo>
                  <a:pt x="124" y="199"/>
                </a:lnTo>
                <a:lnTo>
                  <a:pt x="129" y="199"/>
                </a:lnTo>
                <a:lnTo>
                  <a:pt x="149" y="189"/>
                </a:lnTo>
                <a:lnTo>
                  <a:pt x="164" y="189"/>
                </a:lnTo>
                <a:lnTo>
                  <a:pt x="178" y="184"/>
                </a:lnTo>
                <a:lnTo>
                  <a:pt x="218" y="184"/>
                </a:lnTo>
                <a:lnTo>
                  <a:pt x="233" y="179"/>
                </a:lnTo>
                <a:lnTo>
                  <a:pt x="248" y="179"/>
                </a:lnTo>
                <a:lnTo>
                  <a:pt x="258" y="174"/>
                </a:lnTo>
                <a:lnTo>
                  <a:pt x="263" y="174"/>
                </a:lnTo>
                <a:lnTo>
                  <a:pt x="273" y="169"/>
                </a:lnTo>
                <a:lnTo>
                  <a:pt x="218" y="10"/>
                </a:lnTo>
                <a:lnTo>
                  <a:pt x="104" y="40"/>
                </a:lnTo>
                <a:lnTo>
                  <a:pt x="94" y="0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91" name="Freeform 63"/>
          <p:cNvSpPr>
            <a:spLocks/>
          </p:cNvSpPr>
          <p:nvPr/>
        </p:nvSpPr>
        <p:spPr bwMode="auto">
          <a:xfrm>
            <a:off x="5000054" y="2865041"/>
            <a:ext cx="960438" cy="741363"/>
          </a:xfrm>
          <a:custGeom>
            <a:avLst/>
            <a:gdLst>
              <a:gd name="T0" fmla="*/ 70 w 605"/>
              <a:gd name="T1" fmla="*/ 461 h 467"/>
              <a:gd name="T2" fmla="*/ 85 w 605"/>
              <a:gd name="T3" fmla="*/ 451 h 467"/>
              <a:gd name="T4" fmla="*/ 99 w 605"/>
              <a:gd name="T5" fmla="*/ 446 h 467"/>
              <a:gd name="T6" fmla="*/ 109 w 605"/>
              <a:gd name="T7" fmla="*/ 441 h 467"/>
              <a:gd name="T8" fmla="*/ 149 w 605"/>
              <a:gd name="T9" fmla="*/ 436 h 467"/>
              <a:gd name="T10" fmla="*/ 184 w 605"/>
              <a:gd name="T11" fmla="*/ 431 h 467"/>
              <a:gd name="T12" fmla="*/ 247 w 605"/>
              <a:gd name="T13" fmla="*/ 426 h 467"/>
              <a:gd name="T14" fmla="*/ 262 w 605"/>
              <a:gd name="T15" fmla="*/ 416 h 467"/>
              <a:gd name="T16" fmla="*/ 297 w 605"/>
              <a:gd name="T17" fmla="*/ 411 h 467"/>
              <a:gd name="T18" fmla="*/ 317 w 605"/>
              <a:gd name="T19" fmla="*/ 406 h 467"/>
              <a:gd name="T20" fmla="*/ 341 w 605"/>
              <a:gd name="T21" fmla="*/ 401 h 467"/>
              <a:gd name="T22" fmla="*/ 391 w 605"/>
              <a:gd name="T23" fmla="*/ 406 h 467"/>
              <a:gd name="T24" fmla="*/ 421 w 605"/>
              <a:gd name="T25" fmla="*/ 396 h 467"/>
              <a:gd name="T26" fmla="*/ 441 w 605"/>
              <a:gd name="T27" fmla="*/ 382 h 467"/>
              <a:gd name="T28" fmla="*/ 470 w 605"/>
              <a:gd name="T29" fmla="*/ 377 h 467"/>
              <a:gd name="T30" fmla="*/ 490 w 605"/>
              <a:gd name="T31" fmla="*/ 382 h 467"/>
              <a:gd name="T32" fmla="*/ 505 w 605"/>
              <a:gd name="T33" fmla="*/ 391 h 467"/>
              <a:gd name="T34" fmla="*/ 530 w 605"/>
              <a:gd name="T35" fmla="*/ 396 h 467"/>
              <a:gd name="T36" fmla="*/ 515 w 605"/>
              <a:gd name="T37" fmla="*/ 377 h 467"/>
              <a:gd name="T38" fmla="*/ 510 w 605"/>
              <a:gd name="T39" fmla="*/ 362 h 467"/>
              <a:gd name="T40" fmla="*/ 565 w 605"/>
              <a:gd name="T41" fmla="*/ 357 h 467"/>
              <a:gd name="T42" fmla="*/ 580 w 605"/>
              <a:gd name="T43" fmla="*/ 347 h 467"/>
              <a:gd name="T44" fmla="*/ 604 w 605"/>
              <a:gd name="T45" fmla="*/ 287 h 467"/>
              <a:gd name="T46" fmla="*/ 386 w 605"/>
              <a:gd name="T47" fmla="*/ 39 h 467"/>
              <a:gd name="T48" fmla="*/ 376 w 605"/>
              <a:gd name="T49" fmla="*/ 54 h 467"/>
              <a:gd name="T50" fmla="*/ 371 w 605"/>
              <a:gd name="T51" fmla="*/ 79 h 467"/>
              <a:gd name="T52" fmla="*/ 366 w 605"/>
              <a:gd name="T53" fmla="*/ 99 h 467"/>
              <a:gd name="T54" fmla="*/ 356 w 605"/>
              <a:gd name="T55" fmla="*/ 114 h 467"/>
              <a:gd name="T56" fmla="*/ 337 w 605"/>
              <a:gd name="T57" fmla="*/ 119 h 467"/>
              <a:gd name="T58" fmla="*/ 312 w 605"/>
              <a:gd name="T59" fmla="*/ 134 h 467"/>
              <a:gd name="T60" fmla="*/ 292 w 605"/>
              <a:gd name="T61" fmla="*/ 148 h 467"/>
              <a:gd name="T62" fmla="*/ 272 w 605"/>
              <a:gd name="T63" fmla="*/ 163 h 467"/>
              <a:gd name="T64" fmla="*/ 262 w 605"/>
              <a:gd name="T65" fmla="*/ 183 h 467"/>
              <a:gd name="T66" fmla="*/ 213 w 605"/>
              <a:gd name="T67" fmla="*/ 238 h 467"/>
              <a:gd name="T68" fmla="*/ 194 w 605"/>
              <a:gd name="T69" fmla="*/ 263 h 467"/>
              <a:gd name="T70" fmla="*/ 184 w 605"/>
              <a:gd name="T71" fmla="*/ 268 h 467"/>
              <a:gd name="T72" fmla="*/ 174 w 605"/>
              <a:gd name="T73" fmla="*/ 272 h 467"/>
              <a:gd name="T74" fmla="*/ 164 w 605"/>
              <a:gd name="T75" fmla="*/ 277 h 467"/>
              <a:gd name="T76" fmla="*/ 139 w 605"/>
              <a:gd name="T77" fmla="*/ 272 h 467"/>
              <a:gd name="T78" fmla="*/ 124 w 605"/>
              <a:gd name="T79" fmla="*/ 263 h 467"/>
              <a:gd name="T80" fmla="*/ 114 w 605"/>
              <a:gd name="T81" fmla="*/ 268 h 467"/>
              <a:gd name="T82" fmla="*/ 85 w 605"/>
              <a:gd name="T83" fmla="*/ 287 h 467"/>
              <a:gd name="T84" fmla="*/ 70 w 605"/>
              <a:gd name="T85" fmla="*/ 297 h 467"/>
              <a:gd name="T86" fmla="*/ 0 w 605"/>
              <a:gd name="T87" fmla="*/ 30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5" h="467">
                <a:moveTo>
                  <a:pt x="50" y="466"/>
                </a:moveTo>
                <a:lnTo>
                  <a:pt x="70" y="461"/>
                </a:lnTo>
                <a:lnTo>
                  <a:pt x="75" y="456"/>
                </a:lnTo>
                <a:lnTo>
                  <a:pt x="85" y="451"/>
                </a:lnTo>
                <a:lnTo>
                  <a:pt x="89" y="451"/>
                </a:lnTo>
                <a:lnTo>
                  <a:pt x="99" y="446"/>
                </a:lnTo>
                <a:lnTo>
                  <a:pt x="104" y="441"/>
                </a:lnTo>
                <a:lnTo>
                  <a:pt x="109" y="441"/>
                </a:lnTo>
                <a:lnTo>
                  <a:pt x="124" y="436"/>
                </a:lnTo>
                <a:lnTo>
                  <a:pt x="149" y="436"/>
                </a:lnTo>
                <a:lnTo>
                  <a:pt x="159" y="431"/>
                </a:lnTo>
                <a:lnTo>
                  <a:pt x="184" y="431"/>
                </a:lnTo>
                <a:lnTo>
                  <a:pt x="194" y="426"/>
                </a:lnTo>
                <a:lnTo>
                  <a:pt x="247" y="426"/>
                </a:lnTo>
                <a:lnTo>
                  <a:pt x="252" y="421"/>
                </a:lnTo>
                <a:lnTo>
                  <a:pt x="262" y="416"/>
                </a:lnTo>
                <a:lnTo>
                  <a:pt x="277" y="416"/>
                </a:lnTo>
                <a:lnTo>
                  <a:pt x="297" y="411"/>
                </a:lnTo>
                <a:lnTo>
                  <a:pt x="307" y="406"/>
                </a:lnTo>
                <a:lnTo>
                  <a:pt x="317" y="406"/>
                </a:lnTo>
                <a:lnTo>
                  <a:pt x="327" y="401"/>
                </a:lnTo>
                <a:lnTo>
                  <a:pt x="341" y="401"/>
                </a:lnTo>
                <a:lnTo>
                  <a:pt x="361" y="406"/>
                </a:lnTo>
                <a:lnTo>
                  <a:pt x="391" y="406"/>
                </a:lnTo>
                <a:lnTo>
                  <a:pt x="416" y="401"/>
                </a:lnTo>
                <a:lnTo>
                  <a:pt x="421" y="396"/>
                </a:lnTo>
                <a:lnTo>
                  <a:pt x="436" y="387"/>
                </a:lnTo>
                <a:lnTo>
                  <a:pt x="441" y="382"/>
                </a:lnTo>
                <a:lnTo>
                  <a:pt x="451" y="377"/>
                </a:lnTo>
                <a:lnTo>
                  <a:pt x="470" y="377"/>
                </a:lnTo>
                <a:lnTo>
                  <a:pt x="485" y="382"/>
                </a:lnTo>
                <a:lnTo>
                  <a:pt x="490" y="382"/>
                </a:lnTo>
                <a:lnTo>
                  <a:pt x="490" y="387"/>
                </a:lnTo>
                <a:lnTo>
                  <a:pt x="505" y="391"/>
                </a:lnTo>
                <a:lnTo>
                  <a:pt x="510" y="396"/>
                </a:lnTo>
                <a:lnTo>
                  <a:pt x="530" y="396"/>
                </a:lnTo>
                <a:lnTo>
                  <a:pt x="530" y="391"/>
                </a:lnTo>
                <a:lnTo>
                  <a:pt x="515" y="377"/>
                </a:lnTo>
                <a:lnTo>
                  <a:pt x="515" y="367"/>
                </a:lnTo>
                <a:lnTo>
                  <a:pt x="510" y="362"/>
                </a:lnTo>
                <a:lnTo>
                  <a:pt x="515" y="357"/>
                </a:lnTo>
                <a:lnTo>
                  <a:pt x="565" y="357"/>
                </a:lnTo>
                <a:lnTo>
                  <a:pt x="575" y="352"/>
                </a:lnTo>
                <a:lnTo>
                  <a:pt x="580" y="347"/>
                </a:lnTo>
                <a:lnTo>
                  <a:pt x="580" y="312"/>
                </a:lnTo>
                <a:lnTo>
                  <a:pt x="604" y="287"/>
                </a:lnTo>
                <a:lnTo>
                  <a:pt x="495" y="0"/>
                </a:lnTo>
                <a:lnTo>
                  <a:pt x="386" y="39"/>
                </a:lnTo>
                <a:lnTo>
                  <a:pt x="381" y="49"/>
                </a:lnTo>
                <a:lnTo>
                  <a:pt x="376" y="54"/>
                </a:lnTo>
                <a:lnTo>
                  <a:pt x="376" y="69"/>
                </a:lnTo>
                <a:lnTo>
                  <a:pt x="371" y="79"/>
                </a:lnTo>
                <a:lnTo>
                  <a:pt x="371" y="94"/>
                </a:lnTo>
                <a:lnTo>
                  <a:pt x="366" y="99"/>
                </a:lnTo>
                <a:lnTo>
                  <a:pt x="366" y="104"/>
                </a:lnTo>
                <a:lnTo>
                  <a:pt x="356" y="114"/>
                </a:lnTo>
                <a:lnTo>
                  <a:pt x="346" y="119"/>
                </a:lnTo>
                <a:lnTo>
                  <a:pt x="337" y="119"/>
                </a:lnTo>
                <a:lnTo>
                  <a:pt x="332" y="124"/>
                </a:lnTo>
                <a:lnTo>
                  <a:pt x="312" y="134"/>
                </a:lnTo>
                <a:lnTo>
                  <a:pt x="302" y="144"/>
                </a:lnTo>
                <a:lnTo>
                  <a:pt x="292" y="148"/>
                </a:lnTo>
                <a:lnTo>
                  <a:pt x="282" y="158"/>
                </a:lnTo>
                <a:lnTo>
                  <a:pt x="272" y="163"/>
                </a:lnTo>
                <a:lnTo>
                  <a:pt x="272" y="168"/>
                </a:lnTo>
                <a:lnTo>
                  <a:pt x="262" y="183"/>
                </a:lnTo>
                <a:lnTo>
                  <a:pt x="218" y="228"/>
                </a:lnTo>
                <a:lnTo>
                  <a:pt x="213" y="238"/>
                </a:lnTo>
                <a:lnTo>
                  <a:pt x="194" y="258"/>
                </a:lnTo>
                <a:lnTo>
                  <a:pt x="194" y="263"/>
                </a:lnTo>
                <a:lnTo>
                  <a:pt x="189" y="268"/>
                </a:lnTo>
                <a:lnTo>
                  <a:pt x="184" y="268"/>
                </a:lnTo>
                <a:lnTo>
                  <a:pt x="179" y="272"/>
                </a:lnTo>
                <a:lnTo>
                  <a:pt x="174" y="272"/>
                </a:lnTo>
                <a:lnTo>
                  <a:pt x="169" y="277"/>
                </a:lnTo>
                <a:lnTo>
                  <a:pt x="164" y="277"/>
                </a:lnTo>
                <a:lnTo>
                  <a:pt x="159" y="272"/>
                </a:lnTo>
                <a:lnTo>
                  <a:pt x="139" y="272"/>
                </a:lnTo>
                <a:lnTo>
                  <a:pt x="134" y="268"/>
                </a:lnTo>
                <a:lnTo>
                  <a:pt x="124" y="263"/>
                </a:lnTo>
                <a:lnTo>
                  <a:pt x="119" y="263"/>
                </a:lnTo>
                <a:lnTo>
                  <a:pt x="114" y="268"/>
                </a:lnTo>
                <a:lnTo>
                  <a:pt x="104" y="268"/>
                </a:lnTo>
                <a:lnTo>
                  <a:pt x="85" y="287"/>
                </a:lnTo>
                <a:lnTo>
                  <a:pt x="80" y="287"/>
                </a:lnTo>
                <a:lnTo>
                  <a:pt x="70" y="297"/>
                </a:lnTo>
                <a:lnTo>
                  <a:pt x="50" y="307"/>
                </a:lnTo>
                <a:lnTo>
                  <a:pt x="0" y="307"/>
                </a:lnTo>
                <a:lnTo>
                  <a:pt x="50" y="466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92" name="Freeform 64"/>
          <p:cNvSpPr>
            <a:spLocks/>
          </p:cNvSpPr>
          <p:nvPr/>
        </p:nvSpPr>
        <p:spPr bwMode="auto">
          <a:xfrm>
            <a:off x="4803204" y="3336529"/>
            <a:ext cx="198438" cy="65087"/>
          </a:xfrm>
          <a:custGeom>
            <a:avLst/>
            <a:gdLst>
              <a:gd name="T0" fmla="*/ 0 w 125"/>
              <a:gd name="T1" fmla="*/ 0 h 41"/>
              <a:gd name="T2" fmla="*/ 10 w 125"/>
              <a:gd name="T3" fmla="*/ 40 h 41"/>
              <a:gd name="T4" fmla="*/ 124 w 125"/>
              <a:gd name="T5" fmla="*/ 1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" h="41">
                <a:moveTo>
                  <a:pt x="0" y="0"/>
                </a:moveTo>
                <a:lnTo>
                  <a:pt x="10" y="40"/>
                </a:lnTo>
                <a:lnTo>
                  <a:pt x="124" y="10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93" name="Freeform 65"/>
          <p:cNvSpPr>
            <a:spLocks/>
          </p:cNvSpPr>
          <p:nvPr/>
        </p:nvSpPr>
        <p:spPr bwMode="auto">
          <a:xfrm>
            <a:off x="2231454" y="3485754"/>
            <a:ext cx="314325" cy="504825"/>
          </a:xfrm>
          <a:custGeom>
            <a:avLst/>
            <a:gdLst>
              <a:gd name="T0" fmla="*/ 45 w 198"/>
              <a:gd name="T1" fmla="*/ 20 h 318"/>
              <a:gd name="T2" fmla="*/ 64 w 198"/>
              <a:gd name="T3" fmla="*/ 169 h 318"/>
              <a:gd name="T4" fmla="*/ 0 w 198"/>
              <a:gd name="T5" fmla="*/ 278 h 318"/>
              <a:gd name="T6" fmla="*/ 54 w 198"/>
              <a:gd name="T7" fmla="*/ 307 h 318"/>
              <a:gd name="T8" fmla="*/ 74 w 198"/>
              <a:gd name="T9" fmla="*/ 317 h 318"/>
              <a:gd name="T10" fmla="*/ 148 w 198"/>
              <a:gd name="T11" fmla="*/ 199 h 318"/>
              <a:gd name="T12" fmla="*/ 113 w 198"/>
              <a:gd name="T13" fmla="*/ 164 h 318"/>
              <a:gd name="T14" fmla="*/ 123 w 198"/>
              <a:gd name="T15" fmla="*/ 149 h 318"/>
              <a:gd name="T16" fmla="*/ 197 w 198"/>
              <a:gd name="T17" fmla="*/ 144 h 318"/>
              <a:gd name="T18" fmla="*/ 182 w 198"/>
              <a:gd name="T19" fmla="*/ 0 h 318"/>
              <a:gd name="T20" fmla="*/ 45 w 198"/>
              <a:gd name="T21" fmla="*/ 2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318">
                <a:moveTo>
                  <a:pt x="45" y="20"/>
                </a:moveTo>
                <a:lnTo>
                  <a:pt x="64" y="169"/>
                </a:lnTo>
                <a:lnTo>
                  <a:pt x="0" y="278"/>
                </a:lnTo>
                <a:lnTo>
                  <a:pt x="54" y="307"/>
                </a:lnTo>
                <a:lnTo>
                  <a:pt x="74" y="317"/>
                </a:lnTo>
                <a:lnTo>
                  <a:pt x="148" y="199"/>
                </a:lnTo>
                <a:lnTo>
                  <a:pt x="113" y="164"/>
                </a:lnTo>
                <a:lnTo>
                  <a:pt x="123" y="149"/>
                </a:lnTo>
                <a:lnTo>
                  <a:pt x="197" y="144"/>
                </a:lnTo>
                <a:lnTo>
                  <a:pt x="182" y="0"/>
                </a:lnTo>
                <a:lnTo>
                  <a:pt x="45" y="20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94" name="Freeform 66"/>
          <p:cNvSpPr>
            <a:spLocks/>
          </p:cNvSpPr>
          <p:nvPr/>
        </p:nvSpPr>
        <p:spPr bwMode="auto">
          <a:xfrm>
            <a:off x="2302892" y="3485754"/>
            <a:ext cx="250825" cy="512762"/>
          </a:xfrm>
          <a:custGeom>
            <a:avLst/>
            <a:gdLst>
              <a:gd name="T0" fmla="*/ 0 w 158"/>
              <a:gd name="T1" fmla="*/ 20 h 323"/>
              <a:gd name="T2" fmla="*/ 137 w 158"/>
              <a:gd name="T3" fmla="*/ 0 h 323"/>
              <a:gd name="T4" fmla="*/ 157 w 158"/>
              <a:gd name="T5" fmla="*/ 144 h 323"/>
              <a:gd name="T6" fmla="*/ 78 w 158"/>
              <a:gd name="T7" fmla="*/ 149 h 323"/>
              <a:gd name="T8" fmla="*/ 68 w 158"/>
              <a:gd name="T9" fmla="*/ 164 h 323"/>
              <a:gd name="T10" fmla="*/ 108 w 158"/>
              <a:gd name="T11" fmla="*/ 199 h 323"/>
              <a:gd name="T12" fmla="*/ 33 w 158"/>
              <a:gd name="T13" fmla="*/ 322 h 323"/>
              <a:gd name="T14" fmla="*/ 9 w 158"/>
              <a:gd name="T15" fmla="*/ 307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8" h="323">
                <a:moveTo>
                  <a:pt x="0" y="20"/>
                </a:moveTo>
                <a:lnTo>
                  <a:pt x="137" y="0"/>
                </a:lnTo>
                <a:lnTo>
                  <a:pt x="157" y="144"/>
                </a:lnTo>
                <a:lnTo>
                  <a:pt x="78" y="149"/>
                </a:lnTo>
                <a:lnTo>
                  <a:pt x="68" y="164"/>
                </a:lnTo>
                <a:lnTo>
                  <a:pt x="108" y="199"/>
                </a:lnTo>
                <a:lnTo>
                  <a:pt x="33" y="322"/>
                </a:lnTo>
                <a:lnTo>
                  <a:pt x="9" y="307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2595" name="Freeform 67"/>
          <p:cNvSpPr>
            <a:spLocks/>
          </p:cNvSpPr>
          <p:nvPr/>
        </p:nvSpPr>
        <p:spPr bwMode="auto">
          <a:xfrm>
            <a:off x="4739704" y="3604816"/>
            <a:ext cx="349250" cy="73025"/>
          </a:xfrm>
          <a:custGeom>
            <a:avLst/>
            <a:gdLst>
              <a:gd name="T0" fmla="*/ 0 w 220"/>
              <a:gd name="T1" fmla="*/ 45 h 46"/>
              <a:gd name="T2" fmla="*/ 15 w 220"/>
              <a:gd name="T3" fmla="*/ 45 h 46"/>
              <a:gd name="T4" fmla="*/ 30 w 220"/>
              <a:gd name="T5" fmla="*/ 40 h 46"/>
              <a:gd name="T6" fmla="*/ 55 w 220"/>
              <a:gd name="T7" fmla="*/ 30 h 46"/>
              <a:gd name="T8" fmla="*/ 80 w 220"/>
              <a:gd name="T9" fmla="*/ 30 h 46"/>
              <a:gd name="T10" fmla="*/ 95 w 220"/>
              <a:gd name="T11" fmla="*/ 20 h 46"/>
              <a:gd name="T12" fmla="*/ 105 w 220"/>
              <a:gd name="T13" fmla="*/ 20 h 46"/>
              <a:gd name="T14" fmla="*/ 120 w 220"/>
              <a:gd name="T15" fmla="*/ 15 h 46"/>
              <a:gd name="T16" fmla="*/ 169 w 220"/>
              <a:gd name="T17" fmla="*/ 15 h 46"/>
              <a:gd name="T18" fmla="*/ 179 w 220"/>
              <a:gd name="T19" fmla="*/ 10 h 46"/>
              <a:gd name="T20" fmla="*/ 189 w 220"/>
              <a:gd name="T21" fmla="*/ 10 h 46"/>
              <a:gd name="T22" fmla="*/ 194 w 220"/>
              <a:gd name="T23" fmla="*/ 5 h 46"/>
              <a:gd name="T24" fmla="*/ 214 w 220"/>
              <a:gd name="T25" fmla="*/ 5 h 46"/>
              <a:gd name="T26" fmla="*/ 219 w 220"/>
              <a:gd name="T2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0" h="46">
                <a:moveTo>
                  <a:pt x="0" y="45"/>
                </a:moveTo>
                <a:lnTo>
                  <a:pt x="15" y="45"/>
                </a:lnTo>
                <a:lnTo>
                  <a:pt x="30" y="40"/>
                </a:lnTo>
                <a:lnTo>
                  <a:pt x="55" y="30"/>
                </a:lnTo>
                <a:lnTo>
                  <a:pt x="80" y="30"/>
                </a:lnTo>
                <a:lnTo>
                  <a:pt x="95" y="20"/>
                </a:lnTo>
                <a:lnTo>
                  <a:pt x="105" y="20"/>
                </a:lnTo>
                <a:lnTo>
                  <a:pt x="120" y="15"/>
                </a:lnTo>
                <a:lnTo>
                  <a:pt x="169" y="15"/>
                </a:lnTo>
                <a:lnTo>
                  <a:pt x="179" y="10"/>
                </a:lnTo>
                <a:lnTo>
                  <a:pt x="189" y="10"/>
                </a:lnTo>
                <a:lnTo>
                  <a:pt x="194" y="5"/>
                </a:lnTo>
                <a:lnTo>
                  <a:pt x="214" y="5"/>
                </a:lnTo>
                <a:lnTo>
                  <a:pt x="219" y="0"/>
                </a:lnTo>
              </a:path>
            </a:pathLst>
          </a:custGeom>
          <a:solidFill>
            <a:schemeClr val="bg2">
              <a:lumMod val="7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CA">
              <a:latin typeface="Franklin Gothic Book" panose="020B0503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3899" y="4756409"/>
            <a:ext cx="10959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ranklin Gothic Book"/>
              </a:rPr>
              <a:t>1625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657732" y="3792764"/>
            <a:ext cx="10507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1415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644635" y="4628335"/>
            <a:ext cx="10659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1579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11759" y="44624"/>
            <a:ext cx="10166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latin typeface="Franklin Gothic Book"/>
              </a:rPr>
              <a:t>1356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354304" y="3049796"/>
            <a:ext cx="1023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defRPr>
            </a:lvl1pPr>
          </a:lstStyle>
          <a:p>
            <a:endParaRPr lang="en-US" dirty="0">
              <a:effectLst>
                <a:glow rad="127000">
                  <a:prstClr val="white"/>
                </a:glow>
                <a:outerShdw blurRad="50800" dist="38100" dir="2700000" algn="tl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16016" y="4077072"/>
            <a:ext cx="4293171" cy="2431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Ontario </a:t>
            </a:r>
          </a:p>
          <a:p>
            <a:pPr algn="ctr"/>
            <a:r>
              <a:rPr lang="en-CA" sz="2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Growing Degree Days</a:t>
            </a:r>
          </a:p>
          <a:p>
            <a:pPr algn="ctr"/>
            <a:r>
              <a:rPr lang="en-CA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(base 5°C) </a:t>
            </a:r>
          </a:p>
          <a:p>
            <a:pPr algn="ctr"/>
            <a:r>
              <a:rPr lang="en-CA" sz="2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as of</a:t>
            </a:r>
          </a:p>
          <a:p>
            <a:pPr algn="ctr"/>
            <a:r>
              <a:rPr lang="en-CA" sz="2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August 23rd, 2023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CA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(accumulated from March 1</a:t>
            </a:r>
            <a:r>
              <a:rPr lang="en-CA" sz="2000" b="1" baseline="30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st</a:t>
            </a:r>
            <a:r>
              <a:rPr lang="en-CA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, 2023)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2792" y="5650496"/>
            <a:ext cx="11840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1719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26198" y="3573001"/>
            <a:ext cx="107044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latin typeface="Franklin Gothic Book"/>
              </a:rPr>
              <a:t>1445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32539" y="3224144"/>
            <a:ext cx="10518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latin typeface="Franklin Gothic Book"/>
              </a:rPr>
              <a:t>1563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14774" y="2513737"/>
            <a:ext cx="102825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latin typeface="Franklin Gothic Book"/>
              </a:rPr>
              <a:t>1438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E3C17E-32AB-4120-B29A-42B8A91A3843}"/>
              </a:ext>
            </a:extLst>
          </p:cNvPr>
          <p:cNvSpPr txBox="1"/>
          <p:nvPr/>
        </p:nvSpPr>
        <p:spPr>
          <a:xfrm>
            <a:off x="5546093" y="829173"/>
            <a:ext cx="101604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effectLst>
                  <a:glow rad="127000">
                    <a:prstClr val="white"/>
                  </a:glow>
                  <a:outerShdw blurRad="50800" dist="38100" dir="2700000" algn="tl" rotWithShape="0">
                    <a:prstClr val="white">
                      <a:alpha val="40000"/>
                    </a:prstClr>
                  </a:outerShdw>
                </a:effectLst>
              </a:rPr>
              <a:t>1608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FED1ED-F6C2-48C7-889C-17CD1FBF6195}"/>
              </a:ext>
            </a:extLst>
          </p:cNvPr>
          <p:cNvSpPr txBox="1"/>
          <p:nvPr/>
        </p:nvSpPr>
        <p:spPr>
          <a:xfrm>
            <a:off x="7219379" y="1599725"/>
            <a:ext cx="101604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effectLst>
                  <a:glow rad="127000">
                    <a:prstClr val="white"/>
                  </a:glow>
                  <a:outerShdw blurRad="50800" dist="38100" dir="2700000" algn="tl" rotWithShape="0">
                    <a:prstClr val="white">
                      <a:alpha val="40000"/>
                    </a:prstClr>
                  </a:outerShdw>
                </a:effectLst>
              </a:rPr>
              <a:t>1603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F7A108-3385-42C0-BDE2-8DF141F78A68}"/>
              </a:ext>
            </a:extLst>
          </p:cNvPr>
          <p:cNvSpPr txBox="1"/>
          <p:nvPr/>
        </p:nvSpPr>
        <p:spPr>
          <a:xfrm>
            <a:off x="1956276" y="2417995"/>
            <a:ext cx="102825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latin typeface="Franklin Gothic Book"/>
              </a:rPr>
              <a:t>1348</a:t>
            </a:r>
          </a:p>
        </p:txBody>
      </p:sp>
    </p:spTree>
    <p:extLst>
      <p:ext uri="{BB962C8B-B14F-4D97-AF65-F5344CB8AC3E}">
        <p14:creationId xmlns:p14="http://schemas.microsoft.com/office/powerpoint/2010/main" val="262006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2472</TotalTime>
  <Words>36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Celery Industry in Ontario</dc:title>
  <dc:creator>Van Dyk, Dennis (OMAFRA)</dc:creator>
  <cp:lastModifiedBy>Starkman, Nathan (OMAFRA)</cp:lastModifiedBy>
  <cp:revision>168</cp:revision>
  <cp:lastPrinted>2001-06-20T13:32:05Z</cp:lastPrinted>
  <dcterms:created xsi:type="dcterms:W3CDTF">1997-11-11T19:52:18Z</dcterms:created>
  <dcterms:modified xsi:type="dcterms:W3CDTF">2023-08-24T17:54:17Z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etDate">
    <vt:lpwstr>2023-05-03T15:50:38Z</vt:lpwstr>
  </property>
  <property fmtid="{D5CDD505-2E9C-101B-9397-08002B2CF9AE}" pid="4" name="MSIP_Label_034a106e-6316-442c-ad35-738afd673d2b_Method">
    <vt:lpwstr>Privileged</vt:lpwstr>
  </property>
  <property fmtid="{D5CDD505-2E9C-101B-9397-08002B2CF9AE}" pid="5" name="MSIP_Label_034a106e-6316-442c-ad35-738afd673d2b_Name">
    <vt:lpwstr>034a106e-6316-442c-ad35-738afd673d2b</vt:lpwstr>
  </property>
  <property fmtid="{D5CDD505-2E9C-101B-9397-08002B2CF9AE}" pid="6" name="MSIP_Label_034a106e-6316-442c-ad35-738afd673d2b_SiteId">
    <vt:lpwstr>cddc1229-ac2a-4b97-b78a-0e5cacb5865c</vt:lpwstr>
  </property>
  <property fmtid="{D5CDD505-2E9C-101B-9397-08002B2CF9AE}" pid="7" name="MSIP_Label_034a106e-6316-442c-ad35-738afd673d2b_ActionId">
    <vt:lpwstr>cd79f5c1-9392-49b7-ad81-820f8247da61</vt:lpwstr>
  </property>
  <property fmtid="{D5CDD505-2E9C-101B-9397-08002B2CF9AE}" pid="8" name="MSIP_Label_034a106e-6316-442c-ad35-738afd673d2b_ContentBits">
    <vt:lpwstr>0</vt:lpwstr>
  </property>
</Properties>
</file>