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1"/>
  </p:notesMasterIdLst>
  <p:sldIdLst>
    <p:sldId id="1155" r:id="rId2"/>
    <p:sldId id="267" r:id="rId3"/>
    <p:sldId id="1196" r:id="rId4"/>
    <p:sldId id="1042" r:id="rId5"/>
    <p:sldId id="1041" r:id="rId6"/>
    <p:sldId id="1182" r:id="rId7"/>
    <p:sldId id="1044" r:id="rId8"/>
    <p:sldId id="1045" r:id="rId9"/>
    <p:sldId id="1140" r:id="rId10"/>
    <p:sldId id="699" r:id="rId11"/>
    <p:sldId id="278" r:id="rId12"/>
    <p:sldId id="991" r:id="rId13"/>
    <p:sldId id="279" r:id="rId14"/>
    <p:sldId id="280" r:id="rId15"/>
    <p:sldId id="281" r:id="rId16"/>
    <p:sldId id="1154" r:id="rId17"/>
    <p:sldId id="1065" r:id="rId18"/>
    <p:sldId id="704" r:id="rId19"/>
    <p:sldId id="1157" r:id="rId20"/>
    <p:sldId id="1158" r:id="rId21"/>
    <p:sldId id="1159" r:id="rId22"/>
    <p:sldId id="705" r:id="rId23"/>
    <p:sldId id="256" r:id="rId24"/>
    <p:sldId id="1186" r:id="rId25"/>
    <p:sldId id="1187" r:id="rId26"/>
    <p:sldId id="257" r:id="rId27"/>
    <p:sldId id="1188" r:id="rId28"/>
    <p:sldId id="1189" r:id="rId29"/>
    <p:sldId id="1181" r:id="rId30"/>
    <p:sldId id="1190" r:id="rId31"/>
    <p:sldId id="262" r:id="rId32"/>
    <p:sldId id="284" r:id="rId33"/>
    <p:sldId id="1191" r:id="rId34"/>
    <p:sldId id="287" r:id="rId35"/>
    <p:sldId id="288" r:id="rId36"/>
    <p:sldId id="289" r:id="rId37"/>
    <p:sldId id="1066" r:id="rId38"/>
    <p:sldId id="1197" r:id="rId39"/>
    <p:sldId id="1183" r:id="rId40"/>
    <p:sldId id="1134" r:id="rId41"/>
    <p:sldId id="1113" r:id="rId42"/>
    <p:sldId id="717" r:id="rId43"/>
    <p:sldId id="1162" r:id="rId44"/>
    <p:sldId id="718" r:id="rId45"/>
    <p:sldId id="807" r:id="rId46"/>
    <p:sldId id="881" r:id="rId47"/>
    <p:sldId id="890" r:id="rId48"/>
    <p:sldId id="1165" r:id="rId49"/>
    <p:sldId id="1147" r:id="rId50"/>
    <p:sldId id="1135" r:id="rId51"/>
    <p:sldId id="1007" r:id="rId52"/>
    <p:sldId id="751" r:id="rId53"/>
    <p:sldId id="755" r:id="rId54"/>
    <p:sldId id="721" r:id="rId55"/>
    <p:sldId id="722" r:id="rId56"/>
    <p:sldId id="797" r:id="rId57"/>
    <p:sldId id="723" r:id="rId58"/>
    <p:sldId id="724" r:id="rId59"/>
    <p:sldId id="1180" r:id="rId60"/>
    <p:sldId id="1114" r:id="rId61"/>
    <p:sldId id="1199" r:id="rId62"/>
    <p:sldId id="1198" r:id="rId63"/>
    <p:sldId id="259" r:id="rId64"/>
    <p:sldId id="1200" r:id="rId65"/>
    <p:sldId id="1164" r:id="rId66"/>
    <p:sldId id="707" r:id="rId67"/>
    <p:sldId id="1210" r:id="rId68"/>
    <p:sldId id="1211" r:id="rId69"/>
    <p:sldId id="275" r:id="rId70"/>
    <p:sldId id="1201" r:id="rId71"/>
    <p:sldId id="1202" r:id="rId72"/>
    <p:sldId id="1203" r:id="rId73"/>
    <p:sldId id="1204" r:id="rId74"/>
    <p:sldId id="1205" r:id="rId75"/>
    <p:sldId id="1206" r:id="rId76"/>
    <p:sldId id="1207" r:id="rId77"/>
    <p:sldId id="1208" r:id="rId78"/>
    <p:sldId id="735" r:id="rId79"/>
    <p:sldId id="1185" r:id="rId80"/>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83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snapToObjects="1">
      <p:cViewPr varScale="1">
        <p:scale>
          <a:sx n="65" d="100"/>
          <a:sy n="65"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26:48.240"/>
    </inkml:context>
    <inkml:brush xml:id="br0">
      <inkml:brushProperty name="width" value="0.05" units="cm"/>
      <inkml:brushProperty name="height" value="0.05" units="cm"/>
    </inkml:brush>
  </inkml:definitions>
  <inkml:trace contextRef="#ctx0" brushRef="#br0">1093 296 24575,'0'-9'0,"0"1"0,-3 0 0,-2 0 0,-3 4 0,0-3 0,0 2 0,0-3 0,0 0 0,0 0 0,0 0 0,-13-2 0,10 1 0,-9 3 0,12-1 0,0 3 0,0-8 0,-1-1 0,1 1 0,0 0 0,0 4 0,-3 0 0,2 0 0,-3 0 0,4 0 0,-4-4 0,3 7 0,-2-6 0,2 7 0,1-1 0,0 1 0,0 1 0,-3 2 0,2-6 0,-7-1 0,7-1 0,-2 1 0,3 4 0,0 4 0,-13 0 0,10 0 0,-9 0 0,12 0 0,0 0 0,0 0 0,0 0 0,-1-4 0,1 4 0,0-4 0,0 4 0,0 0 0,0 0 0,0 0 0,0 0 0,-4 0 0,3 0 0,-6 0 0,2 0 0,-3 0 0,0 0 0,-9 0 0,11 0 0,-10 0 0,3 0 0,6 0 0,-5 0 0,8 0 0,3 0 0,-3 7 0,4-5 0,-12 10 0,9-7 0,-10 2 0,13-4 0,0 1 0,-12 2 0,9 2 0,-13-1 0,15 0 0,-3-3 0,4 4 0,-4 0 0,4 0 0,-4 0 0,4-3 0,0 2 0,0-2 0,-13 10 0,10-2 0,-9 3 0,12-4 0,0-4 0,0 3 0,0-2 0,0 3 0,3-4 0,-2 0 0,2 0 0,1 0 0,0 0 0,-1 13 0,4-7 0,-5 8 0,6-11 0,0-3 0,0 0 0,0 1 0,-3-1 0,2 0 0,-6 3 0,6-2 0,-3 3 0,4-4 0,0 0 0,0 0 0,0 0 0,0 4 0,0-3 0,0 3 0,0-1 0,0 2 0,0-1 0,0 4 0,0-7 0,0 2 0,0 1 0,0-3 0,0 15 0,0-13 0,0 13 0,0-15 0,0 3 0,0-4 0,0 0 0,4 3 0,-3-2 0,2 3 0,1-4 0,0 4 0,4-3 0,-3 15 0,-1-13 0,-4 13 0,3-15 0,2 2 0,4 10 0,0-10 0,1 13 0,-2-15 0,3 6 0,0 6 0,1-6 0,-6 5 0,1-8 0,-2-3 0,3 2 0,-3-3 0,2 1 0,-3-1 0,4 0 0,0 3 0,0-2 0,1 3 0,-5 0 0,3-3 0,1 6 0,1-6 0,6 2 0,-6-2 0,3-1 0,-4-4 0,0 3 0,0-2 0,0 3 0,0 0 0,4 0 0,-3 0 0,3-3 0,-4 2 0,0-6 0,7 18 0,7-15 0,26 20 0,-20-18 0,22 8 0,-35-9 0,18 6 0,-18-10 0,35 13 0,-31-8 0,20 3 0,-27-6 0,-4-3 0,4 0 0,-4 4 0,16-3 0,-9 2 0,10-3 0,-13 0 0,0 0 0,0 0 0,9 0 0,-3 0 0,16 0 0,-20 0 0,10 0 0,-2 0 0,-4 0 0,7 0 0,-13 0 0,0 0 0,-4 0 0,30-16 0,-22 8 0,51-18 0,-51 17 0,22-8 0,-30 8 0,-4-2 0,4 3 0,-4-1 0,1 1 0,2 0 0,-6 0 0,6-3 0,-3 2 0,4-3 0,-3 4 0,2 0 0,-6 0 0,6 0 0,-6-13 0,6 10 0,-2-9 0,3 12 0,-4 0 0,3 0 0,2-4 0,0 3 0,-1-3 0,2 1 0,-8 2 0,9-7 0,-10 4 0,13-13 0,-8 7 0,6-7 0,-5 9 0,-6 3 0,6-2 0,-3 6 0,1-3 0,-2 4 0,-3-3 0,0 2 0,0-3 0,0 4 0,0 0 0,0 0 0,0 0 0,0 0 0,0 0 0,0-4 0,0 3 0,0-3 0,0 4 0,0 0 0,0 0 0,0-4 0,0 3 0,0-2 0,0 3 0,0 0 0,0-1 0,0 1 0,0 0 0,0 0 0,0-3 0,0 2 0,0-3 0,0 4 0,0 0 0,0 0 0,0-4 0,-3 3 0,-2-6 0,1 6 0,0-3 0,1 4 0,-2 0 0,1 0 0,-3 0 0,6 0 0,-3 0 0,0 0 0,0-4 0,-4 3 0,-4-6 0,7 6 0,-6-3 0,7 4 0,-1 0 0,2 0 0,-1 0 0,-1 0 0,-3 0 0,0 0 0,0 0 0,0-1 0,0 1 0,0 4 0,0-3 0,0 2 0,0-3 0,0-4 0,0 4 0,-13-6 0,10 6 0,-9 2 0,15 2 0,2 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45:05.776"/>
    </inkml:context>
    <inkml:brush xml:id="br0">
      <inkml:brushProperty name="width" value="0.05" units="cm"/>
      <inkml:brushProperty name="height" value="0.05" units="cm"/>
    </inkml:brush>
  </inkml:definitions>
  <inkml:trace contextRef="#ctx0" brushRef="#br0">13 0 24575,'-4'6'0,"2"3"0,2 7 0,-3-5 0,2 7 0,-1-9 0,2 3 0,0 6 0,0-7 0,0 7 0,0-8 0,0 2 0,0 0 0,0 0 0,0-3 0,0 2 0,0-1 0,0-1 0,0 2 0,0-4 0,0 4 0,0-4 0,0 2 0,0-3 0,0 0 0,0 0 0,2 2 0,4 2 0,1-1 0,4 2 0,-1-1 0,-1-1 0,0 0 0,-3-6 0,0 3 0,0-6 0,0 3 0,0-3 0,3 3 0,6-3 0,-1 6 0,4-6 0,-8 3 0,1-3 0,-4 0 0,2 0 0,-3 0 0,2-3 0,-1 3 0,24-9 0,-20 4 0,18-4 0,-23 6 0,0 0 0,2 0 0,-1 0 0,2-1 0,-3-1 0,0 2 0,2-6 0,-1 2 0,4-4 0,-1 2 0,-4-1 0,0-7 0,-4 8 0,-1-6 0,4 7 0,-1-2 0,-1-2 0,0 3 0,-3 0 0,0 3 0,0-3 0,0 3 0,0-3 0,0 8 0,6 30 0,-4-7 0,12 23 0,-12-19 0,6-6 0,-8 18 0,0-14 0,0 15 0,0-12 0,3-1 0,-2 1 0,3 12 0,-4-9 0,4 10 0,-3-20 0,3-2 0,-1-6 0,-2-2 0,1 1 0,-2 5 0,0-5 0,0 4 0,0-6 0,0-3 0,0 6 0,0-3 0,0 0 0,0 3 0,0-6 0,0 3 0,0 6 0,0-7 0,0 10 0,0-8 0,0 8 0,0-4 0,0 4 0,0-6 0,0 20 0,0-15 0,0 14 0,0-12 0,0-8 0,0 6 0,0-10 0,0 2 0,0-3 0,0 2 0,-4 8 0,1-5 0,-5 4 0,2-11 0,0 1 0,0-4 0,0 1 0,-2-2 0,-2 0 0,1 0 0,0 0 0,3 0 0,-2 0 0,1 0 0,-4 0 0,4 0 0,-5 0 0,6-2 0,-3-2 0,0-2 0,3 0 0,-3-2 0,6-2 0,-3-2 0,3 0 0,-3 3 0,3 0 0,-4-6 0,6 7 0,-3-7 0,4 9 0,0-9 0,0 6 0,0-6 0,0 6 0,0 3 0,0-6 0,3 3 0,0-3 0,6 0 0,7-2 0,0-6 0,16-9 0,-1-6 0,12-7 0,-1 0 0,11-12 0,-15 20 0,8-3 0,-24 17 0,-5 10 0,-4-8 0,-3 12 0,2-6 0,-3 6 0,0-3 0,-2-6 0,-1 7 0,2-7 0,-2 9 0,0 0 0,0 0 0,0 0 0,-3 2 0,0 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45:07.708"/>
    </inkml:context>
    <inkml:brush xml:id="br0">
      <inkml:brushProperty name="width" value="0.05" units="cm"/>
      <inkml:brushProperty name="height" value="0.05" units="cm"/>
    </inkml:brush>
  </inkml:definitions>
  <inkml:trace contextRef="#ctx0" brushRef="#br0">0 6 24575,'9'0'0,"-3"0"0,6 0 0,-3 0 0,23 0 0,-15 0 0,14 0 0,-19 0 0,-2 0 0,-2 0 0,-2 0 0,3 0 0,0-2 0,10 1 0,-8-2 0,4 3 0,-9 0 0,0 0 0,0 0 0,0 0 0,3 0 0,0 0 0,0 0 0,0 0 0,-3 0 0,0 0 0,0 0 0,3 0 0,-5 0 0,1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45:08.974"/>
    </inkml:context>
    <inkml:brush xml:id="br0">
      <inkml:brushProperty name="width" value="0.05" units="cm"/>
      <inkml:brushProperty name="height" value="0.05" units="cm"/>
    </inkml:brush>
  </inkml:definitions>
  <inkml:trace contextRef="#ctx0" brushRef="#br0">1 21 24575,'8'0'0,"21"0"0,-12 0 0,15 0 0,-1 0 0,6-6 0,-3 4 0,3-4 0,-29 6 0,7 0 0,-9-3 0,3 3 0,7-3 0,4 3 0,33 0 0,-27 0 0,39 0 0,-48 0 0,9 0 0,-21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45:10.720"/>
    </inkml:context>
    <inkml:brush xml:id="br0">
      <inkml:brushProperty name="width" value="0.05" units="cm"/>
      <inkml:brushProperty name="height" value="0.05" units="cm"/>
    </inkml:brush>
  </inkml:definitions>
  <inkml:trace contextRef="#ctx0" brushRef="#br0">319 0 24575,'-12'3'0,"3"0"0,0 6 0,3 0 0,0 3 0,-5 7 0,-6 14 0,-13 4 0,11-3 0,-3-11 0,13-11 0,0-6 0,-1 3 0,1-3 0,6 3 0,-3 6 0,2-4 0,-3 4 0,1-9 0,-3 3 0,2-2 0,-1 4 0,2-4 0,0 4 0,0-4 0,0 2 0,0-3 0,-3 2 0,2-1 0,-1 2 0,1-3 0,1 0 0,0 0 0,0 2 0,0-1 0,3-1 0,0-3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45:11.890"/>
    </inkml:context>
    <inkml:brush xml:id="br0">
      <inkml:brushProperty name="width" value="0.05" units="cm"/>
      <inkml:brushProperty name="height" value="0.05" units="cm"/>
    </inkml:brush>
  </inkml:definitions>
  <inkml:trace contextRef="#ctx0" brushRef="#br0">1 1 24575,'6'0'0,"2"0"0,-1 2 0,11 3 0,-10 1 0,10 4 0,-11-3 0,10 7 0,-8-7 0,9 7 0,-12-5 0,6 3 0,-4 7 0,28 12 0,-21-11 0,34 22 0,-39-32 0,18 21 0,-21-22 0,14 28 0,-13-25 0,8 16 0,-10-20 0,3-1 0,-3 5 0,3-6 0,-3 3 0,0-3 0,0 0 0,0 0 0,0 0 0,10 22 0,-8-16 0,8 16 0,-10-22 0,-2-3 0,-2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45:13.872"/>
    </inkml:context>
    <inkml:brush xml:id="br0">
      <inkml:brushProperty name="width" value="0.05" units="cm"/>
      <inkml:brushProperty name="height" value="0.05" units="cm"/>
    </inkml:brush>
  </inkml:definitions>
  <inkml:trace contextRef="#ctx0" brushRef="#br0">1 10 24575,'2'-4'0,"2"4"0,-1 4 0,0 2 0,-1 0 0,-1 0 0,4 0 0,-4 0 0,4 0 0,-4 2 0,2 2 0,-3 2 0,0-3 0,0 0 0,0-3 0,0 0 0,0 3 0,0-3 0,-3 6 0,2-6 0,-5 12 0,5-7 0,-3 14 0,1-14 0,3 4 0,-3-9 0,0 0 0,3 0 0,-3 0 0,3 0 0,0 0 0,5-5 0,4-11 0,17-14 0,10-23 0,7 2 0,-4 6 0,13-4 0,-21 30 0,5-14 0,-23 23 0,-10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47:07.436"/>
    </inkml:context>
    <inkml:brush xml:id="br0">
      <inkml:brushProperty name="width" value="0.05" units="cm"/>
      <inkml:brushProperty name="height" value="0.05" units="cm"/>
    </inkml:brush>
  </inkml:definitions>
  <inkml:trace contextRef="#ctx0" brushRef="#br0">1 6 24575,'12'-3'0,"2"0"0,13 3 0,12 0 0,-9 0 0,1 0 0,-13 0 0,-3 4 0,-4 0 0,7 3 0,-9-3 0,3 4 0,0-4 0,7 9 0,14-2 0,-12-1 0,7-1 0,-22-6 0,9 4 0,-1 9 0,2-7 0,4 8 0,-11-11 0,8 1 0,-10-1 0,2 0 0,-3-2 0,0 1 0,0-2 0,0 3 0,2 0 0,-1 0 0,2 0 0,-3 0 0,0-2 0,0 1 0,0 1 0,0 1 0,3 1 0,-5-2 0,4 0 0,-8 0 0,6 0 0,-3 0 0,0 0 0,3 0 0,-3 0 0,3 0 0,-3 0 0,3 3 0,-6-5 0,3 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47:09.590"/>
    </inkml:context>
    <inkml:brush xml:id="br0">
      <inkml:brushProperty name="width" value="0.05" units="cm"/>
      <inkml:brushProperty name="height" value="0.05" units="cm"/>
    </inkml:brush>
  </inkml:definitions>
  <inkml:trace contextRef="#ctx0" brushRef="#br0">1 0 24575,'15'0'0,"34"0"0,-24 0 0,25 0 0,-41 0 0,3 0 0,7 0 0,-8 0 0,13 0 0,-13 0 0,4 0 0,-3 0 0,-3 0 0,3 0 0,-2 0 0,-2 0 0,-4 0 0,-2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26:53.878"/>
    </inkml:context>
    <inkml:brush xml:id="br0">
      <inkml:brushProperty name="width" value="0.05" units="cm"/>
      <inkml:brushProperty name="height" value="0.05" units="cm"/>
    </inkml:brush>
  </inkml:definitions>
  <inkml:trace contextRef="#ctx0" brushRef="#br0">0 1 24575,'0'2'0,"4"0"0,0 10 0,1-4 0,-1 0 0,-4 0 0,3 0 0,-2 0 0,6 4 0,-2-3 0,6 2 0,-5 1 0,5-3 0,-5 15 0,-1-13 0,3 9 0,-3-12 0,3 4 0,-3-3 0,2 3 0,-3-1 0,4-2 0,-3 3 0,-2 0 0,1 0 0,0 4 0,4-3 0,-3-1 0,2-4 0,-2 0 0,-1 0 0,3 0 0,-6 0 0,6 0 0,1 0 0,1 0 0,-1 0 0,0 4 0,-7-3 0,6 3 0,-3-4 0,4 3 0,0-2 0,0 3 0,-3-4 0,2 0 0,-2 0 0,3 0 0,0 0 0,0 1 0,0-1 0,4 0 0,9 7 0,-3-5 0,3 5 0,-5-7 0,-7 0 0,2 0 0,-3-4 0,0 0 0,4-1 0,-3 2 0,6 3 0,-2-4 0,-1 4 0,-4-7 0,-4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44:33.704"/>
    </inkml:context>
    <inkml:brush xml:id="br0">
      <inkml:brushProperty name="width" value="0.05" units="cm"/>
      <inkml:brushProperty name="height" value="0.05" units="cm"/>
    </inkml:brush>
  </inkml:definitions>
  <inkml:trace contextRef="#ctx0" brushRef="#br0">1 1 24575,'3'0'0,"0"0"0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44:36.676"/>
    </inkml:context>
    <inkml:brush xml:id="br0">
      <inkml:brushProperty name="width" value="0.05" units="cm"/>
      <inkml:brushProperty name="height" value="0.05" units="cm"/>
    </inkml:brush>
  </inkml:definitions>
  <inkml:trace contextRef="#ctx0" brushRef="#br0">1 1 24575,'3'5'0,"0"8"0,-3 1 0,0 4 0,0-6 0,0 20 0,0-18 0,0 17 0,0-24 0,0 4 0,0-4 0,0 4 0,0 5 0,0-5 0,4 13 0,0-16 0,3 8 0,-4-10 0,4 9 0,-4-7 0,5 7 0,-5-9 0,5 3 0,-4-3 0,5 3 0,-3 0 0,1 7 0,-1-5 0,2 4 0,0-7 0,-1-1 0,2-1 0,-3-3 0,0-3 0,0 0 0,2 0 0,2-3 0,-1 0 0,-3-6 0,5-7 0,-7 3 0,9-12 0,-7 11 0,2-11 0,0 5 0,-3-6 0,-1 8 0,0-6 0,-3 13 0,5-7 0,-5 6 0,2-7 0,-3-14 0,0 12 0,0-10 0,2 25 0,-1-3 0,2 3 0,-3-3 0,0 3 0,5 0 0,-4 6 0,13 12 0,-12-1 0,18 27 0,-17-21 0,9 12 0,-12-18 0,8 5 0,-2 4 0,3 0 0,-5 18 0,-4-1 0,3-1 0,-3 2 0,3-24 0,-3 4 0,3-8 0,-3 20 0,6-15 0,-6 16 0,3-19 0,-3 7 0,0-6 0,0 6 0,0-1 0,0-4 0,0 2 0,4 2 0,-3-8 0,3 6 0,-4 2 0,2-7 0,-1 27 0,2-1 0,-3-1 0,0 15 0,0-27 0,0 28 0,0-22 0,0 10 0,0-20 0,0-2 0,0 1 0,0 1 0,0 0 0,0-2 0,0 0 0,0-8 0,0 7 0,0-10 0,0 4 0,0-2 0,-4 10 0,3-8 0,-6 4 0,4-9 0,-3 0 0,0-3 0,0 0 0,-3-3 0,0 0 0,0 0 0,-3 0 0,3 0 0,0-3 0,0 0 0,3 0 0,0-3 0,0 3 0,0-3 0,0-3 0,0 3 0,-3-3 0,2 3 0,-1 0 0,4-9 0,-4 4 0,7-5 0,-7 7 0,7 1 0,-1 1 0,2-11 0,0 7 0,-3-7 0,2 6 0,-1 2 0,2-1 0,0-5 0,0 5 0,0-6 0,0 7 0,0 1 0,0 0 0,0 0 0,0 3 0,0-12 0,0 7 0,2-7 0,7-1 0,14-8 0,-6-1 0,21-12 0,-25 11 0,12 2 0,-12 3 0,-3 10 0,2-11 0,-8 14 0,0-1 0,-4 9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44:38.748"/>
    </inkml:context>
    <inkml:brush xml:id="br0">
      <inkml:brushProperty name="width" value="0.05" units="cm"/>
      <inkml:brushProperty name="height" value="0.05" units="cm"/>
    </inkml:brush>
  </inkml:definitions>
  <inkml:trace contextRef="#ctx0" brushRef="#br0">1 57 24575,'15'-7'0,"-4"1"0,4-2 0,-6 5 0,-3-2 0,0 1 0,3 1 0,20 0 0,-6 3 0,17-7 0,-23 5 0,-2-6 0,-9 8 0,0 0 0,0 0 0,0 0 0,0 0 0,0 0 0,-2 0 0,-2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44:40.292"/>
    </inkml:context>
    <inkml:brush xml:id="br0">
      <inkml:brushProperty name="width" value="0.05" units="cm"/>
      <inkml:brushProperty name="height" value="0.05" units="cm"/>
    </inkml:brush>
  </inkml:definitions>
  <inkml:trace contextRef="#ctx0" brushRef="#br0">0 62 24575,'6'-4'0,"0"-1"0,3 4 0,0-1 0,3-1 0,-2 2 0,-1-1 0,-3 2 0,0 0 0,9 0 0,15-6 0,13-2 0,0 0 0,-3-2 0,-1 9 0,17-3 0,-19 1 0,2 3 0,-36-3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44:41.860"/>
    </inkml:context>
    <inkml:brush xml:id="br0">
      <inkml:brushProperty name="width" value="0.05" units="cm"/>
      <inkml:brushProperty name="height" value="0.05" units="cm"/>
    </inkml:brush>
  </inkml:definitions>
  <inkml:trace contextRef="#ctx0" brushRef="#br0">361 0 24575,'-20'8'0,"1"2"0,9 5 0,-20 24 0,17-8 0,-30 21 0,27-23 0,-7-2 0,9-9 0,4-9 0,-9 22 0,8-16 0,-5 13 0,10-19 0,-1 6 0,-4 3 0,2-1 0,-2-2 0,5-9 0,0 3 0,0-2 0,0 1 0,0-2 0,-3 0 0,2 0 0,-1 0 0,2 0 0,0 0 0,2-2 0,2-2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44:43.208"/>
    </inkml:context>
    <inkml:brush xml:id="br0">
      <inkml:brushProperty name="width" value="0.05" units="cm"/>
      <inkml:brushProperty name="height" value="0.05" units="cm"/>
    </inkml:brush>
  </inkml:definitions>
  <inkml:trace contextRef="#ctx0" brushRef="#br0">1 0 24575,'12'8'0,"-4"1"0,10-2 0,1 3 0,-6-3 0,6 0 0,-7 2 0,-3-3 0,22 13 0,-19-11 0,16 5 0,-19-5 0,-3-6 0,8 15 0,-7-11 0,7 11 0,2-5 0,4 3 0,-2-2 0,-3-2 0,-9-5 0,2 3 0,-1-3 0,7 12 0,-7-10 0,14 13 0,-13-14 0,7 4 0,-12-7 0,0-2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45:01.122"/>
    </inkml:context>
    <inkml:brush xml:id="br0">
      <inkml:brushProperty name="width" value="0.05" units="cm"/>
      <inkml:brushProperty name="height" value="0.05" units="cm"/>
    </inkml:brush>
  </inkml:definitions>
  <inkml:trace contextRef="#ctx0" brushRef="#br0">1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895A86C7-4926-2D4F-9F3E-F416BC61271F}" type="datetimeFigureOut">
              <a:rPr lang="en-US" smtClean="0"/>
              <a:t>7/18/2024</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9644329A-7713-F041-A93F-087C1FEEC335}" type="slidenum">
              <a:rPr lang="en-US" smtClean="0"/>
              <a:t>‹#›</a:t>
            </a:fld>
            <a:endParaRPr lang="en-US"/>
          </a:p>
        </p:txBody>
      </p:sp>
    </p:spTree>
    <p:extLst>
      <p:ext uri="{BB962C8B-B14F-4D97-AF65-F5344CB8AC3E}">
        <p14:creationId xmlns:p14="http://schemas.microsoft.com/office/powerpoint/2010/main" val="2768739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485D579E-BB51-034B-B0D5-C02749BDA8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9674">
              <a:spcBef>
                <a:spcPct val="30000"/>
              </a:spcBef>
              <a:defRPr sz="1300">
                <a:solidFill>
                  <a:schemeClr val="tx1"/>
                </a:solidFill>
                <a:latin typeface="Times New Roman" panose="02020603050405020304" pitchFamily="18" charset="0"/>
              </a:defRPr>
            </a:lvl1pPr>
            <a:lvl2pPr marL="804986" indent="-309610" defTabSz="1009674">
              <a:spcBef>
                <a:spcPct val="30000"/>
              </a:spcBef>
              <a:defRPr sz="1300">
                <a:solidFill>
                  <a:schemeClr val="tx1"/>
                </a:solidFill>
                <a:latin typeface="Times New Roman" panose="02020603050405020304" pitchFamily="18" charset="0"/>
              </a:defRPr>
            </a:lvl2pPr>
            <a:lvl3pPr marL="1238441" indent="-247688" defTabSz="1009674">
              <a:spcBef>
                <a:spcPct val="30000"/>
              </a:spcBef>
              <a:defRPr sz="1300">
                <a:solidFill>
                  <a:schemeClr val="tx1"/>
                </a:solidFill>
                <a:latin typeface="Times New Roman" panose="02020603050405020304" pitchFamily="18" charset="0"/>
              </a:defRPr>
            </a:lvl3pPr>
            <a:lvl4pPr marL="1733817" indent="-247688" defTabSz="1009674">
              <a:spcBef>
                <a:spcPct val="30000"/>
              </a:spcBef>
              <a:defRPr sz="1300">
                <a:solidFill>
                  <a:schemeClr val="tx1"/>
                </a:solidFill>
                <a:latin typeface="Times New Roman" panose="02020603050405020304" pitchFamily="18" charset="0"/>
              </a:defRPr>
            </a:lvl4pPr>
            <a:lvl5pPr marL="2229193" indent="-247688" defTabSz="1009674">
              <a:spcBef>
                <a:spcPct val="30000"/>
              </a:spcBef>
              <a:defRPr sz="1300">
                <a:solidFill>
                  <a:schemeClr val="tx1"/>
                </a:solidFill>
                <a:latin typeface="Times New Roman" panose="02020603050405020304" pitchFamily="18" charset="0"/>
              </a:defRPr>
            </a:lvl5pPr>
            <a:lvl6pPr marL="2724569" indent="-247688" defTabSz="1009674" eaLnBrk="0" fontAlgn="base" hangingPunct="0">
              <a:spcBef>
                <a:spcPct val="30000"/>
              </a:spcBef>
              <a:spcAft>
                <a:spcPct val="0"/>
              </a:spcAft>
              <a:defRPr sz="1300">
                <a:solidFill>
                  <a:schemeClr val="tx1"/>
                </a:solidFill>
                <a:latin typeface="Times New Roman" panose="02020603050405020304" pitchFamily="18" charset="0"/>
              </a:defRPr>
            </a:lvl6pPr>
            <a:lvl7pPr marL="3219945" indent="-247688" defTabSz="1009674" eaLnBrk="0" fontAlgn="base" hangingPunct="0">
              <a:spcBef>
                <a:spcPct val="30000"/>
              </a:spcBef>
              <a:spcAft>
                <a:spcPct val="0"/>
              </a:spcAft>
              <a:defRPr sz="1300">
                <a:solidFill>
                  <a:schemeClr val="tx1"/>
                </a:solidFill>
                <a:latin typeface="Times New Roman" panose="02020603050405020304" pitchFamily="18" charset="0"/>
              </a:defRPr>
            </a:lvl7pPr>
            <a:lvl8pPr marL="3715322" indent="-247688" defTabSz="1009674" eaLnBrk="0" fontAlgn="base" hangingPunct="0">
              <a:spcBef>
                <a:spcPct val="30000"/>
              </a:spcBef>
              <a:spcAft>
                <a:spcPct val="0"/>
              </a:spcAft>
              <a:defRPr sz="1300">
                <a:solidFill>
                  <a:schemeClr val="tx1"/>
                </a:solidFill>
                <a:latin typeface="Times New Roman" panose="02020603050405020304" pitchFamily="18" charset="0"/>
              </a:defRPr>
            </a:lvl8pPr>
            <a:lvl9pPr marL="4210698" indent="-247688" defTabSz="1009674" eaLnBrk="0" fontAlgn="base" hangingPunct="0">
              <a:spcBef>
                <a:spcPct val="30000"/>
              </a:spcBef>
              <a:spcAft>
                <a:spcPct val="0"/>
              </a:spcAft>
              <a:defRPr sz="1300">
                <a:solidFill>
                  <a:schemeClr val="tx1"/>
                </a:solidFill>
                <a:latin typeface="Times New Roman" panose="02020603050405020304" pitchFamily="18" charset="0"/>
              </a:defRPr>
            </a:lvl9pPr>
          </a:lstStyle>
          <a:p>
            <a:pPr>
              <a:spcBef>
                <a:spcPct val="0"/>
              </a:spcBef>
            </a:pPr>
            <a:fld id="{433A6158-5965-AB4A-A367-7BB64311B9F5}" type="slidenum">
              <a:rPr lang="en-US" altLang="en-US"/>
              <a:pPr>
                <a:spcBef>
                  <a:spcPct val="0"/>
                </a:spcBef>
              </a:pPr>
              <a:t>4</a:t>
            </a:fld>
            <a:endParaRPr lang="en-US" altLang="en-US"/>
          </a:p>
        </p:txBody>
      </p:sp>
      <p:sp>
        <p:nvSpPr>
          <p:cNvPr id="10243" name="Rectangle 2">
            <a:extLst>
              <a:ext uri="{FF2B5EF4-FFF2-40B4-BE49-F238E27FC236}">
                <a16:creationId xmlns:a16="http://schemas.microsoft.com/office/drawing/2014/main" id="{24B16A5F-F430-774F-B270-42B4D23D06A6}"/>
              </a:ext>
            </a:extLst>
          </p:cNvPr>
          <p:cNvSpPr>
            <a:spLocks noGrp="1" noRot="1" noChangeAspect="1" noChangeArrowheads="1" noTextEdit="1"/>
          </p:cNvSpPr>
          <p:nvPr>
            <p:ph type="sldImg"/>
          </p:nvPr>
        </p:nvSpPr>
        <p:spPr>
          <a:xfrm>
            <a:off x="187325" y="774700"/>
            <a:ext cx="6889750" cy="3876675"/>
          </a:xfrm>
          <a:ln/>
        </p:spPr>
      </p:sp>
      <p:sp>
        <p:nvSpPr>
          <p:cNvPr id="10244" name="Rectangle 3">
            <a:extLst>
              <a:ext uri="{FF2B5EF4-FFF2-40B4-BE49-F238E27FC236}">
                <a16:creationId xmlns:a16="http://schemas.microsoft.com/office/drawing/2014/main" id="{49713C11-FBB7-A44C-BB99-E44762EA38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294" tIns="50647" rIns="101294" bIns="50647"/>
          <a:lstStyle/>
          <a:p>
            <a:endParaRPr lang="en-US" altLang="en-US"/>
          </a:p>
        </p:txBody>
      </p:sp>
    </p:spTree>
    <p:extLst>
      <p:ext uri="{BB962C8B-B14F-4D97-AF65-F5344CB8AC3E}">
        <p14:creationId xmlns:p14="http://schemas.microsoft.com/office/powerpoint/2010/main" val="975757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7C77D012-3B2D-1A4F-8A10-AD45D32DB544}"/>
              </a:ext>
            </a:extLst>
          </p:cNvPr>
          <p:cNvSpPr txBox="1">
            <a:spLocks noGrp="1" noChangeArrowheads="1"/>
          </p:cNvSpPr>
          <p:nvPr/>
        </p:nvSpPr>
        <p:spPr bwMode="auto">
          <a:xfrm>
            <a:off x="4114437" y="9820609"/>
            <a:ext cx="3147495" cy="517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950" tIns="50476" rIns="100950" bIns="50476" anchor="b"/>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CBCE348D-286B-FF4D-80F3-CAE8B755EB3E}" type="slidenum">
              <a:rPr lang="en-US" altLang="en-US"/>
              <a:pPr algn="r">
                <a:spcBef>
                  <a:spcPct val="0"/>
                </a:spcBef>
              </a:pPr>
              <a:t>40</a:t>
            </a:fld>
            <a:endParaRPr lang="en-US" altLang="en-US"/>
          </a:p>
        </p:txBody>
      </p:sp>
      <p:sp>
        <p:nvSpPr>
          <p:cNvPr id="51203" name="Rectangle 2">
            <a:extLst>
              <a:ext uri="{FF2B5EF4-FFF2-40B4-BE49-F238E27FC236}">
                <a16:creationId xmlns:a16="http://schemas.microsoft.com/office/drawing/2014/main" id="{C56FC851-5719-FC4B-8514-2CF6214C2C97}"/>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2F1E4EC9-039D-9343-BCF6-704D75F286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a:p>
        </p:txBody>
      </p:sp>
    </p:spTree>
    <p:extLst>
      <p:ext uri="{BB962C8B-B14F-4D97-AF65-F5344CB8AC3E}">
        <p14:creationId xmlns:p14="http://schemas.microsoft.com/office/powerpoint/2010/main" val="869920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330EAD77-EE8D-A743-8CFE-2D615BD05A3C}"/>
              </a:ext>
            </a:extLst>
          </p:cNvPr>
          <p:cNvSpPr txBox="1">
            <a:spLocks noGrp="1" noChangeArrowheads="1"/>
          </p:cNvSpPr>
          <p:nvPr/>
        </p:nvSpPr>
        <p:spPr bwMode="auto">
          <a:xfrm>
            <a:off x="4114437" y="9820609"/>
            <a:ext cx="3147495" cy="517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950" tIns="50476" rIns="100950" bIns="50476" anchor="b"/>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F66BA8DE-E358-C347-8933-168A6BA821E0}" type="slidenum">
              <a:rPr lang="en-US" altLang="en-US"/>
              <a:pPr algn="r">
                <a:spcBef>
                  <a:spcPct val="0"/>
                </a:spcBef>
              </a:pPr>
              <a:t>41</a:t>
            </a:fld>
            <a:endParaRPr lang="en-US" altLang="en-US"/>
          </a:p>
        </p:txBody>
      </p:sp>
      <p:sp>
        <p:nvSpPr>
          <p:cNvPr id="63491" name="Rectangle 2">
            <a:extLst>
              <a:ext uri="{FF2B5EF4-FFF2-40B4-BE49-F238E27FC236}">
                <a16:creationId xmlns:a16="http://schemas.microsoft.com/office/drawing/2014/main" id="{EF683060-3537-CE47-9514-3890C245E4F4}"/>
              </a:ext>
            </a:extLst>
          </p:cNvPr>
          <p:cNvSpPr>
            <a:spLocks noGrp="1" noRot="1" noChangeAspect="1" noChangeArrowheads="1" noTextEdit="1"/>
          </p:cNvSpPr>
          <p:nvPr>
            <p:ph type="sldImg"/>
          </p:nvPr>
        </p:nvSpPr>
        <p:spPr>
          <a:xfrm>
            <a:off x="185738" y="774700"/>
            <a:ext cx="6889750" cy="3876675"/>
          </a:xfrm>
          <a:ln/>
        </p:spPr>
      </p:sp>
      <p:sp>
        <p:nvSpPr>
          <p:cNvPr id="63492" name="Rectangle 3">
            <a:extLst>
              <a:ext uri="{FF2B5EF4-FFF2-40B4-BE49-F238E27FC236}">
                <a16:creationId xmlns:a16="http://schemas.microsoft.com/office/drawing/2014/main" id="{B73DC209-E285-1D4C-BD21-1A428409D7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63" tIns="50281" rIns="100563" bIns="50281"/>
          <a:lstStyle/>
          <a:p>
            <a:endParaRPr lang="en-US" altLang="en-US"/>
          </a:p>
        </p:txBody>
      </p:sp>
    </p:spTree>
    <p:extLst>
      <p:ext uri="{BB962C8B-B14F-4D97-AF65-F5344CB8AC3E}">
        <p14:creationId xmlns:p14="http://schemas.microsoft.com/office/powerpoint/2010/main" val="2495364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FD294180-E37A-7942-AF34-6B68101045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9674">
              <a:spcBef>
                <a:spcPct val="30000"/>
              </a:spcBef>
              <a:defRPr sz="1300">
                <a:solidFill>
                  <a:schemeClr val="tx1"/>
                </a:solidFill>
                <a:latin typeface="Times New Roman" panose="02020603050405020304" pitchFamily="18" charset="0"/>
              </a:defRPr>
            </a:lvl1pPr>
            <a:lvl2pPr marL="804986" indent="-309610" defTabSz="1009674">
              <a:spcBef>
                <a:spcPct val="30000"/>
              </a:spcBef>
              <a:defRPr sz="1300">
                <a:solidFill>
                  <a:schemeClr val="tx1"/>
                </a:solidFill>
                <a:latin typeface="Times New Roman" panose="02020603050405020304" pitchFamily="18" charset="0"/>
              </a:defRPr>
            </a:lvl2pPr>
            <a:lvl3pPr marL="1238441" indent="-247688" defTabSz="1009674">
              <a:spcBef>
                <a:spcPct val="30000"/>
              </a:spcBef>
              <a:defRPr sz="1300">
                <a:solidFill>
                  <a:schemeClr val="tx1"/>
                </a:solidFill>
                <a:latin typeface="Times New Roman" panose="02020603050405020304" pitchFamily="18" charset="0"/>
              </a:defRPr>
            </a:lvl3pPr>
            <a:lvl4pPr marL="1733817" indent="-247688" defTabSz="1009674">
              <a:spcBef>
                <a:spcPct val="30000"/>
              </a:spcBef>
              <a:defRPr sz="1300">
                <a:solidFill>
                  <a:schemeClr val="tx1"/>
                </a:solidFill>
                <a:latin typeface="Times New Roman" panose="02020603050405020304" pitchFamily="18" charset="0"/>
              </a:defRPr>
            </a:lvl4pPr>
            <a:lvl5pPr marL="2229193" indent="-247688" defTabSz="1009674">
              <a:spcBef>
                <a:spcPct val="30000"/>
              </a:spcBef>
              <a:defRPr sz="1300">
                <a:solidFill>
                  <a:schemeClr val="tx1"/>
                </a:solidFill>
                <a:latin typeface="Times New Roman" panose="02020603050405020304" pitchFamily="18" charset="0"/>
              </a:defRPr>
            </a:lvl5pPr>
            <a:lvl6pPr marL="2724569" indent="-247688" defTabSz="1009674" eaLnBrk="0" fontAlgn="base" hangingPunct="0">
              <a:spcBef>
                <a:spcPct val="30000"/>
              </a:spcBef>
              <a:spcAft>
                <a:spcPct val="0"/>
              </a:spcAft>
              <a:defRPr sz="1300">
                <a:solidFill>
                  <a:schemeClr val="tx1"/>
                </a:solidFill>
                <a:latin typeface="Times New Roman" panose="02020603050405020304" pitchFamily="18" charset="0"/>
              </a:defRPr>
            </a:lvl6pPr>
            <a:lvl7pPr marL="3219945" indent="-247688" defTabSz="1009674" eaLnBrk="0" fontAlgn="base" hangingPunct="0">
              <a:spcBef>
                <a:spcPct val="30000"/>
              </a:spcBef>
              <a:spcAft>
                <a:spcPct val="0"/>
              </a:spcAft>
              <a:defRPr sz="1300">
                <a:solidFill>
                  <a:schemeClr val="tx1"/>
                </a:solidFill>
                <a:latin typeface="Times New Roman" panose="02020603050405020304" pitchFamily="18" charset="0"/>
              </a:defRPr>
            </a:lvl7pPr>
            <a:lvl8pPr marL="3715322" indent="-247688" defTabSz="1009674" eaLnBrk="0" fontAlgn="base" hangingPunct="0">
              <a:spcBef>
                <a:spcPct val="30000"/>
              </a:spcBef>
              <a:spcAft>
                <a:spcPct val="0"/>
              </a:spcAft>
              <a:defRPr sz="1300">
                <a:solidFill>
                  <a:schemeClr val="tx1"/>
                </a:solidFill>
                <a:latin typeface="Times New Roman" panose="02020603050405020304" pitchFamily="18" charset="0"/>
              </a:defRPr>
            </a:lvl8pPr>
            <a:lvl9pPr marL="4210698" indent="-247688" defTabSz="1009674" eaLnBrk="0" fontAlgn="base" hangingPunct="0">
              <a:spcBef>
                <a:spcPct val="30000"/>
              </a:spcBef>
              <a:spcAft>
                <a:spcPct val="0"/>
              </a:spcAft>
              <a:defRPr sz="1300">
                <a:solidFill>
                  <a:schemeClr val="tx1"/>
                </a:solidFill>
                <a:latin typeface="Times New Roman" panose="02020603050405020304" pitchFamily="18" charset="0"/>
              </a:defRPr>
            </a:lvl9pPr>
          </a:lstStyle>
          <a:p>
            <a:pPr>
              <a:spcBef>
                <a:spcPct val="0"/>
              </a:spcBef>
            </a:pPr>
            <a:fld id="{49870605-B2B4-1446-B908-E227B88806BD}" type="slidenum">
              <a:rPr lang="en-US" altLang="en-US"/>
              <a:pPr>
                <a:spcBef>
                  <a:spcPct val="0"/>
                </a:spcBef>
              </a:pPr>
              <a:t>46</a:t>
            </a:fld>
            <a:endParaRPr lang="en-US" altLang="en-US"/>
          </a:p>
        </p:txBody>
      </p:sp>
      <p:sp>
        <p:nvSpPr>
          <p:cNvPr id="69635" name="Rectangle 2">
            <a:extLst>
              <a:ext uri="{FF2B5EF4-FFF2-40B4-BE49-F238E27FC236}">
                <a16:creationId xmlns:a16="http://schemas.microsoft.com/office/drawing/2014/main" id="{A5A9E00E-E551-6D48-AA0B-091D67F7A99A}"/>
              </a:ext>
            </a:extLst>
          </p:cNvPr>
          <p:cNvSpPr>
            <a:spLocks noGrp="1" noRot="1" noChangeAspect="1" noChangeArrowheads="1" noTextEdit="1"/>
          </p:cNvSpPr>
          <p:nvPr>
            <p:ph type="sldImg"/>
          </p:nvPr>
        </p:nvSpPr>
        <p:spPr>
          <a:xfrm>
            <a:off x="188913" y="776288"/>
            <a:ext cx="6888162" cy="3875087"/>
          </a:xfrm>
          <a:ln/>
        </p:spPr>
      </p:sp>
      <p:sp>
        <p:nvSpPr>
          <p:cNvPr id="69636" name="Rectangle 3">
            <a:extLst>
              <a:ext uri="{FF2B5EF4-FFF2-40B4-BE49-F238E27FC236}">
                <a16:creationId xmlns:a16="http://schemas.microsoft.com/office/drawing/2014/main" id="{410BF97F-28A9-9343-ACCE-20D1CD4D5CCD}"/>
              </a:ext>
            </a:extLst>
          </p:cNvPr>
          <p:cNvSpPr>
            <a:spLocks noGrp="1" noChangeArrowheads="1"/>
          </p:cNvSpPr>
          <p:nvPr>
            <p:ph type="body" idx="1"/>
          </p:nvPr>
        </p:nvSpPr>
        <p:spPr>
          <a:xfrm>
            <a:off x="968588" y="4909417"/>
            <a:ext cx="5324758" cy="465177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325" tIns="49162" rIns="98325" bIns="49162"/>
          <a:lstStyle/>
          <a:p>
            <a:endParaRPr lang="en-US" altLang="en-US"/>
          </a:p>
        </p:txBody>
      </p:sp>
    </p:spTree>
    <p:extLst>
      <p:ext uri="{BB962C8B-B14F-4D97-AF65-F5344CB8AC3E}">
        <p14:creationId xmlns:p14="http://schemas.microsoft.com/office/powerpoint/2010/main" val="876844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D93CE98D-3BB7-454F-90E2-4B3BEF7F23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9674">
              <a:spcBef>
                <a:spcPct val="30000"/>
              </a:spcBef>
              <a:defRPr sz="1300">
                <a:solidFill>
                  <a:schemeClr val="tx1"/>
                </a:solidFill>
                <a:latin typeface="Times New Roman" panose="02020603050405020304" pitchFamily="18" charset="0"/>
              </a:defRPr>
            </a:lvl1pPr>
            <a:lvl2pPr marL="804986" indent="-309610" defTabSz="1009674">
              <a:spcBef>
                <a:spcPct val="30000"/>
              </a:spcBef>
              <a:defRPr sz="1300">
                <a:solidFill>
                  <a:schemeClr val="tx1"/>
                </a:solidFill>
                <a:latin typeface="Times New Roman" panose="02020603050405020304" pitchFamily="18" charset="0"/>
              </a:defRPr>
            </a:lvl2pPr>
            <a:lvl3pPr marL="1238441" indent="-247688" defTabSz="1009674">
              <a:spcBef>
                <a:spcPct val="30000"/>
              </a:spcBef>
              <a:defRPr sz="1300">
                <a:solidFill>
                  <a:schemeClr val="tx1"/>
                </a:solidFill>
                <a:latin typeface="Times New Roman" panose="02020603050405020304" pitchFamily="18" charset="0"/>
              </a:defRPr>
            </a:lvl3pPr>
            <a:lvl4pPr marL="1733817" indent="-247688" defTabSz="1009674">
              <a:spcBef>
                <a:spcPct val="30000"/>
              </a:spcBef>
              <a:defRPr sz="1300">
                <a:solidFill>
                  <a:schemeClr val="tx1"/>
                </a:solidFill>
                <a:latin typeface="Times New Roman" panose="02020603050405020304" pitchFamily="18" charset="0"/>
              </a:defRPr>
            </a:lvl4pPr>
            <a:lvl5pPr marL="2229193" indent="-247688" defTabSz="1009674">
              <a:spcBef>
                <a:spcPct val="30000"/>
              </a:spcBef>
              <a:defRPr sz="1300">
                <a:solidFill>
                  <a:schemeClr val="tx1"/>
                </a:solidFill>
                <a:latin typeface="Times New Roman" panose="02020603050405020304" pitchFamily="18" charset="0"/>
              </a:defRPr>
            </a:lvl5pPr>
            <a:lvl6pPr marL="2724569" indent="-247688" defTabSz="1009674" eaLnBrk="0" fontAlgn="base" hangingPunct="0">
              <a:spcBef>
                <a:spcPct val="30000"/>
              </a:spcBef>
              <a:spcAft>
                <a:spcPct val="0"/>
              </a:spcAft>
              <a:defRPr sz="1300">
                <a:solidFill>
                  <a:schemeClr val="tx1"/>
                </a:solidFill>
                <a:latin typeface="Times New Roman" panose="02020603050405020304" pitchFamily="18" charset="0"/>
              </a:defRPr>
            </a:lvl6pPr>
            <a:lvl7pPr marL="3219945" indent="-247688" defTabSz="1009674" eaLnBrk="0" fontAlgn="base" hangingPunct="0">
              <a:spcBef>
                <a:spcPct val="30000"/>
              </a:spcBef>
              <a:spcAft>
                <a:spcPct val="0"/>
              </a:spcAft>
              <a:defRPr sz="1300">
                <a:solidFill>
                  <a:schemeClr val="tx1"/>
                </a:solidFill>
                <a:latin typeface="Times New Roman" panose="02020603050405020304" pitchFamily="18" charset="0"/>
              </a:defRPr>
            </a:lvl7pPr>
            <a:lvl8pPr marL="3715322" indent="-247688" defTabSz="1009674" eaLnBrk="0" fontAlgn="base" hangingPunct="0">
              <a:spcBef>
                <a:spcPct val="30000"/>
              </a:spcBef>
              <a:spcAft>
                <a:spcPct val="0"/>
              </a:spcAft>
              <a:defRPr sz="1300">
                <a:solidFill>
                  <a:schemeClr val="tx1"/>
                </a:solidFill>
                <a:latin typeface="Times New Roman" panose="02020603050405020304" pitchFamily="18" charset="0"/>
              </a:defRPr>
            </a:lvl8pPr>
            <a:lvl9pPr marL="4210698" indent="-247688" defTabSz="1009674" eaLnBrk="0" fontAlgn="base" hangingPunct="0">
              <a:spcBef>
                <a:spcPct val="30000"/>
              </a:spcBef>
              <a:spcAft>
                <a:spcPct val="0"/>
              </a:spcAft>
              <a:defRPr sz="1300">
                <a:solidFill>
                  <a:schemeClr val="tx1"/>
                </a:solidFill>
                <a:latin typeface="Times New Roman" panose="02020603050405020304" pitchFamily="18" charset="0"/>
              </a:defRPr>
            </a:lvl9pPr>
          </a:lstStyle>
          <a:p>
            <a:pPr>
              <a:spcBef>
                <a:spcPct val="0"/>
              </a:spcBef>
            </a:pPr>
            <a:fld id="{6BAC5218-4C10-2946-9384-4DBC68A6EAAF}" type="slidenum">
              <a:rPr lang="en-US" altLang="en-US"/>
              <a:pPr>
                <a:spcBef>
                  <a:spcPct val="0"/>
                </a:spcBef>
              </a:pPr>
              <a:t>47</a:t>
            </a:fld>
            <a:endParaRPr lang="en-US" altLang="en-US"/>
          </a:p>
        </p:txBody>
      </p:sp>
      <p:sp>
        <p:nvSpPr>
          <p:cNvPr id="71683" name="Rectangle 2">
            <a:extLst>
              <a:ext uri="{FF2B5EF4-FFF2-40B4-BE49-F238E27FC236}">
                <a16:creationId xmlns:a16="http://schemas.microsoft.com/office/drawing/2014/main" id="{66DCE4C5-96B5-A245-B47B-BC13FD0C5212}"/>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0B8678C-FEB1-B548-AFB8-DE4F61329B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02939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3398CA77-AB7A-794B-BD8E-AB33090E9059}"/>
              </a:ext>
            </a:extLst>
          </p:cNvPr>
          <p:cNvSpPr txBox="1">
            <a:spLocks noGrp="1" noChangeArrowheads="1"/>
          </p:cNvSpPr>
          <p:nvPr/>
        </p:nvSpPr>
        <p:spPr bwMode="auto">
          <a:xfrm>
            <a:off x="4114437" y="9820609"/>
            <a:ext cx="3147495" cy="517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950" tIns="50476" rIns="100950" bIns="50476" anchor="b"/>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29677A4C-DD23-704E-90CA-1587092689D6}" type="slidenum">
              <a:rPr lang="en-US" altLang="en-US"/>
              <a:pPr algn="r">
                <a:spcBef>
                  <a:spcPct val="0"/>
                </a:spcBef>
              </a:pPr>
              <a:t>49</a:t>
            </a:fld>
            <a:endParaRPr lang="en-US" altLang="en-US"/>
          </a:p>
        </p:txBody>
      </p:sp>
      <p:sp>
        <p:nvSpPr>
          <p:cNvPr id="73731" name="Rectangle 2">
            <a:extLst>
              <a:ext uri="{FF2B5EF4-FFF2-40B4-BE49-F238E27FC236}">
                <a16:creationId xmlns:a16="http://schemas.microsoft.com/office/drawing/2014/main" id="{044E6246-0EA9-3840-9F4A-39396F4A46B9}"/>
              </a:ext>
            </a:extLst>
          </p:cNvPr>
          <p:cNvSpPr>
            <a:spLocks noGrp="1" noRot="1" noChangeAspect="1" noChangeArrowheads="1" noTextEdit="1"/>
          </p:cNvSpPr>
          <p:nvPr>
            <p:ph type="sldImg"/>
          </p:nvPr>
        </p:nvSpPr>
        <p:spPr>
          <a:xfrm>
            <a:off x="203200" y="784225"/>
            <a:ext cx="6861175" cy="3860800"/>
          </a:xfrm>
          <a:ln/>
        </p:spPr>
      </p:sp>
      <p:sp>
        <p:nvSpPr>
          <p:cNvPr id="73732" name="Rectangle 3">
            <a:extLst>
              <a:ext uri="{FF2B5EF4-FFF2-40B4-BE49-F238E27FC236}">
                <a16:creationId xmlns:a16="http://schemas.microsoft.com/office/drawing/2014/main" id="{2429EBDB-472A-F74D-B3A7-DF309EC25CD1}"/>
              </a:ext>
            </a:extLst>
          </p:cNvPr>
          <p:cNvSpPr>
            <a:spLocks noGrp="1" noChangeArrowheads="1"/>
          </p:cNvSpPr>
          <p:nvPr>
            <p:ph type="body" idx="1"/>
          </p:nvPr>
        </p:nvSpPr>
        <p:spPr>
          <a:xfrm>
            <a:off x="966943" y="4911193"/>
            <a:ext cx="5326403" cy="46482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029109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4FBF3407-0B42-D34C-BDE4-D7534FACEE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9674">
              <a:spcBef>
                <a:spcPct val="30000"/>
              </a:spcBef>
              <a:defRPr sz="1300">
                <a:solidFill>
                  <a:schemeClr val="tx1"/>
                </a:solidFill>
                <a:latin typeface="Times New Roman" panose="02020603050405020304" pitchFamily="18" charset="0"/>
              </a:defRPr>
            </a:lvl1pPr>
            <a:lvl2pPr marL="804986" indent="-309610" defTabSz="1009674">
              <a:spcBef>
                <a:spcPct val="30000"/>
              </a:spcBef>
              <a:defRPr sz="1300">
                <a:solidFill>
                  <a:schemeClr val="tx1"/>
                </a:solidFill>
                <a:latin typeface="Times New Roman" panose="02020603050405020304" pitchFamily="18" charset="0"/>
              </a:defRPr>
            </a:lvl2pPr>
            <a:lvl3pPr marL="1238441" indent="-247688" defTabSz="1009674">
              <a:spcBef>
                <a:spcPct val="30000"/>
              </a:spcBef>
              <a:defRPr sz="1300">
                <a:solidFill>
                  <a:schemeClr val="tx1"/>
                </a:solidFill>
                <a:latin typeface="Times New Roman" panose="02020603050405020304" pitchFamily="18" charset="0"/>
              </a:defRPr>
            </a:lvl3pPr>
            <a:lvl4pPr marL="1733817" indent="-247688" defTabSz="1009674">
              <a:spcBef>
                <a:spcPct val="30000"/>
              </a:spcBef>
              <a:defRPr sz="1300">
                <a:solidFill>
                  <a:schemeClr val="tx1"/>
                </a:solidFill>
                <a:latin typeface="Times New Roman" panose="02020603050405020304" pitchFamily="18" charset="0"/>
              </a:defRPr>
            </a:lvl4pPr>
            <a:lvl5pPr marL="2229193" indent="-247688" defTabSz="1009674">
              <a:spcBef>
                <a:spcPct val="30000"/>
              </a:spcBef>
              <a:defRPr sz="1300">
                <a:solidFill>
                  <a:schemeClr val="tx1"/>
                </a:solidFill>
                <a:latin typeface="Times New Roman" panose="02020603050405020304" pitchFamily="18" charset="0"/>
              </a:defRPr>
            </a:lvl5pPr>
            <a:lvl6pPr marL="2724569" indent="-247688" defTabSz="1009674" eaLnBrk="0" fontAlgn="base" hangingPunct="0">
              <a:spcBef>
                <a:spcPct val="30000"/>
              </a:spcBef>
              <a:spcAft>
                <a:spcPct val="0"/>
              </a:spcAft>
              <a:defRPr sz="1300">
                <a:solidFill>
                  <a:schemeClr val="tx1"/>
                </a:solidFill>
                <a:latin typeface="Times New Roman" panose="02020603050405020304" pitchFamily="18" charset="0"/>
              </a:defRPr>
            </a:lvl6pPr>
            <a:lvl7pPr marL="3219945" indent="-247688" defTabSz="1009674" eaLnBrk="0" fontAlgn="base" hangingPunct="0">
              <a:spcBef>
                <a:spcPct val="30000"/>
              </a:spcBef>
              <a:spcAft>
                <a:spcPct val="0"/>
              </a:spcAft>
              <a:defRPr sz="1300">
                <a:solidFill>
                  <a:schemeClr val="tx1"/>
                </a:solidFill>
                <a:latin typeface="Times New Roman" panose="02020603050405020304" pitchFamily="18" charset="0"/>
              </a:defRPr>
            </a:lvl7pPr>
            <a:lvl8pPr marL="3715322" indent="-247688" defTabSz="1009674" eaLnBrk="0" fontAlgn="base" hangingPunct="0">
              <a:spcBef>
                <a:spcPct val="30000"/>
              </a:spcBef>
              <a:spcAft>
                <a:spcPct val="0"/>
              </a:spcAft>
              <a:defRPr sz="1300">
                <a:solidFill>
                  <a:schemeClr val="tx1"/>
                </a:solidFill>
                <a:latin typeface="Times New Roman" panose="02020603050405020304" pitchFamily="18" charset="0"/>
              </a:defRPr>
            </a:lvl8pPr>
            <a:lvl9pPr marL="4210698" indent="-247688" defTabSz="1009674" eaLnBrk="0" fontAlgn="base" hangingPunct="0">
              <a:spcBef>
                <a:spcPct val="30000"/>
              </a:spcBef>
              <a:spcAft>
                <a:spcPct val="0"/>
              </a:spcAft>
              <a:defRPr sz="1300">
                <a:solidFill>
                  <a:schemeClr val="tx1"/>
                </a:solidFill>
                <a:latin typeface="Times New Roman" panose="02020603050405020304" pitchFamily="18" charset="0"/>
              </a:defRPr>
            </a:lvl9pPr>
          </a:lstStyle>
          <a:p>
            <a:pPr>
              <a:spcBef>
                <a:spcPct val="0"/>
              </a:spcBef>
            </a:pPr>
            <a:fld id="{15424AA9-29F8-E345-B2A4-694D6C97899D}" type="slidenum">
              <a:rPr lang="en-US" altLang="en-US"/>
              <a:pPr>
                <a:spcBef>
                  <a:spcPct val="0"/>
                </a:spcBef>
              </a:pPr>
              <a:t>50</a:t>
            </a:fld>
            <a:endParaRPr lang="en-US" altLang="en-US"/>
          </a:p>
        </p:txBody>
      </p:sp>
      <p:sp>
        <p:nvSpPr>
          <p:cNvPr id="75779" name="Rectangle 2">
            <a:extLst>
              <a:ext uri="{FF2B5EF4-FFF2-40B4-BE49-F238E27FC236}">
                <a16:creationId xmlns:a16="http://schemas.microsoft.com/office/drawing/2014/main" id="{10BADF57-138D-5D46-918C-39DAAD48E8EF}"/>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754CB0AE-3C14-C64D-826F-60F7901762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61633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2CFAA146-9AD8-604B-B809-6CEFAC21D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9674">
              <a:spcBef>
                <a:spcPct val="30000"/>
              </a:spcBef>
              <a:defRPr sz="1300">
                <a:solidFill>
                  <a:schemeClr val="tx1"/>
                </a:solidFill>
                <a:latin typeface="Times New Roman" panose="02020603050405020304" pitchFamily="18" charset="0"/>
              </a:defRPr>
            </a:lvl1pPr>
            <a:lvl2pPr marL="804986" indent="-309610" defTabSz="1009674">
              <a:spcBef>
                <a:spcPct val="30000"/>
              </a:spcBef>
              <a:defRPr sz="1300">
                <a:solidFill>
                  <a:schemeClr val="tx1"/>
                </a:solidFill>
                <a:latin typeface="Times New Roman" panose="02020603050405020304" pitchFamily="18" charset="0"/>
              </a:defRPr>
            </a:lvl2pPr>
            <a:lvl3pPr marL="1238441" indent="-247688" defTabSz="1009674">
              <a:spcBef>
                <a:spcPct val="30000"/>
              </a:spcBef>
              <a:defRPr sz="1300">
                <a:solidFill>
                  <a:schemeClr val="tx1"/>
                </a:solidFill>
                <a:latin typeface="Times New Roman" panose="02020603050405020304" pitchFamily="18" charset="0"/>
              </a:defRPr>
            </a:lvl3pPr>
            <a:lvl4pPr marL="1733817" indent="-247688" defTabSz="1009674">
              <a:spcBef>
                <a:spcPct val="30000"/>
              </a:spcBef>
              <a:defRPr sz="1300">
                <a:solidFill>
                  <a:schemeClr val="tx1"/>
                </a:solidFill>
                <a:latin typeface="Times New Roman" panose="02020603050405020304" pitchFamily="18" charset="0"/>
              </a:defRPr>
            </a:lvl4pPr>
            <a:lvl5pPr marL="2229193" indent="-247688" defTabSz="1009674">
              <a:spcBef>
                <a:spcPct val="30000"/>
              </a:spcBef>
              <a:defRPr sz="1300">
                <a:solidFill>
                  <a:schemeClr val="tx1"/>
                </a:solidFill>
                <a:latin typeface="Times New Roman" panose="02020603050405020304" pitchFamily="18" charset="0"/>
              </a:defRPr>
            </a:lvl5pPr>
            <a:lvl6pPr marL="2724569" indent="-247688" defTabSz="1009674" eaLnBrk="0" fontAlgn="base" hangingPunct="0">
              <a:spcBef>
                <a:spcPct val="30000"/>
              </a:spcBef>
              <a:spcAft>
                <a:spcPct val="0"/>
              </a:spcAft>
              <a:defRPr sz="1300">
                <a:solidFill>
                  <a:schemeClr val="tx1"/>
                </a:solidFill>
                <a:latin typeface="Times New Roman" panose="02020603050405020304" pitchFamily="18" charset="0"/>
              </a:defRPr>
            </a:lvl6pPr>
            <a:lvl7pPr marL="3219945" indent="-247688" defTabSz="1009674" eaLnBrk="0" fontAlgn="base" hangingPunct="0">
              <a:spcBef>
                <a:spcPct val="30000"/>
              </a:spcBef>
              <a:spcAft>
                <a:spcPct val="0"/>
              </a:spcAft>
              <a:defRPr sz="1300">
                <a:solidFill>
                  <a:schemeClr val="tx1"/>
                </a:solidFill>
                <a:latin typeface="Times New Roman" panose="02020603050405020304" pitchFamily="18" charset="0"/>
              </a:defRPr>
            </a:lvl7pPr>
            <a:lvl8pPr marL="3715322" indent="-247688" defTabSz="1009674" eaLnBrk="0" fontAlgn="base" hangingPunct="0">
              <a:spcBef>
                <a:spcPct val="30000"/>
              </a:spcBef>
              <a:spcAft>
                <a:spcPct val="0"/>
              </a:spcAft>
              <a:defRPr sz="1300">
                <a:solidFill>
                  <a:schemeClr val="tx1"/>
                </a:solidFill>
                <a:latin typeface="Times New Roman" panose="02020603050405020304" pitchFamily="18" charset="0"/>
              </a:defRPr>
            </a:lvl8pPr>
            <a:lvl9pPr marL="4210698" indent="-247688" defTabSz="1009674" eaLnBrk="0" fontAlgn="base" hangingPunct="0">
              <a:spcBef>
                <a:spcPct val="30000"/>
              </a:spcBef>
              <a:spcAft>
                <a:spcPct val="0"/>
              </a:spcAft>
              <a:defRPr sz="1300">
                <a:solidFill>
                  <a:schemeClr val="tx1"/>
                </a:solidFill>
                <a:latin typeface="Times New Roman" panose="02020603050405020304" pitchFamily="18" charset="0"/>
              </a:defRPr>
            </a:lvl9pPr>
          </a:lstStyle>
          <a:p>
            <a:pPr>
              <a:spcBef>
                <a:spcPct val="0"/>
              </a:spcBef>
            </a:pPr>
            <a:fld id="{4FF62CB9-40AA-6C42-B41D-EF2C660B2D73}" type="slidenum">
              <a:rPr lang="en-US" altLang="en-US"/>
              <a:pPr>
                <a:spcBef>
                  <a:spcPct val="0"/>
                </a:spcBef>
              </a:pPr>
              <a:t>51</a:t>
            </a:fld>
            <a:endParaRPr lang="en-US" altLang="en-US"/>
          </a:p>
        </p:txBody>
      </p:sp>
      <p:sp>
        <p:nvSpPr>
          <p:cNvPr id="79875" name="Rectangle 2">
            <a:extLst>
              <a:ext uri="{FF2B5EF4-FFF2-40B4-BE49-F238E27FC236}">
                <a16:creationId xmlns:a16="http://schemas.microsoft.com/office/drawing/2014/main" id="{70423396-CB98-2148-9ECA-D7F4F811239C}"/>
              </a:ext>
            </a:extLst>
          </p:cNvPr>
          <p:cNvSpPr>
            <a:spLocks noGrp="1" noRot="1" noChangeAspect="1" noChangeArrowheads="1" noTextEdit="1"/>
          </p:cNvSpPr>
          <p:nvPr>
            <p:ph type="sldImg"/>
          </p:nvPr>
        </p:nvSpPr>
        <p:spPr>
          <a:xfrm>
            <a:off x="187325" y="774700"/>
            <a:ext cx="6889750" cy="3876675"/>
          </a:xfrm>
          <a:ln/>
        </p:spPr>
      </p:sp>
      <p:sp>
        <p:nvSpPr>
          <p:cNvPr id="79876" name="Rectangle 3">
            <a:extLst>
              <a:ext uri="{FF2B5EF4-FFF2-40B4-BE49-F238E27FC236}">
                <a16:creationId xmlns:a16="http://schemas.microsoft.com/office/drawing/2014/main" id="{BE1CA82F-F84E-6F47-A805-F3410EFA45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522347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FBD17C6B-6546-9A4E-9303-0FC0FEE1AE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9674">
              <a:spcBef>
                <a:spcPct val="30000"/>
              </a:spcBef>
              <a:defRPr sz="1300">
                <a:solidFill>
                  <a:schemeClr val="tx1"/>
                </a:solidFill>
                <a:latin typeface="Times New Roman" panose="02020603050405020304" pitchFamily="18" charset="0"/>
              </a:defRPr>
            </a:lvl1pPr>
            <a:lvl2pPr marL="804986" indent="-309610" defTabSz="1009674">
              <a:spcBef>
                <a:spcPct val="30000"/>
              </a:spcBef>
              <a:defRPr sz="1300">
                <a:solidFill>
                  <a:schemeClr val="tx1"/>
                </a:solidFill>
                <a:latin typeface="Times New Roman" panose="02020603050405020304" pitchFamily="18" charset="0"/>
              </a:defRPr>
            </a:lvl2pPr>
            <a:lvl3pPr marL="1238441" indent="-247688" defTabSz="1009674">
              <a:spcBef>
                <a:spcPct val="30000"/>
              </a:spcBef>
              <a:defRPr sz="1300">
                <a:solidFill>
                  <a:schemeClr val="tx1"/>
                </a:solidFill>
                <a:latin typeface="Times New Roman" panose="02020603050405020304" pitchFamily="18" charset="0"/>
              </a:defRPr>
            </a:lvl3pPr>
            <a:lvl4pPr marL="1733817" indent="-247688" defTabSz="1009674">
              <a:spcBef>
                <a:spcPct val="30000"/>
              </a:spcBef>
              <a:defRPr sz="1300">
                <a:solidFill>
                  <a:schemeClr val="tx1"/>
                </a:solidFill>
                <a:latin typeface="Times New Roman" panose="02020603050405020304" pitchFamily="18" charset="0"/>
              </a:defRPr>
            </a:lvl4pPr>
            <a:lvl5pPr marL="2229193" indent="-247688" defTabSz="1009674">
              <a:spcBef>
                <a:spcPct val="30000"/>
              </a:spcBef>
              <a:defRPr sz="1300">
                <a:solidFill>
                  <a:schemeClr val="tx1"/>
                </a:solidFill>
                <a:latin typeface="Times New Roman" panose="02020603050405020304" pitchFamily="18" charset="0"/>
              </a:defRPr>
            </a:lvl5pPr>
            <a:lvl6pPr marL="2724569" indent="-247688" defTabSz="1009674" eaLnBrk="0" fontAlgn="base" hangingPunct="0">
              <a:spcBef>
                <a:spcPct val="30000"/>
              </a:spcBef>
              <a:spcAft>
                <a:spcPct val="0"/>
              </a:spcAft>
              <a:defRPr sz="1300">
                <a:solidFill>
                  <a:schemeClr val="tx1"/>
                </a:solidFill>
                <a:latin typeface="Times New Roman" panose="02020603050405020304" pitchFamily="18" charset="0"/>
              </a:defRPr>
            </a:lvl6pPr>
            <a:lvl7pPr marL="3219945" indent="-247688" defTabSz="1009674" eaLnBrk="0" fontAlgn="base" hangingPunct="0">
              <a:spcBef>
                <a:spcPct val="30000"/>
              </a:spcBef>
              <a:spcAft>
                <a:spcPct val="0"/>
              </a:spcAft>
              <a:defRPr sz="1300">
                <a:solidFill>
                  <a:schemeClr val="tx1"/>
                </a:solidFill>
                <a:latin typeface="Times New Roman" panose="02020603050405020304" pitchFamily="18" charset="0"/>
              </a:defRPr>
            </a:lvl7pPr>
            <a:lvl8pPr marL="3715322" indent="-247688" defTabSz="1009674" eaLnBrk="0" fontAlgn="base" hangingPunct="0">
              <a:spcBef>
                <a:spcPct val="30000"/>
              </a:spcBef>
              <a:spcAft>
                <a:spcPct val="0"/>
              </a:spcAft>
              <a:defRPr sz="1300">
                <a:solidFill>
                  <a:schemeClr val="tx1"/>
                </a:solidFill>
                <a:latin typeface="Times New Roman" panose="02020603050405020304" pitchFamily="18" charset="0"/>
              </a:defRPr>
            </a:lvl8pPr>
            <a:lvl9pPr marL="4210698" indent="-247688" defTabSz="1009674" eaLnBrk="0" fontAlgn="base" hangingPunct="0">
              <a:spcBef>
                <a:spcPct val="30000"/>
              </a:spcBef>
              <a:spcAft>
                <a:spcPct val="0"/>
              </a:spcAft>
              <a:defRPr sz="1300">
                <a:solidFill>
                  <a:schemeClr val="tx1"/>
                </a:solidFill>
                <a:latin typeface="Times New Roman" panose="02020603050405020304" pitchFamily="18" charset="0"/>
              </a:defRPr>
            </a:lvl9pPr>
          </a:lstStyle>
          <a:p>
            <a:pPr>
              <a:spcBef>
                <a:spcPct val="0"/>
              </a:spcBef>
            </a:pPr>
            <a:fld id="{7DDC8D9C-B95C-654A-B6DB-9911677346D5}" type="slidenum">
              <a:rPr lang="en-US" altLang="en-US"/>
              <a:pPr>
                <a:spcBef>
                  <a:spcPct val="0"/>
                </a:spcBef>
              </a:pPr>
              <a:t>52</a:t>
            </a:fld>
            <a:endParaRPr lang="en-US" altLang="en-US"/>
          </a:p>
        </p:txBody>
      </p:sp>
    </p:spTree>
    <p:extLst>
      <p:ext uri="{BB962C8B-B14F-4D97-AF65-F5344CB8AC3E}">
        <p14:creationId xmlns:p14="http://schemas.microsoft.com/office/powerpoint/2010/main" val="3396486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583EE77A-44C1-F742-8E41-94565B7B3B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9674">
              <a:spcBef>
                <a:spcPct val="30000"/>
              </a:spcBef>
              <a:defRPr sz="1300">
                <a:solidFill>
                  <a:schemeClr val="tx1"/>
                </a:solidFill>
                <a:latin typeface="Times New Roman" panose="02020603050405020304" pitchFamily="18" charset="0"/>
              </a:defRPr>
            </a:lvl1pPr>
            <a:lvl2pPr marL="804986" indent="-309610" defTabSz="1009674">
              <a:spcBef>
                <a:spcPct val="30000"/>
              </a:spcBef>
              <a:defRPr sz="1300">
                <a:solidFill>
                  <a:schemeClr val="tx1"/>
                </a:solidFill>
                <a:latin typeface="Times New Roman" panose="02020603050405020304" pitchFamily="18" charset="0"/>
              </a:defRPr>
            </a:lvl2pPr>
            <a:lvl3pPr marL="1238441" indent="-247688" defTabSz="1009674">
              <a:spcBef>
                <a:spcPct val="30000"/>
              </a:spcBef>
              <a:defRPr sz="1300">
                <a:solidFill>
                  <a:schemeClr val="tx1"/>
                </a:solidFill>
                <a:latin typeface="Times New Roman" panose="02020603050405020304" pitchFamily="18" charset="0"/>
              </a:defRPr>
            </a:lvl3pPr>
            <a:lvl4pPr marL="1733817" indent="-247688" defTabSz="1009674">
              <a:spcBef>
                <a:spcPct val="30000"/>
              </a:spcBef>
              <a:defRPr sz="1300">
                <a:solidFill>
                  <a:schemeClr val="tx1"/>
                </a:solidFill>
                <a:latin typeface="Times New Roman" panose="02020603050405020304" pitchFamily="18" charset="0"/>
              </a:defRPr>
            </a:lvl4pPr>
            <a:lvl5pPr marL="2229193" indent="-247688" defTabSz="1009674">
              <a:spcBef>
                <a:spcPct val="30000"/>
              </a:spcBef>
              <a:defRPr sz="1300">
                <a:solidFill>
                  <a:schemeClr val="tx1"/>
                </a:solidFill>
                <a:latin typeface="Times New Roman" panose="02020603050405020304" pitchFamily="18" charset="0"/>
              </a:defRPr>
            </a:lvl5pPr>
            <a:lvl6pPr marL="2724569" indent="-247688" defTabSz="1009674" eaLnBrk="0" fontAlgn="base" hangingPunct="0">
              <a:spcBef>
                <a:spcPct val="30000"/>
              </a:spcBef>
              <a:spcAft>
                <a:spcPct val="0"/>
              </a:spcAft>
              <a:defRPr sz="1300">
                <a:solidFill>
                  <a:schemeClr val="tx1"/>
                </a:solidFill>
                <a:latin typeface="Times New Roman" panose="02020603050405020304" pitchFamily="18" charset="0"/>
              </a:defRPr>
            </a:lvl6pPr>
            <a:lvl7pPr marL="3219945" indent="-247688" defTabSz="1009674" eaLnBrk="0" fontAlgn="base" hangingPunct="0">
              <a:spcBef>
                <a:spcPct val="30000"/>
              </a:spcBef>
              <a:spcAft>
                <a:spcPct val="0"/>
              </a:spcAft>
              <a:defRPr sz="1300">
                <a:solidFill>
                  <a:schemeClr val="tx1"/>
                </a:solidFill>
                <a:latin typeface="Times New Roman" panose="02020603050405020304" pitchFamily="18" charset="0"/>
              </a:defRPr>
            </a:lvl7pPr>
            <a:lvl8pPr marL="3715322" indent="-247688" defTabSz="1009674" eaLnBrk="0" fontAlgn="base" hangingPunct="0">
              <a:spcBef>
                <a:spcPct val="30000"/>
              </a:spcBef>
              <a:spcAft>
                <a:spcPct val="0"/>
              </a:spcAft>
              <a:defRPr sz="1300">
                <a:solidFill>
                  <a:schemeClr val="tx1"/>
                </a:solidFill>
                <a:latin typeface="Times New Roman" panose="02020603050405020304" pitchFamily="18" charset="0"/>
              </a:defRPr>
            </a:lvl8pPr>
            <a:lvl9pPr marL="4210698" indent="-247688" defTabSz="1009674" eaLnBrk="0" fontAlgn="base" hangingPunct="0">
              <a:spcBef>
                <a:spcPct val="30000"/>
              </a:spcBef>
              <a:spcAft>
                <a:spcPct val="0"/>
              </a:spcAft>
              <a:defRPr sz="1300">
                <a:solidFill>
                  <a:schemeClr val="tx1"/>
                </a:solidFill>
                <a:latin typeface="Times New Roman" panose="02020603050405020304" pitchFamily="18" charset="0"/>
              </a:defRPr>
            </a:lvl9pPr>
          </a:lstStyle>
          <a:p>
            <a:pPr>
              <a:spcBef>
                <a:spcPct val="0"/>
              </a:spcBef>
            </a:pPr>
            <a:fld id="{0E483E5C-67E5-7742-A1F0-E65D43412437}" type="slidenum">
              <a:rPr lang="en-US" altLang="en-US"/>
              <a:pPr>
                <a:spcBef>
                  <a:spcPct val="0"/>
                </a:spcBef>
              </a:pPr>
              <a:t>53</a:t>
            </a:fld>
            <a:endParaRPr lang="en-US" altLang="en-US"/>
          </a:p>
        </p:txBody>
      </p:sp>
      <p:sp>
        <p:nvSpPr>
          <p:cNvPr id="83971" name="Rectangle 2">
            <a:extLst>
              <a:ext uri="{FF2B5EF4-FFF2-40B4-BE49-F238E27FC236}">
                <a16:creationId xmlns:a16="http://schemas.microsoft.com/office/drawing/2014/main" id="{E1322D65-1CF2-CD4C-B36D-E7D9262ED807}"/>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968FE355-A1BF-1F46-9389-A8D4B28E83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220273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F98FBA57-12BE-8D40-BFA0-41BDBE4EFE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9674">
              <a:spcBef>
                <a:spcPct val="30000"/>
              </a:spcBef>
              <a:defRPr sz="1300">
                <a:solidFill>
                  <a:schemeClr val="tx1"/>
                </a:solidFill>
                <a:latin typeface="Times New Roman" panose="02020603050405020304" pitchFamily="18" charset="0"/>
              </a:defRPr>
            </a:lvl1pPr>
            <a:lvl2pPr marL="804986" indent="-309610" defTabSz="1009674">
              <a:spcBef>
                <a:spcPct val="30000"/>
              </a:spcBef>
              <a:defRPr sz="1300">
                <a:solidFill>
                  <a:schemeClr val="tx1"/>
                </a:solidFill>
                <a:latin typeface="Times New Roman" panose="02020603050405020304" pitchFamily="18" charset="0"/>
              </a:defRPr>
            </a:lvl2pPr>
            <a:lvl3pPr marL="1238441" indent="-247688" defTabSz="1009674">
              <a:spcBef>
                <a:spcPct val="30000"/>
              </a:spcBef>
              <a:defRPr sz="1300">
                <a:solidFill>
                  <a:schemeClr val="tx1"/>
                </a:solidFill>
                <a:latin typeface="Times New Roman" panose="02020603050405020304" pitchFamily="18" charset="0"/>
              </a:defRPr>
            </a:lvl3pPr>
            <a:lvl4pPr marL="1733817" indent="-247688" defTabSz="1009674">
              <a:spcBef>
                <a:spcPct val="30000"/>
              </a:spcBef>
              <a:defRPr sz="1300">
                <a:solidFill>
                  <a:schemeClr val="tx1"/>
                </a:solidFill>
                <a:latin typeface="Times New Roman" panose="02020603050405020304" pitchFamily="18" charset="0"/>
              </a:defRPr>
            </a:lvl4pPr>
            <a:lvl5pPr marL="2229193" indent="-247688" defTabSz="1009674">
              <a:spcBef>
                <a:spcPct val="30000"/>
              </a:spcBef>
              <a:defRPr sz="1300">
                <a:solidFill>
                  <a:schemeClr val="tx1"/>
                </a:solidFill>
                <a:latin typeface="Times New Roman" panose="02020603050405020304" pitchFamily="18" charset="0"/>
              </a:defRPr>
            </a:lvl5pPr>
            <a:lvl6pPr marL="2724569" indent="-247688" defTabSz="1009674" eaLnBrk="0" fontAlgn="base" hangingPunct="0">
              <a:spcBef>
                <a:spcPct val="30000"/>
              </a:spcBef>
              <a:spcAft>
                <a:spcPct val="0"/>
              </a:spcAft>
              <a:defRPr sz="1300">
                <a:solidFill>
                  <a:schemeClr val="tx1"/>
                </a:solidFill>
                <a:latin typeface="Times New Roman" panose="02020603050405020304" pitchFamily="18" charset="0"/>
              </a:defRPr>
            </a:lvl6pPr>
            <a:lvl7pPr marL="3219945" indent="-247688" defTabSz="1009674" eaLnBrk="0" fontAlgn="base" hangingPunct="0">
              <a:spcBef>
                <a:spcPct val="30000"/>
              </a:spcBef>
              <a:spcAft>
                <a:spcPct val="0"/>
              </a:spcAft>
              <a:defRPr sz="1300">
                <a:solidFill>
                  <a:schemeClr val="tx1"/>
                </a:solidFill>
                <a:latin typeface="Times New Roman" panose="02020603050405020304" pitchFamily="18" charset="0"/>
              </a:defRPr>
            </a:lvl7pPr>
            <a:lvl8pPr marL="3715322" indent="-247688" defTabSz="1009674" eaLnBrk="0" fontAlgn="base" hangingPunct="0">
              <a:spcBef>
                <a:spcPct val="30000"/>
              </a:spcBef>
              <a:spcAft>
                <a:spcPct val="0"/>
              </a:spcAft>
              <a:defRPr sz="1300">
                <a:solidFill>
                  <a:schemeClr val="tx1"/>
                </a:solidFill>
                <a:latin typeface="Times New Roman" panose="02020603050405020304" pitchFamily="18" charset="0"/>
              </a:defRPr>
            </a:lvl8pPr>
            <a:lvl9pPr marL="4210698" indent="-247688" defTabSz="1009674" eaLnBrk="0" fontAlgn="base" hangingPunct="0">
              <a:spcBef>
                <a:spcPct val="30000"/>
              </a:spcBef>
              <a:spcAft>
                <a:spcPct val="0"/>
              </a:spcAft>
              <a:defRPr sz="1300">
                <a:solidFill>
                  <a:schemeClr val="tx1"/>
                </a:solidFill>
                <a:latin typeface="Times New Roman" panose="02020603050405020304" pitchFamily="18" charset="0"/>
              </a:defRPr>
            </a:lvl9pPr>
          </a:lstStyle>
          <a:p>
            <a:pPr>
              <a:spcBef>
                <a:spcPct val="0"/>
              </a:spcBef>
            </a:pPr>
            <a:fld id="{1FB6B172-9FE8-6B46-9666-652D0848F223}" type="slidenum">
              <a:rPr lang="en-US" altLang="en-US"/>
              <a:pPr>
                <a:spcBef>
                  <a:spcPct val="0"/>
                </a:spcBef>
              </a:pPr>
              <a:t>54</a:t>
            </a:fld>
            <a:endParaRPr lang="en-US" altLang="en-US"/>
          </a:p>
        </p:txBody>
      </p:sp>
      <p:sp>
        <p:nvSpPr>
          <p:cNvPr id="86019" name="Rectangle 2">
            <a:extLst>
              <a:ext uri="{FF2B5EF4-FFF2-40B4-BE49-F238E27FC236}">
                <a16:creationId xmlns:a16="http://schemas.microsoft.com/office/drawing/2014/main" id="{206B28C9-93E3-6F46-8E4A-972D69BD39DD}"/>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DB06582B-15DE-FD4B-BBF5-E6730CB351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237046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6F5A2959-F2E9-9E42-A57A-88DC9D3EBB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9674">
              <a:spcBef>
                <a:spcPct val="30000"/>
              </a:spcBef>
              <a:defRPr sz="1300">
                <a:solidFill>
                  <a:schemeClr val="tx1"/>
                </a:solidFill>
                <a:latin typeface="Times New Roman" panose="02020603050405020304" pitchFamily="18" charset="0"/>
              </a:defRPr>
            </a:lvl1pPr>
            <a:lvl2pPr marL="804986" indent="-309610" defTabSz="1009674">
              <a:spcBef>
                <a:spcPct val="30000"/>
              </a:spcBef>
              <a:defRPr sz="1300">
                <a:solidFill>
                  <a:schemeClr val="tx1"/>
                </a:solidFill>
                <a:latin typeface="Times New Roman" panose="02020603050405020304" pitchFamily="18" charset="0"/>
              </a:defRPr>
            </a:lvl2pPr>
            <a:lvl3pPr marL="1238441" indent="-247688" defTabSz="1009674">
              <a:spcBef>
                <a:spcPct val="30000"/>
              </a:spcBef>
              <a:defRPr sz="1300">
                <a:solidFill>
                  <a:schemeClr val="tx1"/>
                </a:solidFill>
                <a:latin typeface="Times New Roman" panose="02020603050405020304" pitchFamily="18" charset="0"/>
              </a:defRPr>
            </a:lvl3pPr>
            <a:lvl4pPr marL="1733817" indent="-247688" defTabSz="1009674">
              <a:spcBef>
                <a:spcPct val="30000"/>
              </a:spcBef>
              <a:defRPr sz="1300">
                <a:solidFill>
                  <a:schemeClr val="tx1"/>
                </a:solidFill>
                <a:latin typeface="Times New Roman" panose="02020603050405020304" pitchFamily="18" charset="0"/>
              </a:defRPr>
            </a:lvl4pPr>
            <a:lvl5pPr marL="2229193" indent="-247688" defTabSz="1009674">
              <a:spcBef>
                <a:spcPct val="30000"/>
              </a:spcBef>
              <a:defRPr sz="1300">
                <a:solidFill>
                  <a:schemeClr val="tx1"/>
                </a:solidFill>
                <a:latin typeface="Times New Roman" panose="02020603050405020304" pitchFamily="18" charset="0"/>
              </a:defRPr>
            </a:lvl5pPr>
            <a:lvl6pPr marL="2724569" indent="-247688" defTabSz="1009674" eaLnBrk="0" fontAlgn="base" hangingPunct="0">
              <a:spcBef>
                <a:spcPct val="30000"/>
              </a:spcBef>
              <a:spcAft>
                <a:spcPct val="0"/>
              </a:spcAft>
              <a:defRPr sz="1300">
                <a:solidFill>
                  <a:schemeClr val="tx1"/>
                </a:solidFill>
                <a:latin typeface="Times New Roman" panose="02020603050405020304" pitchFamily="18" charset="0"/>
              </a:defRPr>
            </a:lvl6pPr>
            <a:lvl7pPr marL="3219945" indent="-247688" defTabSz="1009674" eaLnBrk="0" fontAlgn="base" hangingPunct="0">
              <a:spcBef>
                <a:spcPct val="30000"/>
              </a:spcBef>
              <a:spcAft>
                <a:spcPct val="0"/>
              </a:spcAft>
              <a:defRPr sz="1300">
                <a:solidFill>
                  <a:schemeClr val="tx1"/>
                </a:solidFill>
                <a:latin typeface="Times New Roman" panose="02020603050405020304" pitchFamily="18" charset="0"/>
              </a:defRPr>
            </a:lvl7pPr>
            <a:lvl8pPr marL="3715322" indent="-247688" defTabSz="1009674" eaLnBrk="0" fontAlgn="base" hangingPunct="0">
              <a:spcBef>
                <a:spcPct val="30000"/>
              </a:spcBef>
              <a:spcAft>
                <a:spcPct val="0"/>
              </a:spcAft>
              <a:defRPr sz="1300">
                <a:solidFill>
                  <a:schemeClr val="tx1"/>
                </a:solidFill>
                <a:latin typeface="Times New Roman" panose="02020603050405020304" pitchFamily="18" charset="0"/>
              </a:defRPr>
            </a:lvl8pPr>
            <a:lvl9pPr marL="4210698" indent="-247688" defTabSz="1009674" eaLnBrk="0" fontAlgn="base" hangingPunct="0">
              <a:spcBef>
                <a:spcPct val="30000"/>
              </a:spcBef>
              <a:spcAft>
                <a:spcPct val="0"/>
              </a:spcAft>
              <a:defRPr sz="1300">
                <a:solidFill>
                  <a:schemeClr val="tx1"/>
                </a:solidFill>
                <a:latin typeface="Times New Roman" panose="02020603050405020304" pitchFamily="18" charset="0"/>
              </a:defRPr>
            </a:lvl9pPr>
          </a:lstStyle>
          <a:p>
            <a:pPr>
              <a:spcBef>
                <a:spcPct val="0"/>
              </a:spcBef>
            </a:pPr>
            <a:fld id="{392A6B74-96EF-3041-B168-C1D11DD5378F}" type="slidenum">
              <a:rPr lang="en-US" altLang="en-US"/>
              <a:pPr>
                <a:spcBef>
                  <a:spcPct val="0"/>
                </a:spcBef>
              </a:pPr>
              <a:t>5</a:t>
            </a:fld>
            <a:endParaRPr lang="en-US" altLang="en-US"/>
          </a:p>
        </p:txBody>
      </p:sp>
      <p:sp>
        <p:nvSpPr>
          <p:cNvPr id="12291" name="Rectangle 2">
            <a:extLst>
              <a:ext uri="{FF2B5EF4-FFF2-40B4-BE49-F238E27FC236}">
                <a16:creationId xmlns:a16="http://schemas.microsoft.com/office/drawing/2014/main" id="{9F263EE1-7B6E-0947-B246-5D027394E7D3}"/>
              </a:ext>
            </a:extLst>
          </p:cNvPr>
          <p:cNvSpPr>
            <a:spLocks noGrp="1" noRot="1" noChangeAspect="1" noChangeArrowheads="1" noTextEdit="1"/>
          </p:cNvSpPr>
          <p:nvPr>
            <p:ph type="sldImg"/>
          </p:nvPr>
        </p:nvSpPr>
        <p:spPr>
          <a:xfrm>
            <a:off x="187325" y="774700"/>
            <a:ext cx="6889750" cy="3876675"/>
          </a:xfrm>
          <a:ln/>
        </p:spPr>
      </p:sp>
      <p:sp>
        <p:nvSpPr>
          <p:cNvPr id="12292" name="Rectangle 3">
            <a:extLst>
              <a:ext uri="{FF2B5EF4-FFF2-40B4-BE49-F238E27FC236}">
                <a16:creationId xmlns:a16="http://schemas.microsoft.com/office/drawing/2014/main" id="{50BC9ECE-2FC7-B34A-ACCF-9BF9AF7CDE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45826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F6DBFD68-FFF2-B546-A1BB-695087F38C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9674">
              <a:spcBef>
                <a:spcPct val="30000"/>
              </a:spcBef>
              <a:defRPr sz="1300">
                <a:solidFill>
                  <a:schemeClr val="tx1"/>
                </a:solidFill>
                <a:latin typeface="Times New Roman" panose="02020603050405020304" pitchFamily="18" charset="0"/>
              </a:defRPr>
            </a:lvl1pPr>
            <a:lvl2pPr marL="804986" indent="-309610" defTabSz="1009674">
              <a:spcBef>
                <a:spcPct val="30000"/>
              </a:spcBef>
              <a:defRPr sz="1300">
                <a:solidFill>
                  <a:schemeClr val="tx1"/>
                </a:solidFill>
                <a:latin typeface="Times New Roman" panose="02020603050405020304" pitchFamily="18" charset="0"/>
              </a:defRPr>
            </a:lvl2pPr>
            <a:lvl3pPr marL="1238441" indent="-247688" defTabSz="1009674">
              <a:spcBef>
                <a:spcPct val="30000"/>
              </a:spcBef>
              <a:defRPr sz="1300">
                <a:solidFill>
                  <a:schemeClr val="tx1"/>
                </a:solidFill>
                <a:latin typeface="Times New Roman" panose="02020603050405020304" pitchFamily="18" charset="0"/>
              </a:defRPr>
            </a:lvl3pPr>
            <a:lvl4pPr marL="1733817" indent="-247688" defTabSz="1009674">
              <a:spcBef>
                <a:spcPct val="30000"/>
              </a:spcBef>
              <a:defRPr sz="1300">
                <a:solidFill>
                  <a:schemeClr val="tx1"/>
                </a:solidFill>
                <a:latin typeface="Times New Roman" panose="02020603050405020304" pitchFamily="18" charset="0"/>
              </a:defRPr>
            </a:lvl4pPr>
            <a:lvl5pPr marL="2229193" indent="-247688" defTabSz="1009674">
              <a:spcBef>
                <a:spcPct val="30000"/>
              </a:spcBef>
              <a:defRPr sz="1300">
                <a:solidFill>
                  <a:schemeClr val="tx1"/>
                </a:solidFill>
                <a:latin typeface="Times New Roman" panose="02020603050405020304" pitchFamily="18" charset="0"/>
              </a:defRPr>
            </a:lvl5pPr>
            <a:lvl6pPr marL="2724569" indent="-247688" defTabSz="1009674" eaLnBrk="0" fontAlgn="base" hangingPunct="0">
              <a:spcBef>
                <a:spcPct val="30000"/>
              </a:spcBef>
              <a:spcAft>
                <a:spcPct val="0"/>
              </a:spcAft>
              <a:defRPr sz="1300">
                <a:solidFill>
                  <a:schemeClr val="tx1"/>
                </a:solidFill>
                <a:latin typeface="Times New Roman" panose="02020603050405020304" pitchFamily="18" charset="0"/>
              </a:defRPr>
            </a:lvl6pPr>
            <a:lvl7pPr marL="3219945" indent="-247688" defTabSz="1009674" eaLnBrk="0" fontAlgn="base" hangingPunct="0">
              <a:spcBef>
                <a:spcPct val="30000"/>
              </a:spcBef>
              <a:spcAft>
                <a:spcPct val="0"/>
              </a:spcAft>
              <a:defRPr sz="1300">
                <a:solidFill>
                  <a:schemeClr val="tx1"/>
                </a:solidFill>
                <a:latin typeface="Times New Roman" panose="02020603050405020304" pitchFamily="18" charset="0"/>
              </a:defRPr>
            </a:lvl7pPr>
            <a:lvl8pPr marL="3715322" indent="-247688" defTabSz="1009674" eaLnBrk="0" fontAlgn="base" hangingPunct="0">
              <a:spcBef>
                <a:spcPct val="30000"/>
              </a:spcBef>
              <a:spcAft>
                <a:spcPct val="0"/>
              </a:spcAft>
              <a:defRPr sz="1300">
                <a:solidFill>
                  <a:schemeClr val="tx1"/>
                </a:solidFill>
                <a:latin typeface="Times New Roman" panose="02020603050405020304" pitchFamily="18" charset="0"/>
              </a:defRPr>
            </a:lvl8pPr>
            <a:lvl9pPr marL="4210698" indent="-247688" defTabSz="1009674" eaLnBrk="0" fontAlgn="base" hangingPunct="0">
              <a:spcBef>
                <a:spcPct val="30000"/>
              </a:spcBef>
              <a:spcAft>
                <a:spcPct val="0"/>
              </a:spcAft>
              <a:defRPr sz="1300">
                <a:solidFill>
                  <a:schemeClr val="tx1"/>
                </a:solidFill>
                <a:latin typeface="Times New Roman" panose="02020603050405020304" pitchFamily="18" charset="0"/>
              </a:defRPr>
            </a:lvl9pPr>
          </a:lstStyle>
          <a:p>
            <a:pPr>
              <a:spcBef>
                <a:spcPct val="0"/>
              </a:spcBef>
            </a:pPr>
            <a:fld id="{C9187F61-1CEA-474E-90D0-7C91C86E0DBA}" type="slidenum">
              <a:rPr lang="en-US" altLang="en-US"/>
              <a:pPr>
                <a:spcBef>
                  <a:spcPct val="0"/>
                </a:spcBef>
              </a:pPr>
              <a:t>55</a:t>
            </a:fld>
            <a:endParaRPr lang="en-US" altLang="en-US"/>
          </a:p>
        </p:txBody>
      </p:sp>
      <p:sp>
        <p:nvSpPr>
          <p:cNvPr id="88067" name="Rectangle 2">
            <a:extLst>
              <a:ext uri="{FF2B5EF4-FFF2-40B4-BE49-F238E27FC236}">
                <a16:creationId xmlns:a16="http://schemas.microsoft.com/office/drawing/2014/main" id="{27B112A4-4C61-CF48-AAB4-9DFDCAFC22CF}"/>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36FCF6EE-1108-6F47-9635-7DC57862EA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790941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BB2E4455-9D48-C047-8C46-DC80793CDF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9674">
              <a:spcBef>
                <a:spcPct val="30000"/>
              </a:spcBef>
              <a:defRPr sz="1300">
                <a:solidFill>
                  <a:schemeClr val="tx1"/>
                </a:solidFill>
                <a:latin typeface="Times New Roman" panose="02020603050405020304" pitchFamily="18" charset="0"/>
              </a:defRPr>
            </a:lvl1pPr>
            <a:lvl2pPr marL="804986" indent="-309610" defTabSz="1009674">
              <a:spcBef>
                <a:spcPct val="30000"/>
              </a:spcBef>
              <a:defRPr sz="1300">
                <a:solidFill>
                  <a:schemeClr val="tx1"/>
                </a:solidFill>
                <a:latin typeface="Times New Roman" panose="02020603050405020304" pitchFamily="18" charset="0"/>
              </a:defRPr>
            </a:lvl2pPr>
            <a:lvl3pPr marL="1238441" indent="-247688" defTabSz="1009674">
              <a:spcBef>
                <a:spcPct val="30000"/>
              </a:spcBef>
              <a:defRPr sz="1300">
                <a:solidFill>
                  <a:schemeClr val="tx1"/>
                </a:solidFill>
                <a:latin typeface="Times New Roman" panose="02020603050405020304" pitchFamily="18" charset="0"/>
              </a:defRPr>
            </a:lvl3pPr>
            <a:lvl4pPr marL="1733817" indent="-247688" defTabSz="1009674">
              <a:spcBef>
                <a:spcPct val="30000"/>
              </a:spcBef>
              <a:defRPr sz="1300">
                <a:solidFill>
                  <a:schemeClr val="tx1"/>
                </a:solidFill>
                <a:latin typeface="Times New Roman" panose="02020603050405020304" pitchFamily="18" charset="0"/>
              </a:defRPr>
            </a:lvl4pPr>
            <a:lvl5pPr marL="2229193" indent="-247688" defTabSz="1009674">
              <a:spcBef>
                <a:spcPct val="30000"/>
              </a:spcBef>
              <a:defRPr sz="1300">
                <a:solidFill>
                  <a:schemeClr val="tx1"/>
                </a:solidFill>
                <a:latin typeface="Times New Roman" panose="02020603050405020304" pitchFamily="18" charset="0"/>
              </a:defRPr>
            </a:lvl5pPr>
            <a:lvl6pPr marL="2724569" indent="-247688" defTabSz="1009674" eaLnBrk="0" fontAlgn="base" hangingPunct="0">
              <a:spcBef>
                <a:spcPct val="30000"/>
              </a:spcBef>
              <a:spcAft>
                <a:spcPct val="0"/>
              </a:spcAft>
              <a:defRPr sz="1300">
                <a:solidFill>
                  <a:schemeClr val="tx1"/>
                </a:solidFill>
                <a:latin typeface="Times New Roman" panose="02020603050405020304" pitchFamily="18" charset="0"/>
              </a:defRPr>
            </a:lvl6pPr>
            <a:lvl7pPr marL="3219945" indent="-247688" defTabSz="1009674" eaLnBrk="0" fontAlgn="base" hangingPunct="0">
              <a:spcBef>
                <a:spcPct val="30000"/>
              </a:spcBef>
              <a:spcAft>
                <a:spcPct val="0"/>
              </a:spcAft>
              <a:defRPr sz="1300">
                <a:solidFill>
                  <a:schemeClr val="tx1"/>
                </a:solidFill>
                <a:latin typeface="Times New Roman" panose="02020603050405020304" pitchFamily="18" charset="0"/>
              </a:defRPr>
            </a:lvl7pPr>
            <a:lvl8pPr marL="3715322" indent="-247688" defTabSz="1009674" eaLnBrk="0" fontAlgn="base" hangingPunct="0">
              <a:spcBef>
                <a:spcPct val="30000"/>
              </a:spcBef>
              <a:spcAft>
                <a:spcPct val="0"/>
              </a:spcAft>
              <a:defRPr sz="1300">
                <a:solidFill>
                  <a:schemeClr val="tx1"/>
                </a:solidFill>
                <a:latin typeface="Times New Roman" panose="02020603050405020304" pitchFamily="18" charset="0"/>
              </a:defRPr>
            </a:lvl8pPr>
            <a:lvl9pPr marL="4210698" indent="-247688" defTabSz="1009674" eaLnBrk="0" fontAlgn="base" hangingPunct="0">
              <a:spcBef>
                <a:spcPct val="30000"/>
              </a:spcBef>
              <a:spcAft>
                <a:spcPct val="0"/>
              </a:spcAft>
              <a:defRPr sz="1300">
                <a:solidFill>
                  <a:schemeClr val="tx1"/>
                </a:solidFill>
                <a:latin typeface="Times New Roman" panose="02020603050405020304" pitchFamily="18" charset="0"/>
              </a:defRPr>
            </a:lvl9pPr>
          </a:lstStyle>
          <a:p>
            <a:pPr>
              <a:spcBef>
                <a:spcPct val="0"/>
              </a:spcBef>
            </a:pPr>
            <a:fld id="{4479CBAB-3E48-0D47-ABED-B105E7DEBAF7}" type="slidenum">
              <a:rPr lang="en-US" altLang="en-US"/>
              <a:pPr>
                <a:spcBef>
                  <a:spcPct val="0"/>
                </a:spcBef>
              </a:pPr>
              <a:t>56</a:t>
            </a:fld>
            <a:endParaRPr lang="en-US" altLang="en-US"/>
          </a:p>
        </p:txBody>
      </p:sp>
      <p:sp>
        <p:nvSpPr>
          <p:cNvPr id="90115" name="Rectangle 2">
            <a:extLst>
              <a:ext uri="{FF2B5EF4-FFF2-40B4-BE49-F238E27FC236}">
                <a16:creationId xmlns:a16="http://schemas.microsoft.com/office/drawing/2014/main" id="{4D9A9384-9C30-B24F-A094-9F3B9D05C3FC}"/>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E0F89DF3-723E-774C-A6B5-6E5CD894DE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54688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65917234-79EE-6245-9263-288F3C751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9674">
              <a:spcBef>
                <a:spcPct val="30000"/>
              </a:spcBef>
              <a:defRPr sz="1300">
                <a:solidFill>
                  <a:schemeClr val="tx1"/>
                </a:solidFill>
                <a:latin typeface="Times New Roman" panose="02020603050405020304" pitchFamily="18" charset="0"/>
              </a:defRPr>
            </a:lvl1pPr>
            <a:lvl2pPr marL="804986" indent="-309610" defTabSz="1009674">
              <a:spcBef>
                <a:spcPct val="30000"/>
              </a:spcBef>
              <a:defRPr sz="1300">
                <a:solidFill>
                  <a:schemeClr val="tx1"/>
                </a:solidFill>
                <a:latin typeface="Times New Roman" panose="02020603050405020304" pitchFamily="18" charset="0"/>
              </a:defRPr>
            </a:lvl2pPr>
            <a:lvl3pPr marL="1238441" indent="-247688" defTabSz="1009674">
              <a:spcBef>
                <a:spcPct val="30000"/>
              </a:spcBef>
              <a:defRPr sz="1300">
                <a:solidFill>
                  <a:schemeClr val="tx1"/>
                </a:solidFill>
                <a:latin typeface="Times New Roman" panose="02020603050405020304" pitchFamily="18" charset="0"/>
              </a:defRPr>
            </a:lvl3pPr>
            <a:lvl4pPr marL="1733817" indent="-247688" defTabSz="1009674">
              <a:spcBef>
                <a:spcPct val="30000"/>
              </a:spcBef>
              <a:defRPr sz="1300">
                <a:solidFill>
                  <a:schemeClr val="tx1"/>
                </a:solidFill>
                <a:latin typeface="Times New Roman" panose="02020603050405020304" pitchFamily="18" charset="0"/>
              </a:defRPr>
            </a:lvl4pPr>
            <a:lvl5pPr marL="2229193" indent="-247688" defTabSz="1009674">
              <a:spcBef>
                <a:spcPct val="30000"/>
              </a:spcBef>
              <a:defRPr sz="1300">
                <a:solidFill>
                  <a:schemeClr val="tx1"/>
                </a:solidFill>
                <a:latin typeface="Times New Roman" panose="02020603050405020304" pitchFamily="18" charset="0"/>
              </a:defRPr>
            </a:lvl5pPr>
            <a:lvl6pPr marL="2724569" indent="-247688" defTabSz="1009674" eaLnBrk="0" fontAlgn="base" hangingPunct="0">
              <a:spcBef>
                <a:spcPct val="30000"/>
              </a:spcBef>
              <a:spcAft>
                <a:spcPct val="0"/>
              </a:spcAft>
              <a:defRPr sz="1300">
                <a:solidFill>
                  <a:schemeClr val="tx1"/>
                </a:solidFill>
                <a:latin typeface="Times New Roman" panose="02020603050405020304" pitchFamily="18" charset="0"/>
              </a:defRPr>
            </a:lvl6pPr>
            <a:lvl7pPr marL="3219945" indent="-247688" defTabSz="1009674" eaLnBrk="0" fontAlgn="base" hangingPunct="0">
              <a:spcBef>
                <a:spcPct val="30000"/>
              </a:spcBef>
              <a:spcAft>
                <a:spcPct val="0"/>
              </a:spcAft>
              <a:defRPr sz="1300">
                <a:solidFill>
                  <a:schemeClr val="tx1"/>
                </a:solidFill>
                <a:latin typeface="Times New Roman" panose="02020603050405020304" pitchFamily="18" charset="0"/>
              </a:defRPr>
            </a:lvl7pPr>
            <a:lvl8pPr marL="3715322" indent="-247688" defTabSz="1009674" eaLnBrk="0" fontAlgn="base" hangingPunct="0">
              <a:spcBef>
                <a:spcPct val="30000"/>
              </a:spcBef>
              <a:spcAft>
                <a:spcPct val="0"/>
              </a:spcAft>
              <a:defRPr sz="1300">
                <a:solidFill>
                  <a:schemeClr val="tx1"/>
                </a:solidFill>
                <a:latin typeface="Times New Roman" panose="02020603050405020304" pitchFamily="18" charset="0"/>
              </a:defRPr>
            </a:lvl8pPr>
            <a:lvl9pPr marL="4210698" indent="-247688" defTabSz="1009674" eaLnBrk="0" fontAlgn="base" hangingPunct="0">
              <a:spcBef>
                <a:spcPct val="30000"/>
              </a:spcBef>
              <a:spcAft>
                <a:spcPct val="0"/>
              </a:spcAft>
              <a:defRPr sz="1300">
                <a:solidFill>
                  <a:schemeClr val="tx1"/>
                </a:solidFill>
                <a:latin typeface="Times New Roman" panose="02020603050405020304" pitchFamily="18" charset="0"/>
              </a:defRPr>
            </a:lvl9pPr>
          </a:lstStyle>
          <a:p>
            <a:pPr>
              <a:spcBef>
                <a:spcPct val="0"/>
              </a:spcBef>
            </a:pPr>
            <a:fld id="{51D4339E-2D48-FD43-94B2-8FC0E7513320}" type="slidenum">
              <a:rPr lang="en-US" altLang="en-US"/>
              <a:pPr>
                <a:spcBef>
                  <a:spcPct val="0"/>
                </a:spcBef>
              </a:pPr>
              <a:t>57</a:t>
            </a:fld>
            <a:endParaRPr lang="en-US" altLang="en-US"/>
          </a:p>
        </p:txBody>
      </p:sp>
      <p:sp>
        <p:nvSpPr>
          <p:cNvPr id="92163" name="Rectangle 2">
            <a:extLst>
              <a:ext uri="{FF2B5EF4-FFF2-40B4-BE49-F238E27FC236}">
                <a16:creationId xmlns:a16="http://schemas.microsoft.com/office/drawing/2014/main" id="{16218F80-0822-744F-B8FD-DF6360D79B91}"/>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4B19A656-D96A-BC4A-B75C-A3FE108EBE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420561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49DE64C4-72A8-1148-B025-AA09B88A14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9674">
              <a:spcBef>
                <a:spcPct val="30000"/>
              </a:spcBef>
              <a:defRPr sz="1300">
                <a:solidFill>
                  <a:schemeClr val="tx1"/>
                </a:solidFill>
                <a:latin typeface="Times New Roman" panose="02020603050405020304" pitchFamily="18" charset="0"/>
              </a:defRPr>
            </a:lvl1pPr>
            <a:lvl2pPr marL="804986" indent="-309610" defTabSz="1009674">
              <a:spcBef>
                <a:spcPct val="30000"/>
              </a:spcBef>
              <a:defRPr sz="1300">
                <a:solidFill>
                  <a:schemeClr val="tx1"/>
                </a:solidFill>
                <a:latin typeface="Times New Roman" panose="02020603050405020304" pitchFamily="18" charset="0"/>
              </a:defRPr>
            </a:lvl2pPr>
            <a:lvl3pPr marL="1238441" indent="-247688" defTabSz="1009674">
              <a:spcBef>
                <a:spcPct val="30000"/>
              </a:spcBef>
              <a:defRPr sz="1300">
                <a:solidFill>
                  <a:schemeClr val="tx1"/>
                </a:solidFill>
                <a:latin typeface="Times New Roman" panose="02020603050405020304" pitchFamily="18" charset="0"/>
              </a:defRPr>
            </a:lvl3pPr>
            <a:lvl4pPr marL="1733817" indent="-247688" defTabSz="1009674">
              <a:spcBef>
                <a:spcPct val="30000"/>
              </a:spcBef>
              <a:defRPr sz="1300">
                <a:solidFill>
                  <a:schemeClr val="tx1"/>
                </a:solidFill>
                <a:latin typeface="Times New Roman" panose="02020603050405020304" pitchFamily="18" charset="0"/>
              </a:defRPr>
            </a:lvl4pPr>
            <a:lvl5pPr marL="2229193" indent="-247688" defTabSz="1009674">
              <a:spcBef>
                <a:spcPct val="30000"/>
              </a:spcBef>
              <a:defRPr sz="1300">
                <a:solidFill>
                  <a:schemeClr val="tx1"/>
                </a:solidFill>
                <a:latin typeface="Times New Roman" panose="02020603050405020304" pitchFamily="18" charset="0"/>
              </a:defRPr>
            </a:lvl5pPr>
            <a:lvl6pPr marL="2724569" indent="-247688" defTabSz="1009674" eaLnBrk="0" fontAlgn="base" hangingPunct="0">
              <a:spcBef>
                <a:spcPct val="30000"/>
              </a:spcBef>
              <a:spcAft>
                <a:spcPct val="0"/>
              </a:spcAft>
              <a:defRPr sz="1300">
                <a:solidFill>
                  <a:schemeClr val="tx1"/>
                </a:solidFill>
                <a:latin typeface="Times New Roman" panose="02020603050405020304" pitchFamily="18" charset="0"/>
              </a:defRPr>
            </a:lvl6pPr>
            <a:lvl7pPr marL="3219945" indent="-247688" defTabSz="1009674" eaLnBrk="0" fontAlgn="base" hangingPunct="0">
              <a:spcBef>
                <a:spcPct val="30000"/>
              </a:spcBef>
              <a:spcAft>
                <a:spcPct val="0"/>
              </a:spcAft>
              <a:defRPr sz="1300">
                <a:solidFill>
                  <a:schemeClr val="tx1"/>
                </a:solidFill>
                <a:latin typeface="Times New Roman" panose="02020603050405020304" pitchFamily="18" charset="0"/>
              </a:defRPr>
            </a:lvl7pPr>
            <a:lvl8pPr marL="3715322" indent="-247688" defTabSz="1009674" eaLnBrk="0" fontAlgn="base" hangingPunct="0">
              <a:spcBef>
                <a:spcPct val="30000"/>
              </a:spcBef>
              <a:spcAft>
                <a:spcPct val="0"/>
              </a:spcAft>
              <a:defRPr sz="1300">
                <a:solidFill>
                  <a:schemeClr val="tx1"/>
                </a:solidFill>
                <a:latin typeface="Times New Roman" panose="02020603050405020304" pitchFamily="18" charset="0"/>
              </a:defRPr>
            </a:lvl8pPr>
            <a:lvl9pPr marL="4210698" indent="-247688" defTabSz="1009674" eaLnBrk="0" fontAlgn="base" hangingPunct="0">
              <a:spcBef>
                <a:spcPct val="30000"/>
              </a:spcBef>
              <a:spcAft>
                <a:spcPct val="0"/>
              </a:spcAft>
              <a:defRPr sz="1300">
                <a:solidFill>
                  <a:schemeClr val="tx1"/>
                </a:solidFill>
                <a:latin typeface="Times New Roman" panose="02020603050405020304" pitchFamily="18" charset="0"/>
              </a:defRPr>
            </a:lvl9pPr>
          </a:lstStyle>
          <a:p>
            <a:pPr>
              <a:spcBef>
                <a:spcPct val="0"/>
              </a:spcBef>
            </a:pPr>
            <a:fld id="{2B5304EB-427D-AB43-B991-5431DC9C1E63}" type="slidenum">
              <a:rPr lang="en-US" altLang="en-US"/>
              <a:pPr>
                <a:spcBef>
                  <a:spcPct val="0"/>
                </a:spcBef>
              </a:pPr>
              <a:t>58</a:t>
            </a:fld>
            <a:endParaRPr lang="en-US" altLang="en-US"/>
          </a:p>
        </p:txBody>
      </p:sp>
      <p:sp>
        <p:nvSpPr>
          <p:cNvPr id="94211" name="Rectangle 2">
            <a:extLst>
              <a:ext uri="{FF2B5EF4-FFF2-40B4-BE49-F238E27FC236}">
                <a16:creationId xmlns:a16="http://schemas.microsoft.com/office/drawing/2014/main" id="{44E793D4-0CCF-9E46-94CF-C3A97BE0FC7E}"/>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FF2DAB58-81AC-3545-B291-53BF8368A8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619575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07090442-0946-1D42-839C-86DB57B7FA77}"/>
              </a:ext>
            </a:extLst>
          </p:cNvPr>
          <p:cNvSpPr txBox="1">
            <a:spLocks noGrp="1" noChangeArrowheads="1"/>
          </p:cNvSpPr>
          <p:nvPr/>
        </p:nvSpPr>
        <p:spPr bwMode="auto">
          <a:xfrm>
            <a:off x="4114437" y="9820609"/>
            <a:ext cx="3147495" cy="517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950" tIns="50476" rIns="100950" bIns="50476" anchor="b"/>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4615DF13-73FC-3449-99E5-309FB21FDA93}" type="slidenum">
              <a:rPr lang="en-US" altLang="en-US"/>
              <a:pPr algn="r">
                <a:spcBef>
                  <a:spcPct val="0"/>
                </a:spcBef>
              </a:pPr>
              <a:t>59</a:t>
            </a:fld>
            <a:endParaRPr lang="en-US" altLang="en-US"/>
          </a:p>
        </p:txBody>
      </p:sp>
      <p:sp>
        <p:nvSpPr>
          <p:cNvPr id="96259" name="Rectangle 2">
            <a:extLst>
              <a:ext uri="{FF2B5EF4-FFF2-40B4-BE49-F238E27FC236}">
                <a16:creationId xmlns:a16="http://schemas.microsoft.com/office/drawing/2014/main" id="{F49B40E9-2628-7144-B584-944BFADABB9B}"/>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77D3F4CF-FAB1-7D43-8059-F531DA5476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647796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07090442-0946-1D42-839C-86DB57B7FA77}"/>
              </a:ext>
            </a:extLst>
          </p:cNvPr>
          <p:cNvSpPr txBox="1">
            <a:spLocks noGrp="1" noChangeArrowheads="1"/>
          </p:cNvSpPr>
          <p:nvPr/>
        </p:nvSpPr>
        <p:spPr bwMode="auto">
          <a:xfrm>
            <a:off x="4114437" y="9820609"/>
            <a:ext cx="3147495" cy="517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950" tIns="50476" rIns="100950" bIns="50476" anchor="b"/>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4615DF13-73FC-3449-99E5-309FB21FDA93}" type="slidenum">
              <a:rPr lang="en-US" altLang="en-US"/>
              <a:pPr algn="r">
                <a:spcBef>
                  <a:spcPct val="0"/>
                </a:spcBef>
              </a:pPr>
              <a:t>60</a:t>
            </a:fld>
            <a:endParaRPr lang="en-US" altLang="en-US"/>
          </a:p>
        </p:txBody>
      </p:sp>
      <p:sp>
        <p:nvSpPr>
          <p:cNvPr id="96259" name="Rectangle 2">
            <a:extLst>
              <a:ext uri="{FF2B5EF4-FFF2-40B4-BE49-F238E27FC236}">
                <a16:creationId xmlns:a16="http://schemas.microsoft.com/office/drawing/2014/main" id="{F49B40E9-2628-7144-B584-944BFADABB9B}"/>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77D3F4CF-FAB1-7D43-8059-F531DA5476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916043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7756F2C4-11C6-A04E-AC07-AFA41D8DDB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9674">
              <a:spcBef>
                <a:spcPct val="30000"/>
              </a:spcBef>
              <a:defRPr sz="1300">
                <a:solidFill>
                  <a:schemeClr val="tx1"/>
                </a:solidFill>
                <a:latin typeface="Times New Roman" panose="02020603050405020304" pitchFamily="18" charset="0"/>
              </a:defRPr>
            </a:lvl1pPr>
            <a:lvl2pPr marL="804986" indent="-309610" defTabSz="1009674">
              <a:spcBef>
                <a:spcPct val="30000"/>
              </a:spcBef>
              <a:defRPr sz="1300">
                <a:solidFill>
                  <a:schemeClr val="tx1"/>
                </a:solidFill>
                <a:latin typeface="Times New Roman" panose="02020603050405020304" pitchFamily="18" charset="0"/>
              </a:defRPr>
            </a:lvl2pPr>
            <a:lvl3pPr marL="1238441" indent="-247688" defTabSz="1009674">
              <a:spcBef>
                <a:spcPct val="30000"/>
              </a:spcBef>
              <a:defRPr sz="1300">
                <a:solidFill>
                  <a:schemeClr val="tx1"/>
                </a:solidFill>
                <a:latin typeface="Times New Roman" panose="02020603050405020304" pitchFamily="18" charset="0"/>
              </a:defRPr>
            </a:lvl3pPr>
            <a:lvl4pPr marL="1733817" indent="-247688" defTabSz="1009674">
              <a:spcBef>
                <a:spcPct val="30000"/>
              </a:spcBef>
              <a:defRPr sz="1300">
                <a:solidFill>
                  <a:schemeClr val="tx1"/>
                </a:solidFill>
                <a:latin typeface="Times New Roman" panose="02020603050405020304" pitchFamily="18" charset="0"/>
              </a:defRPr>
            </a:lvl4pPr>
            <a:lvl5pPr marL="2229193" indent="-247688" defTabSz="1009674">
              <a:spcBef>
                <a:spcPct val="30000"/>
              </a:spcBef>
              <a:defRPr sz="1300">
                <a:solidFill>
                  <a:schemeClr val="tx1"/>
                </a:solidFill>
                <a:latin typeface="Times New Roman" panose="02020603050405020304" pitchFamily="18" charset="0"/>
              </a:defRPr>
            </a:lvl5pPr>
            <a:lvl6pPr marL="2724569" indent="-247688" defTabSz="1009674" eaLnBrk="0" fontAlgn="base" hangingPunct="0">
              <a:spcBef>
                <a:spcPct val="30000"/>
              </a:spcBef>
              <a:spcAft>
                <a:spcPct val="0"/>
              </a:spcAft>
              <a:defRPr sz="1300">
                <a:solidFill>
                  <a:schemeClr val="tx1"/>
                </a:solidFill>
                <a:latin typeface="Times New Roman" panose="02020603050405020304" pitchFamily="18" charset="0"/>
              </a:defRPr>
            </a:lvl6pPr>
            <a:lvl7pPr marL="3219945" indent="-247688" defTabSz="1009674" eaLnBrk="0" fontAlgn="base" hangingPunct="0">
              <a:spcBef>
                <a:spcPct val="30000"/>
              </a:spcBef>
              <a:spcAft>
                <a:spcPct val="0"/>
              </a:spcAft>
              <a:defRPr sz="1300">
                <a:solidFill>
                  <a:schemeClr val="tx1"/>
                </a:solidFill>
                <a:latin typeface="Times New Roman" panose="02020603050405020304" pitchFamily="18" charset="0"/>
              </a:defRPr>
            </a:lvl7pPr>
            <a:lvl8pPr marL="3715322" indent="-247688" defTabSz="1009674" eaLnBrk="0" fontAlgn="base" hangingPunct="0">
              <a:spcBef>
                <a:spcPct val="30000"/>
              </a:spcBef>
              <a:spcAft>
                <a:spcPct val="0"/>
              </a:spcAft>
              <a:defRPr sz="1300">
                <a:solidFill>
                  <a:schemeClr val="tx1"/>
                </a:solidFill>
                <a:latin typeface="Times New Roman" panose="02020603050405020304" pitchFamily="18" charset="0"/>
              </a:defRPr>
            </a:lvl8pPr>
            <a:lvl9pPr marL="4210698" indent="-247688" defTabSz="1009674" eaLnBrk="0" fontAlgn="base" hangingPunct="0">
              <a:spcBef>
                <a:spcPct val="30000"/>
              </a:spcBef>
              <a:spcAft>
                <a:spcPct val="0"/>
              </a:spcAft>
              <a:defRPr sz="1300">
                <a:solidFill>
                  <a:schemeClr val="tx1"/>
                </a:solidFill>
                <a:latin typeface="Times New Roman" panose="02020603050405020304" pitchFamily="18" charset="0"/>
              </a:defRPr>
            </a:lvl9pPr>
          </a:lstStyle>
          <a:p>
            <a:pPr>
              <a:spcBef>
                <a:spcPct val="0"/>
              </a:spcBef>
            </a:pPr>
            <a:fld id="{D447852D-304F-3645-8AF9-F9B1D03F828C}" type="slidenum">
              <a:rPr lang="en-US" altLang="en-US"/>
              <a:pPr>
                <a:spcBef>
                  <a:spcPct val="0"/>
                </a:spcBef>
              </a:pPr>
              <a:t>7</a:t>
            </a:fld>
            <a:endParaRPr lang="en-US" altLang="en-US"/>
          </a:p>
        </p:txBody>
      </p:sp>
      <p:sp>
        <p:nvSpPr>
          <p:cNvPr id="18435" name="Rectangle 2">
            <a:extLst>
              <a:ext uri="{FF2B5EF4-FFF2-40B4-BE49-F238E27FC236}">
                <a16:creationId xmlns:a16="http://schemas.microsoft.com/office/drawing/2014/main" id="{9D1A8081-B5C4-0C4F-B849-C908D2D42D00}"/>
              </a:ext>
            </a:extLst>
          </p:cNvPr>
          <p:cNvSpPr>
            <a:spLocks noGrp="1" noRot="1" noChangeAspect="1" noChangeArrowheads="1" noTextEdit="1"/>
          </p:cNvSpPr>
          <p:nvPr>
            <p:ph type="sldImg"/>
          </p:nvPr>
        </p:nvSpPr>
        <p:spPr>
          <a:xfrm>
            <a:off x="187325" y="774700"/>
            <a:ext cx="6889750" cy="3876675"/>
          </a:xfrm>
          <a:ln/>
        </p:spPr>
      </p:sp>
      <p:sp>
        <p:nvSpPr>
          <p:cNvPr id="18436" name="Rectangle 3">
            <a:extLst>
              <a:ext uri="{FF2B5EF4-FFF2-40B4-BE49-F238E27FC236}">
                <a16:creationId xmlns:a16="http://schemas.microsoft.com/office/drawing/2014/main" id="{D2796A2C-FD97-3246-B9FE-EBCFF50A52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807854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84B0E1C0-3DA4-CE41-8D91-18D848AB72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9674">
              <a:spcBef>
                <a:spcPct val="30000"/>
              </a:spcBef>
              <a:defRPr sz="1300">
                <a:solidFill>
                  <a:schemeClr val="tx1"/>
                </a:solidFill>
                <a:latin typeface="Times New Roman" panose="02020603050405020304" pitchFamily="18" charset="0"/>
              </a:defRPr>
            </a:lvl1pPr>
            <a:lvl2pPr marL="804986" indent="-309610" defTabSz="1009674">
              <a:spcBef>
                <a:spcPct val="30000"/>
              </a:spcBef>
              <a:defRPr sz="1300">
                <a:solidFill>
                  <a:schemeClr val="tx1"/>
                </a:solidFill>
                <a:latin typeface="Times New Roman" panose="02020603050405020304" pitchFamily="18" charset="0"/>
              </a:defRPr>
            </a:lvl2pPr>
            <a:lvl3pPr marL="1238441" indent="-247688" defTabSz="1009674">
              <a:spcBef>
                <a:spcPct val="30000"/>
              </a:spcBef>
              <a:defRPr sz="1300">
                <a:solidFill>
                  <a:schemeClr val="tx1"/>
                </a:solidFill>
                <a:latin typeface="Times New Roman" panose="02020603050405020304" pitchFamily="18" charset="0"/>
              </a:defRPr>
            </a:lvl3pPr>
            <a:lvl4pPr marL="1733817" indent="-247688" defTabSz="1009674">
              <a:spcBef>
                <a:spcPct val="30000"/>
              </a:spcBef>
              <a:defRPr sz="1300">
                <a:solidFill>
                  <a:schemeClr val="tx1"/>
                </a:solidFill>
                <a:latin typeface="Times New Roman" panose="02020603050405020304" pitchFamily="18" charset="0"/>
              </a:defRPr>
            </a:lvl4pPr>
            <a:lvl5pPr marL="2229193" indent="-247688" defTabSz="1009674">
              <a:spcBef>
                <a:spcPct val="30000"/>
              </a:spcBef>
              <a:defRPr sz="1300">
                <a:solidFill>
                  <a:schemeClr val="tx1"/>
                </a:solidFill>
                <a:latin typeface="Times New Roman" panose="02020603050405020304" pitchFamily="18" charset="0"/>
              </a:defRPr>
            </a:lvl5pPr>
            <a:lvl6pPr marL="2724569" indent="-247688" defTabSz="1009674" eaLnBrk="0" fontAlgn="base" hangingPunct="0">
              <a:spcBef>
                <a:spcPct val="30000"/>
              </a:spcBef>
              <a:spcAft>
                <a:spcPct val="0"/>
              </a:spcAft>
              <a:defRPr sz="1300">
                <a:solidFill>
                  <a:schemeClr val="tx1"/>
                </a:solidFill>
                <a:latin typeface="Times New Roman" panose="02020603050405020304" pitchFamily="18" charset="0"/>
              </a:defRPr>
            </a:lvl6pPr>
            <a:lvl7pPr marL="3219945" indent="-247688" defTabSz="1009674" eaLnBrk="0" fontAlgn="base" hangingPunct="0">
              <a:spcBef>
                <a:spcPct val="30000"/>
              </a:spcBef>
              <a:spcAft>
                <a:spcPct val="0"/>
              </a:spcAft>
              <a:defRPr sz="1300">
                <a:solidFill>
                  <a:schemeClr val="tx1"/>
                </a:solidFill>
                <a:latin typeface="Times New Roman" panose="02020603050405020304" pitchFamily="18" charset="0"/>
              </a:defRPr>
            </a:lvl7pPr>
            <a:lvl8pPr marL="3715322" indent="-247688" defTabSz="1009674" eaLnBrk="0" fontAlgn="base" hangingPunct="0">
              <a:spcBef>
                <a:spcPct val="30000"/>
              </a:spcBef>
              <a:spcAft>
                <a:spcPct val="0"/>
              </a:spcAft>
              <a:defRPr sz="1300">
                <a:solidFill>
                  <a:schemeClr val="tx1"/>
                </a:solidFill>
                <a:latin typeface="Times New Roman" panose="02020603050405020304" pitchFamily="18" charset="0"/>
              </a:defRPr>
            </a:lvl8pPr>
            <a:lvl9pPr marL="4210698" indent="-247688" defTabSz="1009674" eaLnBrk="0" fontAlgn="base" hangingPunct="0">
              <a:spcBef>
                <a:spcPct val="30000"/>
              </a:spcBef>
              <a:spcAft>
                <a:spcPct val="0"/>
              </a:spcAft>
              <a:defRPr sz="1300">
                <a:solidFill>
                  <a:schemeClr val="tx1"/>
                </a:solidFill>
                <a:latin typeface="Times New Roman" panose="02020603050405020304" pitchFamily="18" charset="0"/>
              </a:defRPr>
            </a:lvl9pPr>
          </a:lstStyle>
          <a:p>
            <a:pPr>
              <a:spcBef>
                <a:spcPct val="0"/>
              </a:spcBef>
            </a:pPr>
            <a:fld id="{34679BE0-D82C-D247-AE79-D7966D4BB5AA}" type="slidenum">
              <a:rPr lang="en-US" altLang="en-US"/>
              <a:pPr>
                <a:spcBef>
                  <a:spcPct val="0"/>
                </a:spcBef>
              </a:pPr>
              <a:t>8</a:t>
            </a:fld>
            <a:endParaRPr lang="en-US" altLang="en-US"/>
          </a:p>
        </p:txBody>
      </p:sp>
      <p:sp>
        <p:nvSpPr>
          <p:cNvPr id="20483" name="Rectangle 2">
            <a:extLst>
              <a:ext uri="{FF2B5EF4-FFF2-40B4-BE49-F238E27FC236}">
                <a16:creationId xmlns:a16="http://schemas.microsoft.com/office/drawing/2014/main" id="{EC8E3DFE-AA2A-EB4C-BA02-C8DA7043EBDF}"/>
              </a:ext>
            </a:extLst>
          </p:cNvPr>
          <p:cNvSpPr>
            <a:spLocks noGrp="1" noRot="1" noChangeAspect="1" noChangeArrowheads="1" noTextEdit="1"/>
          </p:cNvSpPr>
          <p:nvPr>
            <p:ph type="sldImg"/>
          </p:nvPr>
        </p:nvSpPr>
        <p:spPr>
          <a:xfrm>
            <a:off x="187325" y="774700"/>
            <a:ext cx="6889750" cy="3876675"/>
          </a:xfrm>
          <a:ln/>
        </p:spPr>
      </p:sp>
      <p:sp>
        <p:nvSpPr>
          <p:cNvPr id="20484" name="Rectangle 3">
            <a:extLst>
              <a:ext uri="{FF2B5EF4-FFF2-40B4-BE49-F238E27FC236}">
                <a16:creationId xmlns:a16="http://schemas.microsoft.com/office/drawing/2014/main" id="{DDAF871B-58AA-2042-8E28-2C8BCF57EB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929433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EDE6925E-B521-584D-8343-F2CB13BC58D8}"/>
              </a:ext>
            </a:extLst>
          </p:cNvPr>
          <p:cNvSpPr txBox="1">
            <a:spLocks noGrp="1" noChangeArrowheads="1"/>
          </p:cNvSpPr>
          <p:nvPr/>
        </p:nvSpPr>
        <p:spPr bwMode="auto">
          <a:xfrm>
            <a:off x="4114437" y="9820609"/>
            <a:ext cx="3147495" cy="517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950" tIns="50476" rIns="100950" bIns="50476" anchor="b"/>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BAC7FD07-1A6B-634E-96FA-F381BA5F49D7}" type="slidenum">
              <a:rPr lang="en-US" altLang="en-US"/>
              <a:pPr algn="r">
                <a:spcBef>
                  <a:spcPct val="0"/>
                </a:spcBef>
              </a:pPr>
              <a:t>9</a:t>
            </a:fld>
            <a:endParaRPr lang="en-US" altLang="en-US"/>
          </a:p>
        </p:txBody>
      </p:sp>
      <p:sp>
        <p:nvSpPr>
          <p:cNvPr id="22531" name="Rectangle 2">
            <a:extLst>
              <a:ext uri="{FF2B5EF4-FFF2-40B4-BE49-F238E27FC236}">
                <a16:creationId xmlns:a16="http://schemas.microsoft.com/office/drawing/2014/main" id="{F67B34E8-6C93-7D40-8349-8B6295EFEE6E}"/>
              </a:ext>
            </a:extLst>
          </p:cNvPr>
          <p:cNvSpPr>
            <a:spLocks noGrp="1" noRot="1" noChangeAspect="1" noChangeArrowheads="1" noTextEdit="1"/>
          </p:cNvSpPr>
          <p:nvPr>
            <p:ph type="sldImg"/>
          </p:nvPr>
        </p:nvSpPr>
        <p:spPr>
          <a:xfrm>
            <a:off x="187325" y="774700"/>
            <a:ext cx="6889750" cy="3876675"/>
          </a:xfrm>
          <a:ln/>
        </p:spPr>
      </p:sp>
      <p:sp>
        <p:nvSpPr>
          <p:cNvPr id="22532" name="Rectangle 3">
            <a:extLst>
              <a:ext uri="{FF2B5EF4-FFF2-40B4-BE49-F238E27FC236}">
                <a16:creationId xmlns:a16="http://schemas.microsoft.com/office/drawing/2014/main" id="{6045FB16-AA83-894D-96CD-692C711054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9931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E52FF706-993A-7E40-B268-D45EA674D1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9674">
              <a:spcBef>
                <a:spcPct val="30000"/>
              </a:spcBef>
              <a:defRPr sz="1300">
                <a:solidFill>
                  <a:schemeClr val="tx1"/>
                </a:solidFill>
                <a:latin typeface="Times New Roman" panose="02020603050405020304" pitchFamily="18" charset="0"/>
              </a:defRPr>
            </a:lvl1pPr>
            <a:lvl2pPr marL="804986" indent="-309610" defTabSz="1009674">
              <a:spcBef>
                <a:spcPct val="30000"/>
              </a:spcBef>
              <a:defRPr sz="1300">
                <a:solidFill>
                  <a:schemeClr val="tx1"/>
                </a:solidFill>
                <a:latin typeface="Times New Roman" panose="02020603050405020304" pitchFamily="18" charset="0"/>
              </a:defRPr>
            </a:lvl2pPr>
            <a:lvl3pPr marL="1238441" indent="-247688" defTabSz="1009674">
              <a:spcBef>
                <a:spcPct val="30000"/>
              </a:spcBef>
              <a:defRPr sz="1300">
                <a:solidFill>
                  <a:schemeClr val="tx1"/>
                </a:solidFill>
                <a:latin typeface="Times New Roman" panose="02020603050405020304" pitchFamily="18" charset="0"/>
              </a:defRPr>
            </a:lvl3pPr>
            <a:lvl4pPr marL="1733817" indent="-247688" defTabSz="1009674">
              <a:spcBef>
                <a:spcPct val="30000"/>
              </a:spcBef>
              <a:defRPr sz="1300">
                <a:solidFill>
                  <a:schemeClr val="tx1"/>
                </a:solidFill>
                <a:latin typeface="Times New Roman" panose="02020603050405020304" pitchFamily="18" charset="0"/>
              </a:defRPr>
            </a:lvl4pPr>
            <a:lvl5pPr marL="2229193" indent="-247688" defTabSz="1009674">
              <a:spcBef>
                <a:spcPct val="30000"/>
              </a:spcBef>
              <a:defRPr sz="1300">
                <a:solidFill>
                  <a:schemeClr val="tx1"/>
                </a:solidFill>
                <a:latin typeface="Times New Roman" panose="02020603050405020304" pitchFamily="18" charset="0"/>
              </a:defRPr>
            </a:lvl5pPr>
            <a:lvl6pPr marL="2724569" indent="-247688" defTabSz="1009674" eaLnBrk="0" fontAlgn="base" hangingPunct="0">
              <a:spcBef>
                <a:spcPct val="30000"/>
              </a:spcBef>
              <a:spcAft>
                <a:spcPct val="0"/>
              </a:spcAft>
              <a:defRPr sz="1300">
                <a:solidFill>
                  <a:schemeClr val="tx1"/>
                </a:solidFill>
                <a:latin typeface="Times New Roman" panose="02020603050405020304" pitchFamily="18" charset="0"/>
              </a:defRPr>
            </a:lvl6pPr>
            <a:lvl7pPr marL="3219945" indent="-247688" defTabSz="1009674" eaLnBrk="0" fontAlgn="base" hangingPunct="0">
              <a:spcBef>
                <a:spcPct val="30000"/>
              </a:spcBef>
              <a:spcAft>
                <a:spcPct val="0"/>
              </a:spcAft>
              <a:defRPr sz="1300">
                <a:solidFill>
                  <a:schemeClr val="tx1"/>
                </a:solidFill>
                <a:latin typeface="Times New Roman" panose="02020603050405020304" pitchFamily="18" charset="0"/>
              </a:defRPr>
            </a:lvl7pPr>
            <a:lvl8pPr marL="3715322" indent="-247688" defTabSz="1009674" eaLnBrk="0" fontAlgn="base" hangingPunct="0">
              <a:spcBef>
                <a:spcPct val="30000"/>
              </a:spcBef>
              <a:spcAft>
                <a:spcPct val="0"/>
              </a:spcAft>
              <a:defRPr sz="1300">
                <a:solidFill>
                  <a:schemeClr val="tx1"/>
                </a:solidFill>
                <a:latin typeface="Times New Roman" panose="02020603050405020304" pitchFamily="18" charset="0"/>
              </a:defRPr>
            </a:lvl8pPr>
            <a:lvl9pPr marL="4210698" indent="-247688" defTabSz="1009674" eaLnBrk="0" fontAlgn="base" hangingPunct="0">
              <a:spcBef>
                <a:spcPct val="30000"/>
              </a:spcBef>
              <a:spcAft>
                <a:spcPct val="0"/>
              </a:spcAft>
              <a:defRPr sz="1300">
                <a:solidFill>
                  <a:schemeClr val="tx1"/>
                </a:solidFill>
                <a:latin typeface="Times New Roman" panose="02020603050405020304" pitchFamily="18" charset="0"/>
              </a:defRPr>
            </a:lvl9pPr>
          </a:lstStyle>
          <a:p>
            <a:pPr>
              <a:spcBef>
                <a:spcPct val="0"/>
              </a:spcBef>
            </a:pPr>
            <a:fld id="{76980534-1E25-F340-8029-8E6F708D99A5}" type="slidenum">
              <a:rPr lang="en-US" altLang="en-US"/>
              <a:pPr>
                <a:spcBef>
                  <a:spcPct val="0"/>
                </a:spcBef>
              </a:pPr>
              <a:t>12</a:t>
            </a:fld>
            <a:endParaRPr lang="en-US" altLang="en-US"/>
          </a:p>
        </p:txBody>
      </p:sp>
      <p:sp>
        <p:nvSpPr>
          <p:cNvPr id="112643" name="Rectangle 2">
            <a:extLst>
              <a:ext uri="{FF2B5EF4-FFF2-40B4-BE49-F238E27FC236}">
                <a16:creationId xmlns:a16="http://schemas.microsoft.com/office/drawing/2014/main" id="{0D9250CA-4FD0-3042-BEE8-3A47FCBAAC4D}"/>
              </a:ext>
            </a:extLst>
          </p:cNvPr>
          <p:cNvSpPr>
            <a:spLocks noGrp="1" noRot="1" noChangeAspect="1" noChangeArrowheads="1" noTextEdit="1"/>
          </p:cNvSpPr>
          <p:nvPr>
            <p:ph type="sldImg"/>
          </p:nvPr>
        </p:nvSpPr>
        <p:spPr>
          <a:xfrm>
            <a:off x="187325" y="774700"/>
            <a:ext cx="6889750" cy="3876675"/>
          </a:xfrm>
          <a:ln/>
        </p:spPr>
      </p:sp>
      <p:sp>
        <p:nvSpPr>
          <p:cNvPr id="112644" name="Rectangle 3">
            <a:extLst>
              <a:ext uri="{FF2B5EF4-FFF2-40B4-BE49-F238E27FC236}">
                <a16:creationId xmlns:a16="http://schemas.microsoft.com/office/drawing/2014/main" id="{51BCD93F-65CF-4A42-BC52-8FF1612EF3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915470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4EF44FE0-3D1D-EF48-84E4-05E77C58BD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9674">
              <a:spcBef>
                <a:spcPct val="30000"/>
              </a:spcBef>
              <a:defRPr sz="1300">
                <a:solidFill>
                  <a:schemeClr val="tx1"/>
                </a:solidFill>
                <a:latin typeface="Times New Roman" panose="02020603050405020304" pitchFamily="18" charset="0"/>
              </a:defRPr>
            </a:lvl1pPr>
            <a:lvl2pPr marL="804986" indent="-309610" defTabSz="1009674">
              <a:spcBef>
                <a:spcPct val="30000"/>
              </a:spcBef>
              <a:defRPr sz="1300">
                <a:solidFill>
                  <a:schemeClr val="tx1"/>
                </a:solidFill>
                <a:latin typeface="Times New Roman" panose="02020603050405020304" pitchFamily="18" charset="0"/>
              </a:defRPr>
            </a:lvl2pPr>
            <a:lvl3pPr marL="1238441" indent="-247688" defTabSz="1009674">
              <a:spcBef>
                <a:spcPct val="30000"/>
              </a:spcBef>
              <a:defRPr sz="1300">
                <a:solidFill>
                  <a:schemeClr val="tx1"/>
                </a:solidFill>
                <a:latin typeface="Times New Roman" panose="02020603050405020304" pitchFamily="18" charset="0"/>
              </a:defRPr>
            </a:lvl3pPr>
            <a:lvl4pPr marL="1733817" indent="-247688" defTabSz="1009674">
              <a:spcBef>
                <a:spcPct val="30000"/>
              </a:spcBef>
              <a:defRPr sz="1300">
                <a:solidFill>
                  <a:schemeClr val="tx1"/>
                </a:solidFill>
                <a:latin typeface="Times New Roman" panose="02020603050405020304" pitchFamily="18" charset="0"/>
              </a:defRPr>
            </a:lvl4pPr>
            <a:lvl5pPr marL="2229193" indent="-247688" defTabSz="1009674">
              <a:spcBef>
                <a:spcPct val="30000"/>
              </a:spcBef>
              <a:defRPr sz="1300">
                <a:solidFill>
                  <a:schemeClr val="tx1"/>
                </a:solidFill>
                <a:latin typeface="Times New Roman" panose="02020603050405020304" pitchFamily="18" charset="0"/>
              </a:defRPr>
            </a:lvl5pPr>
            <a:lvl6pPr marL="2724569" indent="-247688" defTabSz="1009674" eaLnBrk="0" fontAlgn="base" hangingPunct="0">
              <a:spcBef>
                <a:spcPct val="30000"/>
              </a:spcBef>
              <a:spcAft>
                <a:spcPct val="0"/>
              </a:spcAft>
              <a:defRPr sz="1300">
                <a:solidFill>
                  <a:schemeClr val="tx1"/>
                </a:solidFill>
                <a:latin typeface="Times New Roman" panose="02020603050405020304" pitchFamily="18" charset="0"/>
              </a:defRPr>
            </a:lvl6pPr>
            <a:lvl7pPr marL="3219945" indent="-247688" defTabSz="1009674" eaLnBrk="0" fontAlgn="base" hangingPunct="0">
              <a:spcBef>
                <a:spcPct val="30000"/>
              </a:spcBef>
              <a:spcAft>
                <a:spcPct val="0"/>
              </a:spcAft>
              <a:defRPr sz="1300">
                <a:solidFill>
                  <a:schemeClr val="tx1"/>
                </a:solidFill>
                <a:latin typeface="Times New Roman" panose="02020603050405020304" pitchFamily="18" charset="0"/>
              </a:defRPr>
            </a:lvl7pPr>
            <a:lvl8pPr marL="3715322" indent="-247688" defTabSz="1009674" eaLnBrk="0" fontAlgn="base" hangingPunct="0">
              <a:spcBef>
                <a:spcPct val="30000"/>
              </a:spcBef>
              <a:spcAft>
                <a:spcPct val="0"/>
              </a:spcAft>
              <a:defRPr sz="1300">
                <a:solidFill>
                  <a:schemeClr val="tx1"/>
                </a:solidFill>
                <a:latin typeface="Times New Roman" panose="02020603050405020304" pitchFamily="18" charset="0"/>
              </a:defRPr>
            </a:lvl8pPr>
            <a:lvl9pPr marL="4210698" indent="-247688" defTabSz="1009674" eaLnBrk="0" fontAlgn="base" hangingPunct="0">
              <a:spcBef>
                <a:spcPct val="30000"/>
              </a:spcBef>
              <a:spcAft>
                <a:spcPct val="0"/>
              </a:spcAft>
              <a:defRPr sz="1300">
                <a:solidFill>
                  <a:schemeClr val="tx1"/>
                </a:solidFill>
                <a:latin typeface="Times New Roman" panose="02020603050405020304" pitchFamily="18" charset="0"/>
              </a:defRPr>
            </a:lvl9pPr>
          </a:lstStyle>
          <a:p>
            <a:pPr>
              <a:spcBef>
                <a:spcPct val="0"/>
              </a:spcBef>
            </a:pPr>
            <a:fld id="{A5B71ADB-CF9F-5B40-BF8B-55A25C1908AA}" type="slidenum">
              <a:rPr lang="en-US" altLang="en-US"/>
              <a:pPr>
                <a:spcBef>
                  <a:spcPct val="0"/>
                </a:spcBef>
              </a:pPr>
              <a:t>17</a:t>
            </a:fld>
            <a:endParaRPr lang="en-US" altLang="en-US"/>
          </a:p>
        </p:txBody>
      </p:sp>
      <p:sp>
        <p:nvSpPr>
          <p:cNvPr id="28675" name="Rectangle 2">
            <a:extLst>
              <a:ext uri="{FF2B5EF4-FFF2-40B4-BE49-F238E27FC236}">
                <a16:creationId xmlns:a16="http://schemas.microsoft.com/office/drawing/2014/main" id="{C91E013A-6321-1143-961F-CE49E05AFB09}"/>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854504A2-D355-9B4F-878D-88B154195C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Tree>
    <p:extLst>
      <p:ext uri="{BB962C8B-B14F-4D97-AF65-F5344CB8AC3E}">
        <p14:creationId xmlns:p14="http://schemas.microsoft.com/office/powerpoint/2010/main" val="2954092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028D6DE3-B568-FD45-B84B-54E1F45DCCF6}"/>
              </a:ext>
            </a:extLst>
          </p:cNvPr>
          <p:cNvSpPr txBox="1">
            <a:spLocks noGrp="1" noChangeArrowheads="1"/>
          </p:cNvSpPr>
          <p:nvPr/>
        </p:nvSpPr>
        <p:spPr bwMode="auto">
          <a:xfrm>
            <a:off x="4114437" y="9820609"/>
            <a:ext cx="3147495" cy="517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950" tIns="50476" rIns="100950" bIns="50476" anchor="b"/>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C774BDF2-110E-3C45-9CF5-2C2BAEF37D82}" type="slidenum">
              <a:rPr lang="en-US" altLang="en-US"/>
              <a:pPr algn="r">
                <a:spcBef>
                  <a:spcPct val="0"/>
                </a:spcBef>
              </a:pPr>
              <a:t>37</a:t>
            </a:fld>
            <a:endParaRPr lang="en-US" altLang="en-US"/>
          </a:p>
        </p:txBody>
      </p:sp>
      <p:sp>
        <p:nvSpPr>
          <p:cNvPr id="47107" name="Rectangle 2">
            <a:extLst>
              <a:ext uri="{FF2B5EF4-FFF2-40B4-BE49-F238E27FC236}">
                <a16:creationId xmlns:a16="http://schemas.microsoft.com/office/drawing/2014/main" id="{5FB810AC-6A37-1949-B643-5E92C789D5C4}"/>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7B4CC70C-8EBE-D84D-B62B-8DCF56777F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Tree>
    <p:extLst>
      <p:ext uri="{BB962C8B-B14F-4D97-AF65-F5344CB8AC3E}">
        <p14:creationId xmlns:p14="http://schemas.microsoft.com/office/powerpoint/2010/main" val="2050486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7BA29E55-4881-EC4B-BFB7-ED9592A404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9674">
              <a:spcBef>
                <a:spcPct val="30000"/>
              </a:spcBef>
              <a:defRPr sz="1300">
                <a:solidFill>
                  <a:schemeClr val="tx1"/>
                </a:solidFill>
                <a:latin typeface="Times New Roman" panose="02020603050405020304" pitchFamily="18" charset="0"/>
              </a:defRPr>
            </a:lvl1pPr>
            <a:lvl2pPr marL="804986" indent="-309610" defTabSz="1009674">
              <a:spcBef>
                <a:spcPct val="30000"/>
              </a:spcBef>
              <a:defRPr sz="1300">
                <a:solidFill>
                  <a:schemeClr val="tx1"/>
                </a:solidFill>
                <a:latin typeface="Times New Roman" panose="02020603050405020304" pitchFamily="18" charset="0"/>
              </a:defRPr>
            </a:lvl2pPr>
            <a:lvl3pPr marL="1238441" indent="-247688" defTabSz="1009674">
              <a:spcBef>
                <a:spcPct val="30000"/>
              </a:spcBef>
              <a:defRPr sz="1300">
                <a:solidFill>
                  <a:schemeClr val="tx1"/>
                </a:solidFill>
                <a:latin typeface="Times New Roman" panose="02020603050405020304" pitchFamily="18" charset="0"/>
              </a:defRPr>
            </a:lvl3pPr>
            <a:lvl4pPr marL="1733817" indent="-247688" defTabSz="1009674">
              <a:spcBef>
                <a:spcPct val="30000"/>
              </a:spcBef>
              <a:defRPr sz="1300">
                <a:solidFill>
                  <a:schemeClr val="tx1"/>
                </a:solidFill>
                <a:latin typeface="Times New Roman" panose="02020603050405020304" pitchFamily="18" charset="0"/>
              </a:defRPr>
            </a:lvl4pPr>
            <a:lvl5pPr marL="2229193" indent="-247688" defTabSz="1009674">
              <a:spcBef>
                <a:spcPct val="30000"/>
              </a:spcBef>
              <a:defRPr sz="1300">
                <a:solidFill>
                  <a:schemeClr val="tx1"/>
                </a:solidFill>
                <a:latin typeface="Times New Roman" panose="02020603050405020304" pitchFamily="18" charset="0"/>
              </a:defRPr>
            </a:lvl5pPr>
            <a:lvl6pPr marL="2724569" indent="-247688" defTabSz="1009674" eaLnBrk="0" fontAlgn="base" hangingPunct="0">
              <a:spcBef>
                <a:spcPct val="30000"/>
              </a:spcBef>
              <a:spcAft>
                <a:spcPct val="0"/>
              </a:spcAft>
              <a:defRPr sz="1300">
                <a:solidFill>
                  <a:schemeClr val="tx1"/>
                </a:solidFill>
                <a:latin typeface="Times New Roman" panose="02020603050405020304" pitchFamily="18" charset="0"/>
              </a:defRPr>
            </a:lvl6pPr>
            <a:lvl7pPr marL="3219945" indent="-247688" defTabSz="1009674" eaLnBrk="0" fontAlgn="base" hangingPunct="0">
              <a:spcBef>
                <a:spcPct val="30000"/>
              </a:spcBef>
              <a:spcAft>
                <a:spcPct val="0"/>
              </a:spcAft>
              <a:defRPr sz="1300">
                <a:solidFill>
                  <a:schemeClr val="tx1"/>
                </a:solidFill>
                <a:latin typeface="Times New Roman" panose="02020603050405020304" pitchFamily="18" charset="0"/>
              </a:defRPr>
            </a:lvl7pPr>
            <a:lvl8pPr marL="3715322" indent="-247688" defTabSz="1009674" eaLnBrk="0" fontAlgn="base" hangingPunct="0">
              <a:spcBef>
                <a:spcPct val="30000"/>
              </a:spcBef>
              <a:spcAft>
                <a:spcPct val="0"/>
              </a:spcAft>
              <a:defRPr sz="1300">
                <a:solidFill>
                  <a:schemeClr val="tx1"/>
                </a:solidFill>
                <a:latin typeface="Times New Roman" panose="02020603050405020304" pitchFamily="18" charset="0"/>
              </a:defRPr>
            </a:lvl8pPr>
            <a:lvl9pPr marL="4210698" indent="-247688" defTabSz="1009674" eaLnBrk="0" fontAlgn="base" hangingPunct="0">
              <a:spcBef>
                <a:spcPct val="30000"/>
              </a:spcBef>
              <a:spcAft>
                <a:spcPct val="0"/>
              </a:spcAft>
              <a:defRPr sz="1300">
                <a:solidFill>
                  <a:schemeClr val="tx1"/>
                </a:solidFill>
                <a:latin typeface="Times New Roman" panose="02020603050405020304" pitchFamily="18" charset="0"/>
              </a:defRPr>
            </a:lvl9pPr>
          </a:lstStyle>
          <a:p>
            <a:pPr>
              <a:spcBef>
                <a:spcPct val="0"/>
              </a:spcBef>
            </a:pPr>
            <a:fld id="{4E5AF3BB-4512-F045-B689-E8CE75B5E145}" type="slidenum">
              <a:rPr lang="en-US" altLang="en-US"/>
              <a:pPr>
                <a:spcBef>
                  <a:spcPct val="0"/>
                </a:spcBef>
              </a:pPr>
              <a:t>39</a:t>
            </a:fld>
            <a:endParaRPr lang="en-US" altLang="en-US"/>
          </a:p>
        </p:txBody>
      </p:sp>
      <p:sp>
        <p:nvSpPr>
          <p:cNvPr id="49155" name="Rectangle 2">
            <a:extLst>
              <a:ext uri="{FF2B5EF4-FFF2-40B4-BE49-F238E27FC236}">
                <a16:creationId xmlns:a16="http://schemas.microsoft.com/office/drawing/2014/main" id="{E56D4F34-68B4-1546-B11C-243DEA1F80A0}"/>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0170D2BA-CB1D-2341-86A4-9F09F5F57D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645436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79B53-250A-2C4A-ABCF-5F39F29F610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5AD33D2-7940-3441-B9E3-6A7E629DAE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19B1878-52C9-F94C-8AD7-ACD655E7A29F}"/>
              </a:ext>
            </a:extLst>
          </p:cNvPr>
          <p:cNvSpPr>
            <a:spLocks noGrp="1"/>
          </p:cNvSpPr>
          <p:nvPr>
            <p:ph type="dt" sz="half" idx="10"/>
          </p:nvPr>
        </p:nvSpPr>
        <p:spPr/>
        <p:txBody>
          <a:bodyPr/>
          <a:lstStyle/>
          <a:p>
            <a:fld id="{B5F69FCF-6D9F-4979-93FE-16116914E82F}" type="datetime1">
              <a:rPr lang="en-US" smtClean="0"/>
              <a:t>7/18/2024</a:t>
            </a:fld>
            <a:endParaRPr lang="en-US"/>
          </a:p>
        </p:txBody>
      </p:sp>
      <p:sp>
        <p:nvSpPr>
          <p:cNvPr id="5" name="Footer Placeholder 4">
            <a:extLst>
              <a:ext uri="{FF2B5EF4-FFF2-40B4-BE49-F238E27FC236}">
                <a16:creationId xmlns:a16="http://schemas.microsoft.com/office/drawing/2014/main" id="{2FB826C5-FD54-774D-A7B4-92001188A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2B387-D73A-5948-B3C0-3F07C02F2AA3}"/>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435641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8B7E-F434-FA48-A1A8-074386A46B8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39CAA09-A881-D149-BD1D-F1670B866CF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6595C7F-EB61-3F44-88D5-BB0DE6A48C40}"/>
              </a:ext>
            </a:extLst>
          </p:cNvPr>
          <p:cNvSpPr>
            <a:spLocks noGrp="1"/>
          </p:cNvSpPr>
          <p:nvPr>
            <p:ph type="dt" sz="half" idx="10"/>
          </p:nvPr>
        </p:nvSpPr>
        <p:spPr/>
        <p:txBody>
          <a:bodyPr/>
          <a:lstStyle/>
          <a:p>
            <a:fld id="{A0BB7C8E-F118-4AB1-92FD-41FDE149FE20}" type="datetime1">
              <a:rPr lang="en-US" smtClean="0"/>
              <a:t>7/18/2024</a:t>
            </a:fld>
            <a:endParaRPr lang="en-US"/>
          </a:p>
        </p:txBody>
      </p:sp>
      <p:sp>
        <p:nvSpPr>
          <p:cNvPr id="5" name="Footer Placeholder 4">
            <a:extLst>
              <a:ext uri="{FF2B5EF4-FFF2-40B4-BE49-F238E27FC236}">
                <a16:creationId xmlns:a16="http://schemas.microsoft.com/office/drawing/2014/main" id="{A2CC8E8A-CCE0-7C42-82FD-4671B01F3C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F275EF-6A05-DB4F-8733-871025569AFE}"/>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1333549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A112EA-DE54-B04C-88D8-0858AE35721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3B5A9E3-BFF5-FA43-91F9-C6CC88B39BF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3E6F942-8067-2943-A448-4C53FF850794}"/>
              </a:ext>
            </a:extLst>
          </p:cNvPr>
          <p:cNvSpPr>
            <a:spLocks noGrp="1"/>
          </p:cNvSpPr>
          <p:nvPr>
            <p:ph type="dt" sz="half" idx="10"/>
          </p:nvPr>
        </p:nvSpPr>
        <p:spPr/>
        <p:txBody>
          <a:bodyPr/>
          <a:lstStyle/>
          <a:p>
            <a:fld id="{AC2CE751-3ACB-4AAA-9DF1-9B46991DA23C}" type="datetime1">
              <a:rPr lang="en-US" smtClean="0"/>
              <a:t>7/18/2024</a:t>
            </a:fld>
            <a:endParaRPr lang="en-US"/>
          </a:p>
        </p:txBody>
      </p:sp>
      <p:sp>
        <p:nvSpPr>
          <p:cNvPr id="5" name="Footer Placeholder 4">
            <a:extLst>
              <a:ext uri="{FF2B5EF4-FFF2-40B4-BE49-F238E27FC236}">
                <a16:creationId xmlns:a16="http://schemas.microsoft.com/office/drawing/2014/main" id="{BEABDD4C-6FC2-FB4B-8372-13D9CEB4BA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887A9-60D4-6044-9124-93EEDDC9AFCA}"/>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1120398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304800"/>
            <a:ext cx="11684000" cy="609600"/>
          </a:xfrm>
        </p:spPr>
        <p:txBody>
          <a:bodyPr/>
          <a:lstStyle/>
          <a:p>
            <a:r>
              <a:rPr lang="en-US"/>
              <a:t>Click to edit Master title style</a:t>
            </a:r>
          </a:p>
        </p:txBody>
      </p:sp>
      <p:sp>
        <p:nvSpPr>
          <p:cNvPr id="3" name="Text Placeholder 2"/>
          <p:cNvSpPr>
            <a:spLocks noGrp="1"/>
          </p:cNvSpPr>
          <p:nvPr>
            <p:ph type="body" sz="half" idx="1"/>
          </p:nvPr>
        </p:nvSpPr>
        <p:spPr>
          <a:xfrm>
            <a:off x="406400" y="1295400"/>
            <a:ext cx="54864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96000" y="1295400"/>
            <a:ext cx="54864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0" y="3962400"/>
            <a:ext cx="54864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59">
            <a:extLst>
              <a:ext uri="{FF2B5EF4-FFF2-40B4-BE49-F238E27FC236}">
                <a16:creationId xmlns:a16="http://schemas.microsoft.com/office/drawing/2014/main" id="{C9A7BBB5-2428-124F-B1A1-C83BA11CEA30}"/>
              </a:ext>
            </a:extLst>
          </p:cNvPr>
          <p:cNvSpPr>
            <a:spLocks noGrp="1" noChangeArrowheads="1"/>
          </p:cNvSpPr>
          <p:nvPr>
            <p:ph type="dt" sz="half" idx="10"/>
          </p:nvPr>
        </p:nvSpPr>
        <p:spPr>
          <a:ln/>
        </p:spPr>
        <p:txBody>
          <a:bodyPr/>
          <a:lstStyle>
            <a:lvl1pPr>
              <a:defRPr/>
            </a:lvl1pPr>
          </a:lstStyle>
          <a:p>
            <a:pPr>
              <a:defRPr/>
            </a:pPr>
            <a:fld id="{C61A705B-D119-4497-B457-057DEF4C73EA}" type="datetime1">
              <a:rPr lang="en-US" smtClean="0"/>
              <a:t>7/18/2024</a:t>
            </a:fld>
            <a:endParaRPr lang="en-US"/>
          </a:p>
        </p:txBody>
      </p:sp>
      <p:sp>
        <p:nvSpPr>
          <p:cNvPr id="7" name="Rectangle 2060">
            <a:extLst>
              <a:ext uri="{FF2B5EF4-FFF2-40B4-BE49-F238E27FC236}">
                <a16:creationId xmlns:a16="http://schemas.microsoft.com/office/drawing/2014/main" id="{3EEF6E4C-69A6-EB4D-9AE8-759D03D942E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2061">
            <a:extLst>
              <a:ext uri="{FF2B5EF4-FFF2-40B4-BE49-F238E27FC236}">
                <a16:creationId xmlns:a16="http://schemas.microsoft.com/office/drawing/2014/main" id="{BE915047-FACA-7A4C-8E28-312468AC12F0}"/>
              </a:ext>
            </a:extLst>
          </p:cNvPr>
          <p:cNvSpPr>
            <a:spLocks noGrp="1" noChangeArrowheads="1"/>
          </p:cNvSpPr>
          <p:nvPr>
            <p:ph type="sldNum" sz="quarter" idx="12"/>
          </p:nvPr>
        </p:nvSpPr>
        <p:spPr>
          <a:ln/>
        </p:spPr>
        <p:txBody>
          <a:bodyPr/>
          <a:lstStyle>
            <a:lvl1pPr>
              <a:defRPr/>
            </a:lvl1pPr>
          </a:lstStyle>
          <a:p>
            <a:pPr>
              <a:defRPr/>
            </a:pPr>
            <a:fld id="{386467D1-007A-3544-81DA-4B66886374F4}" type="slidenum">
              <a:rPr lang="en-US" altLang="en-US"/>
              <a:pPr>
                <a:defRPr/>
              </a:pPr>
              <a:t>‹#›</a:t>
            </a:fld>
            <a:endParaRPr lang="en-US" altLang="en-US"/>
          </a:p>
        </p:txBody>
      </p:sp>
    </p:spTree>
    <p:extLst>
      <p:ext uri="{BB962C8B-B14F-4D97-AF65-F5344CB8AC3E}">
        <p14:creationId xmlns:p14="http://schemas.microsoft.com/office/powerpoint/2010/main" val="3040663578"/>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12800" y="381000"/>
            <a:ext cx="10390717"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54864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096000" y="1447800"/>
            <a:ext cx="5486400" cy="5029200"/>
          </a:xfrm>
        </p:spPr>
        <p:txBody>
          <a:bodyPr/>
          <a:lstStyle/>
          <a:p>
            <a:pPr lvl="0"/>
            <a:endParaRPr lang="en-US" noProof="0"/>
          </a:p>
        </p:txBody>
      </p:sp>
      <p:sp>
        <p:nvSpPr>
          <p:cNvPr id="5" name="Rectangle 2059">
            <a:extLst>
              <a:ext uri="{FF2B5EF4-FFF2-40B4-BE49-F238E27FC236}">
                <a16:creationId xmlns:a16="http://schemas.microsoft.com/office/drawing/2014/main" id="{7A64086F-9D74-F940-936C-4A12EC095283}"/>
              </a:ext>
            </a:extLst>
          </p:cNvPr>
          <p:cNvSpPr>
            <a:spLocks noGrp="1" noChangeArrowheads="1"/>
          </p:cNvSpPr>
          <p:nvPr>
            <p:ph type="dt" sz="half" idx="10"/>
          </p:nvPr>
        </p:nvSpPr>
        <p:spPr>
          <a:ln/>
        </p:spPr>
        <p:txBody>
          <a:bodyPr/>
          <a:lstStyle>
            <a:lvl1pPr>
              <a:defRPr/>
            </a:lvl1pPr>
          </a:lstStyle>
          <a:p>
            <a:fld id="{D36136B4-45C5-445B-941B-B0931175E98F}" type="datetime1">
              <a:rPr lang="en-US" altLang="en-US" smtClean="0"/>
              <a:t>7/18/2024</a:t>
            </a:fld>
            <a:endParaRPr lang="en-US" altLang="en-US"/>
          </a:p>
        </p:txBody>
      </p:sp>
      <p:sp>
        <p:nvSpPr>
          <p:cNvPr id="6" name="Rectangle 2060">
            <a:extLst>
              <a:ext uri="{FF2B5EF4-FFF2-40B4-BE49-F238E27FC236}">
                <a16:creationId xmlns:a16="http://schemas.microsoft.com/office/drawing/2014/main" id="{EA47FDCA-81D7-C84B-A39B-79101D0DF44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2061">
            <a:extLst>
              <a:ext uri="{FF2B5EF4-FFF2-40B4-BE49-F238E27FC236}">
                <a16:creationId xmlns:a16="http://schemas.microsoft.com/office/drawing/2014/main" id="{EEA571CF-4D0E-804C-B20E-E9532FEC3D4C}"/>
              </a:ext>
            </a:extLst>
          </p:cNvPr>
          <p:cNvSpPr>
            <a:spLocks noGrp="1" noChangeArrowheads="1"/>
          </p:cNvSpPr>
          <p:nvPr>
            <p:ph type="sldNum" sz="quarter" idx="12"/>
          </p:nvPr>
        </p:nvSpPr>
        <p:spPr>
          <a:ln/>
        </p:spPr>
        <p:txBody>
          <a:bodyPr/>
          <a:lstStyle>
            <a:lvl1pPr>
              <a:defRPr/>
            </a:lvl1pPr>
          </a:lstStyle>
          <a:p>
            <a:fld id="{016B038F-4694-934C-8FE4-F125D3BD7950}" type="slidenum">
              <a:rPr lang="en-US" altLang="en-US"/>
              <a:pPr/>
              <a:t>‹#›</a:t>
            </a:fld>
            <a:endParaRPr lang="en-US" altLang="en-US"/>
          </a:p>
        </p:txBody>
      </p:sp>
    </p:spTree>
    <p:extLst>
      <p:ext uri="{BB962C8B-B14F-4D97-AF65-F5344CB8AC3E}">
        <p14:creationId xmlns:p14="http://schemas.microsoft.com/office/powerpoint/2010/main" val="1903288210"/>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556F-00AF-B84E-85D1-1370AF4BC76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F50D0D1-EF0C-AA4B-8190-BF8A7FDE959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CC5C290-47D2-2D40-A583-783D37E622E7}"/>
              </a:ext>
            </a:extLst>
          </p:cNvPr>
          <p:cNvSpPr>
            <a:spLocks noGrp="1"/>
          </p:cNvSpPr>
          <p:nvPr>
            <p:ph type="dt" sz="half" idx="10"/>
          </p:nvPr>
        </p:nvSpPr>
        <p:spPr/>
        <p:txBody>
          <a:bodyPr/>
          <a:lstStyle/>
          <a:p>
            <a:fld id="{999A5861-26F7-4DE2-9E9D-28A176B24BF9}" type="datetime1">
              <a:rPr lang="en-US" smtClean="0"/>
              <a:t>7/18/2024</a:t>
            </a:fld>
            <a:endParaRPr lang="en-US"/>
          </a:p>
        </p:txBody>
      </p:sp>
      <p:sp>
        <p:nvSpPr>
          <p:cNvPr id="5" name="Footer Placeholder 4">
            <a:extLst>
              <a:ext uri="{FF2B5EF4-FFF2-40B4-BE49-F238E27FC236}">
                <a16:creationId xmlns:a16="http://schemas.microsoft.com/office/drawing/2014/main" id="{BA3B5923-BB6F-014D-951E-8134B9B28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B0337-A493-3F41-880F-C62BDEA5A025}"/>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2390337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7322-7418-4C45-B308-67CF2965BEC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6B16860-F6A0-B347-A088-B47493FFBA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C468213-927E-4C42-887F-6F971F556CD5}"/>
              </a:ext>
            </a:extLst>
          </p:cNvPr>
          <p:cNvSpPr>
            <a:spLocks noGrp="1"/>
          </p:cNvSpPr>
          <p:nvPr>
            <p:ph type="dt" sz="half" idx="10"/>
          </p:nvPr>
        </p:nvSpPr>
        <p:spPr/>
        <p:txBody>
          <a:bodyPr/>
          <a:lstStyle/>
          <a:p>
            <a:fld id="{519C81A0-4FF1-441E-ABC2-6C8A75010387}" type="datetime1">
              <a:rPr lang="en-US" smtClean="0"/>
              <a:t>7/18/2024</a:t>
            </a:fld>
            <a:endParaRPr lang="en-US"/>
          </a:p>
        </p:txBody>
      </p:sp>
      <p:sp>
        <p:nvSpPr>
          <p:cNvPr id="5" name="Footer Placeholder 4">
            <a:extLst>
              <a:ext uri="{FF2B5EF4-FFF2-40B4-BE49-F238E27FC236}">
                <a16:creationId xmlns:a16="http://schemas.microsoft.com/office/drawing/2014/main" id="{239B8C16-865C-C44B-AB5B-C7833F7C7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397F15-04A6-B947-AA25-EB980A218259}"/>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1493607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C0E05-68CB-114A-9B52-22943B2B596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0C4839E-81E4-634A-9EB4-435306FB199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CCD899C-F35F-8C49-995A-F9EC7A1347D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AE6ACAB-5524-CF42-9604-2D5261BCFC91}"/>
              </a:ext>
            </a:extLst>
          </p:cNvPr>
          <p:cNvSpPr>
            <a:spLocks noGrp="1"/>
          </p:cNvSpPr>
          <p:nvPr>
            <p:ph type="dt" sz="half" idx="10"/>
          </p:nvPr>
        </p:nvSpPr>
        <p:spPr/>
        <p:txBody>
          <a:bodyPr/>
          <a:lstStyle/>
          <a:p>
            <a:fld id="{CDA39061-E90B-4734-A5DB-E7BDE35EB6ED}" type="datetime1">
              <a:rPr lang="en-US" smtClean="0"/>
              <a:t>7/18/2024</a:t>
            </a:fld>
            <a:endParaRPr lang="en-US"/>
          </a:p>
        </p:txBody>
      </p:sp>
      <p:sp>
        <p:nvSpPr>
          <p:cNvPr id="6" name="Footer Placeholder 5">
            <a:extLst>
              <a:ext uri="{FF2B5EF4-FFF2-40B4-BE49-F238E27FC236}">
                <a16:creationId xmlns:a16="http://schemas.microsoft.com/office/drawing/2014/main" id="{5A43A2F9-6382-C041-9552-93E96E8A56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89ED67-D229-CE43-80A6-1C66275BBFB3}"/>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2843973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BE657-73E9-0842-8854-C408FEED639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629323-C90A-0048-B631-3BDCAF5B33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2FBE551-B7C3-D046-9833-F396C7520DC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D061ECE-A234-1D44-BCDF-9C23BBD87B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C39A1B0-543D-494B-99BE-7DE8B0BD558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5773B88-CC79-3148-BE4B-00963280D6F4}"/>
              </a:ext>
            </a:extLst>
          </p:cNvPr>
          <p:cNvSpPr>
            <a:spLocks noGrp="1"/>
          </p:cNvSpPr>
          <p:nvPr>
            <p:ph type="dt" sz="half" idx="10"/>
          </p:nvPr>
        </p:nvSpPr>
        <p:spPr/>
        <p:txBody>
          <a:bodyPr/>
          <a:lstStyle/>
          <a:p>
            <a:fld id="{0F86F1AA-0345-43EA-94FB-CA2EEAA6605E}" type="datetime1">
              <a:rPr lang="en-US" smtClean="0"/>
              <a:t>7/18/2024</a:t>
            </a:fld>
            <a:endParaRPr lang="en-US"/>
          </a:p>
        </p:txBody>
      </p:sp>
      <p:sp>
        <p:nvSpPr>
          <p:cNvPr id="8" name="Footer Placeholder 7">
            <a:extLst>
              <a:ext uri="{FF2B5EF4-FFF2-40B4-BE49-F238E27FC236}">
                <a16:creationId xmlns:a16="http://schemas.microsoft.com/office/drawing/2014/main" id="{5233C0A8-9580-E143-BC67-7332A66EF3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E9C1C7-E2D4-7443-8BB1-ADC5B4F139B5}"/>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2826367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D30E-4EDA-AF43-A976-238A023957A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5B945B4-E1B2-A84D-BD83-7F431150DC2B}"/>
              </a:ext>
            </a:extLst>
          </p:cNvPr>
          <p:cNvSpPr>
            <a:spLocks noGrp="1"/>
          </p:cNvSpPr>
          <p:nvPr>
            <p:ph type="dt" sz="half" idx="10"/>
          </p:nvPr>
        </p:nvSpPr>
        <p:spPr/>
        <p:txBody>
          <a:bodyPr/>
          <a:lstStyle/>
          <a:p>
            <a:fld id="{A92F13E0-E028-4A32-B046-1FB329ECE3E6}" type="datetime1">
              <a:rPr lang="en-US" smtClean="0"/>
              <a:t>7/18/2024</a:t>
            </a:fld>
            <a:endParaRPr lang="en-US"/>
          </a:p>
        </p:txBody>
      </p:sp>
      <p:sp>
        <p:nvSpPr>
          <p:cNvPr id="4" name="Footer Placeholder 3">
            <a:extLst>
              <a:ext uri="{FF2B5EF4-FFF2-40B4-BE49-F238E27FC236}">
                <a16:creationId xmlns:a16="http://schemas.microsoft.com/office/drawing/2014/main" id="{B0CB54A8-00E5-8646-AFCE-A77E2A470B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2269BD-8E1D-5941-8B6D-7EF43A83365D}"/>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483475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52252D-736E-1D41-AEB0-5DAF3A633EA6}"/>
              </a:ext>
            </a:extLst>
          </p:cNvPr>
          <p:cNvSpPr>
            <a:spLocks noGrp="1"/>
          </p:cNvSpPr>
          <p:nvPr>
            <p:ph type="dt" sz="half" idx="10"/>
          </p:nvPr>
        </p:nvSpPr>
        <p:spPr/>
        <p:txBody>
          <a:bodyPr/>
          <a:lstStyle/>
          <a:p>
            <a:fld id="{C9BF56DE-3B18-4240-80FA-9BB9B0914B13}" type="datetime1">
              <a:rPr lang="en-US" smtClean="0"/>
              <a:t>7/18/2024</a:t>
            </a:fld>
            <a:endParaRPr lang="en-US"/>
          </a:p>
        </p:txBody>
      </p:sp>
      <p:sp>
        <p:nvSpPr>
          <p:cNvPr id="3" name="Footer Placeholder 2">
            <a:extLst>
              <a:ext uri="{FF2B5EF4-FFF2-40B4-BE49-F238E27FC236}">
                <a16:creationId xmlns:a16="http://schemas.microsoft.com/office/drawing/2014/main" id="{BDB9A2AC-9AE6-CC49-97CA-C76F4DD946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70D02B-52E7-B04C-8F41-03A14507DBCB}"/>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2903815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551C4-14A7-1B41-96D7-B1ED58044F8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707CBCB-523D-0E46-9D89-92E3237681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BF77DC-7B8E-B642-B644-6405F601F4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4B9E05F-BC35-B147-84F6-95FC8859534B}"/>
              </a:ext>
            </a:extLst>
          </p:cNvPr>
          <p:cNvSpPr>
            <a:spLocks noGrp="1"/>
          </p:cNvSpPr>
          <p:nvPr>
            <p:ph type="dt" sz="half" idx="10"/>
          </p:nvPr>
        </p:nvSpPr>
        <p:spPr/>
        <p:txBody>
          <a:bodyPr/>
          <a:lstStyle/>
          <a:p>
            <a:fld id="{588D1438-2C4E-4574-9175-DF1B93C25D16}" type="datetime1">
              <a:rPr lang="en-US" smtClean="0"/>
              <a:t>7/18/2024</a:t>
            </a:fld>
            <a:endParaRPr lang="en-US"/>
          </a:p>
        </p:txBody>
      </p:sp>
      <p:sp>
        <p:nvSpPr>
          <p:cNvPr id="6" name="Footer Placeholder 5">
            <a:extLst>
              <a:ext uri="{FF2B5EF4-FFF2-40B4-BE49-F238E27FC236}">
                <a16:creationId xmlns:a16="http://schemas.microsoft.com/office/drawing/2014/main" id="{B0766A53-9028-E04C-A3E9-30BD0CFE2B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0FC4DB-D7EF-C548-858D-D654B6DBF88F}"/>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802336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B3DA-EBD2-3A44-9B39-059BCB1DE1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420C907-1EE1-1B43-B12C-2C54DA41DC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E08835-5BE6-854E-8AE8-A37892FB2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5C4EFC3-BFD9-7843-8A94-C6BD664602B8}"/>
              </a:ext>
            </a:extLst>
          </p:cNvPr>
          <p:cNvSpPr>
            <a:spLocks noGrp="1"/>
          </p:cNvSpPr>
          <p:nvPr>
            <p:ph type="dt" sz="half" idx="10"/>
          </p:nvPr>
        </p:nvSpPr>
        <p:spPr/>
        <p:txBody>
          <a:bodyPr/>
          <a:lstStyle/>
          <a:p>
            <a:fld id="{F8F51F95-2677-42B3-A362-9C9215A3DDC2}" type="datetime1">
              <a:rPr lang="en-US" smtClean="0"/>
              <a:t>7/18/2024</a:t>
            </a:fld>
            <a:endParaRPr lang="en-US"/>
          </a:p>
        </p:txBody>
      </p:sp>
      <p:sp>
        <p:nvSpPr>
          <p:cNvPr id="6" name="Footer Placeholder 5">
            <a:extLst>
              <a:ext uri="{FF2B5EF4-FFF2-40B4-BE49-F238E27FC236}">
                <a16:creationId xmlns:a16="http://schemas.microsoft.com/office/drawing/2014/main" id="{04597A42-DC80-0A44-B10C-E00DA50EAC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CFEC4D-EDEC-1D42-B236-BB7758F67904}"/>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1562553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A9C15-F8B9-9C43-9F8A-574D397593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50EB648-FC92-AC4C-A733-420A43E08B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F88806B-DC71-B748-A0B5-CC4DD17C5E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B0187A-C9AE-414D-9811-FE1790F317E9}" type="datetime1">
              <a:rPr lang="en-US" smtClean="0"/>
              <a:t>7/18/2024</a:t>
            </a:fld>
            <a:endParaRPr lang="en-US"/>
          </a:p>
        </p:txBody>
      </p:sp>
      <p:sp>
        <p:nvSpPr>
          <p:cNvPr id="5" name="Footer Placeholder 4">
            <a:extLst>
              <a:ext uri="{FF2B5EF4-FFF2-40B4-BE49-F238E27FC236}">
                <a16:creationId xmlns:a16="http://schemas.microsoft.com/office/drawing/2014/main" id="{100D8AFE-2BBD-DA48-8F9A-9C6AA44A59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ABC779-A4C5-E247-AFC5-01BC165697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9E9CF8-411C-534F-ACCE-E5CD2A84B69C}" type="slidenum">
              <a:rPr lang="en-US" smtClean="0"/>
              <a:t>‹#›</a:t>
            </a:fld>
            <a:endParaRPr lang="en-US"/>
          </a:p>
        </p:txBody>
      </p:sp>
    </p:spTree>
    <p:extLst>
      <p:ext uri="{BB962C8B-B14F-4D97-AF65-F5344CB8AC3E}">
        <p14:creationId xmlns:p14="http://schemas.microsoft.com/office/powerpoint/2010/main" val="2570508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customXml" Target="../ink/ink2.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8.xml"/><Relationship Id="rId18" Type="http://schemas.openxmlformats.org/officeDocument/2006/relationships/customXml" Target="../ink/ink11.xml"/><Relationship Id="rId26" Type="http://schemas.openxmlformats.org/officeDocument/2006/relationships/customXml" Target="../ink/ink15.xml"/><Relationship Id="rId3" Type="http://schemas.openxmlformats.org/officeDocument/2006/relationships/customXml" Target="../ink/ink3.xml"/><Relationship Id="rId21" Type="http://schemas.openxmlformats.org/officeDocument/2006/relationships/image" Target="../media/image15.png"/><Relationship Id="rId7" Type="http://schemas.openxmlformats.org/officeDocument/2006/relationships/customXml" Target="../ink/ink5.xml"/><Relationship Id="rId12" Type="http://schemas.openxmlformats.org/officeDocument/2006/relationships/image" Target="../media/image11.png"/><Relationship Id="rId17" Type="http://schemas.openxmlformats.org/officeDocument/2006/relationships/image" Target="../media/image13.png"/><Relationship Id="rId25" Type="http://schemas.openxmlformats.org/officeDocument/2006/relationships/image" Target="../media/image17.png"/><Relationship Id="rId2" Type="http://schemas.openxmlformats.org/officeDocument/2006/relationships/image" Target="../media/image7.png"/><Relationship Id="rId16" Type="http://schemas.openxmlformats.org/officeDocument/2006/relationships/customXml" Target="../ink/ink10.xml"/><Relationship Id="rId20" Type="http://schemas.openxmlformats.org/officeDocument/2006/relationships/customXml" Target="../ink/ink12.xml"/><Relationship Id="rId29"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7.xml"/><Relationship Id="rId24" Type="http://schemas.openxmlformats.org/officeDocument/2006/relationships/customXml" Target="../ink/ink14.xml"/><Relationship Id="rId32" Type="http://schemas.openxmlformats.org/officeDocument/2006/relationships/image" Target="../media/image21.png"/><Relationship Id="rId5" Type="http://schemas.openxmlformats.org/officeDocument/2006/relationships/customXml" Target="../ink/ink4.xml"/><Relationship Id="rId15" Type="http://schemas.openxmlformats.org/officeDocument/2006/relationships/customXml" Target="../ink/ink9.xml"/><Relationship Id="rId23" Type="http://schemas.openxmlformats.org/officeDocument/2006/relationships/image" Target="../media/image16.png"/><Relationship Id="rId28" Type="http://schemas.openxmlformats.org/officeDocument/2006/relationships/customXml" Target="../ink/ink16.xml"/><Relationship Id="rId10" Type="http://schemas.openxmlformats.org/officeDocument/2006/relationships/image" Target="../media/image10.png"/><Relationship Id="rId19" Type="http://schemas.openxmlformats.org/officeDocument/2006/relationships/image" Target="../media/image14.png"/><Relationship Id="rId31" Type="http://schemas.openxmlformats.org/officeDocument/2006/relationships/image" Target="../media/image20.png"/><Relationship Id="rId4" Type="http://schemas.openxmlformats.org/officeDocument/2006/relationships/image" Target="../media/image70.png"/><Relationship Id="rId9" Type="http://schemas.openxmlformats.org/officeDocument/2006/relationships/customXml" Target="../ink/ink6.xml"/><Relationship Id="rId14" Type="http://schemas.openxmlformats.org/officeDocument/2006/relationships/image" Target="../media/image12.png"/><Relationship Id="rId22" Type="http://schemas.openxmlformats.org/officeDocument/2006/relationships/customXml" Target="../ink/ink13.xml"/><Relationship Id="rId27" Type="http://schemas.openxmlformats.org/officeDocument/2006/relationships/image" Target="../media/image18.png"/><Relationship Id="rId30" Type="http://schemas.openxmlformats.org/officeDocument/2006/relationships/customXml" Target="../ink/ink17.xm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Data_mining" TargetMode="External"/><Relationship Id="rId3" Type="http://schemas.openxmlformats.org/officeDocument/2006/relationships/hyperlink" Target="https://en.wikipedia.org/wiki/Data_pre-processing" TargetMode="External"/><Relationship Id="rId7" Type="http://schemas.openxmlformats.org/officeDocument/2006/relationships/hyperlink" Target="https://en.wikipedia.org/wiki/Predictive_analytics" TargetMode="External"/><Relationship Id="rId2" Type="http://schemas.openxmlformats.org/officeDocument/2006/relationships/hyperlink" Target="https://en.wikipedia.org/wiki/Data_science" TargetMode="External"/><Relationship Id="rId1" Type="http://schemas.openxmlformats.org/officeDocument/2006/relationships/slideLayout" Target="../slideLayouts/slideLayout2.xml"/><Relationship Id="rId6" Type="http://schemas.openxmlformats.org/officeDocument/2006/relationships/hyperlink" Target="https://en.wikipedia.org/wiki/Text_mining" TargetMode="External"/><Relationship Id="rId5" Type="http://schemas.openxmlformats.org/officeDocument/2006/relationships/hyperlink" Target="https://en.wikipedia.org/wiki/Deep_learning" TargetMode="External"/><Relationship Id="rId10" Type="http://schemas.openxmlformats.org/officeDocument/2006/relationships/hyperlink" Target="https://docs.rapidminer.com/" TargetMode="External"/><Relationship Id="rId4" Type="http://schemas.openxmlformats.org/officeDocument/2006/relationships/hyperlink" Target="https://en.wikipedia.org/wiki/Machine_learning" TargetMode="External"/><Relationship Id="rId9" Type="http://schemas.openxmlformats.org/officeDocument/2006/relationships/hyperlink" Target="https://en.wikipedia.org/wiki/Extract,_transform,_load"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oleObject" Target="../embeddings/oleObject2.bin"/><Relationship Id="rId1" Type="http://schemas.openxmlformats.org/officeDocument/2006/relationships/slideLayout" Target="../slideLayouts/slideLayout12.xml"/><Relationship Id="rId4" Type="http://schemas.openxmlformats.org/officeDocument/2006/relationships/image" Target="../media/image51.png"/></Relationships>
</file>

<file path=ppt/slides/_rels/slide67.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oleObject" Target="../embeddings/oleObject2.bin"/><Relationship Id="rId1" Type="http://schemas.openxmlformats.org/officeDocument/2006/relationships/slideLayout" Target="../slideLayouts/slideLayout12.xml"/><Relationship Id="rId4" Type="http://schemas.openxmlformats.org/officeDocument/2006/relationships/image" Target="../media/image52.png"/></Relationships>
</file>

<file path=ppt/slides/_rels/slide68.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oleObject" Target="../embeddings/oleObject2.bin"/><Relationship Id="rId1" Type="http://schemas.openxmlformats.org/officeDocument/2006/relationships/slideLayout" Target="../slideLayouts/slideLayout12.xml"/><Relationship Id="rId4" Type="http://schemas.openxmlformats.org/officeDocument/2006/relationships/image" Target="../media/image53.png"/></Relationships>
</file>

<file path=ppt/slides/_rels/slide6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74455-42B2-A543-A9A6-8E2DA85C4E8B}"/>
              </a:ext>
            </a:extLst>
          </p:cNvPr>
          <p:cNvSpPr>
            <a:spLocks noGrp="1"/>
          </p:cNvSpPr>
          <p:nvPr>
            <p:ph type="ctrTitle"/>
          </p:nvPr>
        </p:nvSpPr>
        <p:spPr>
          <a:xfrm>
            <a:off x="1366160" y="1660121"/>
            <a:ext cx="9623404" cy="3305493"/>
          </a:xfrm>
        </p:spPr>
        <p:txBody>
          <a:bodyPr>
            <a:normAutofit fontScale="90000"/>
          </a:bodyPr>
          <a:lstStyle/>
          <a:p>
            <a:r>
              <a:rPr lang="en-US" sz="4400" b="1" dirty="0"/>
              <a:t>Data Science</a:t>
            </a:r>
            <a:br>
              <a:rPr lang="en-US" sz="3500" dirty="0"/>
            </a:br>
            <a:r>
              <a:rPr lang="en-US" sz="3500" dirty="0"/>
              <a:t>UNIT-1</a:t>
            </a:r>
            <a:br>
              <a:rPr lang="en-US" sz="3500" dirty="0"/>
            </a:br>
            <a:br>
              <a:rPr lang="en-US" sz="3500" dirty="0"/>
            </a:br>
            <a:r>
              <a:rPr lang="en-US" altLang="en-US" sz="4900" b="1" dirty="0"/>
              <a:t>Data Preprocessing </a:t>
            </a:r>
            <a:br>
              <a:rPr lang="en-US" altLang="en-US" sz="4900" b="1" dirty="0"/>
            </a:br>
            <a:r>
              <a:rPr lang="en-US" altLang="en-US" sz="3500" b="1" dirty="0"/>
              <a:t>I-Data Cleaning, </a:t>
            </a:r>
            <a:br>
              <a:rPr lang="en-US" altLang="en-US" sz="3500" b="1" dirty="0"/>
            </a:br>
            <a:r>
              <a:rPr lang="en-US" altLang="en-US" sz="3500" b="1" dirty="0"/>
              <a:t>II-Data Integration, </a:t>
            </a:r>
            <a:br>
              <a:rPr lang="en-US" altLang="en-US" sz="3500" b="1" dirty="0"/>
            </a:br>
            <a:r>
              <a:rPr lang="en-US" altLang="en-US" sz="3500" b="1" dirty="0"/>
              <a:t>III-Data Reduction, </a:t>
            </a:r>
            <a:br>
              <a:rPr lang="en-US" altLang="en-US" sz="3500" b="1" dirty="0"/>
            </a:br>
            <a:r>
              <a:rPr lang="en-US" altLang="en-US" sz="3500" b="1" dirty="0"/>
              <a:t>III-Data </a:t>
            </a:r>
            <a:r>
              <a:rPr lang="en-US" altLang="en-US" sz="4000" b="1" dirty="0"/>
              <a:t>Transformation and Data </a:t>
            </a:r>
            <a:r>
              <a:rPr lang="en-US" altLang="en-US" sz="2700" b="1" dirty="0"/>
              <a:t>Discretization</a:t>
            </a:r>
            <a:r>
              <a:rPr lang="en-US" altLang="en-US" sz="4000" b="1" dirty="0"/>
              <a:t>,</a:t>
            </a:r>
            <a:br>
              <a:rPr lang="en-US" altLang="en-US" sz="3500" dirty="0"/>
            </a:br>
            <a:endParaRPr lang="en-US" sz="3500" dirty="0"/>
          </a:p>
        </p:txBody>
      </p:sp>
      <p:sp>
        <p:nvSpPr>
          <p:cNvPr id="3" name="Slide Number Placeholder 2">
            <a:extLst>
              <a:ext uri="{FF2B5EF4-FFF2-40B4-BE49-F238E27FC236}">
                <a16:creationId xmlns:a16="http://schemas.microsoft.com/office/drawing/2014/main" id="{034C4086-AF9B-46A2-AFA9-1FB08ED89AA2}"/>
              </a:ext>
            </a:extLst>
          </p:cNvPr>
          <p:cNvSpPr>
            <a:spLocks noGrp="1"/>
          </p:cNvSpPr>
          <p:nvPr>
            <p:ph type="sldNum" sz="quarter" idx="12"/>
          </p:nvPr>
        </p:nvSpPr>
        <p:spPr/>
        <p:txBody>
          <a:bodyPr/>
          <a:lstStyle/>
          <a:p>
            <a:fld id="{BE9E9CF8-411C-534F-ACCE-E5CD2A84B69C}" type="slidenum">
              <a:rPr lang="en-US" smtClean="0"/>
              <a:t>1</a:t>
            </a:fld>
            <a:endParaRPr lang="en-US"/>
          </a:p>
        </p:txBody>
      </p:sp>
      <p:sp>
        <p:nvSpPr>
          <p:cNvPr id="4" name="Rectangle 3">
            <a:extLst>
              <a:ext uri="{FF2B5EF4-FFF2-40B4-BE49-F238E27FC236}">
                <a16:creationId xmlns:a16="http://schemas.microsoft.com/office/drawing/2014/main" id="{0A19C048-9665-4040-851F-08315B2938B0}"/>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FDADF41F-6117-45A6-97D5-5629371487C2}"/>
              </a:ext>
            </a:extLst>
          </p:cNvPr>
          <p:cNvCxnSpPr/>
          <p:nvPr/>
        </p:nvCxnSpPr>
        <p:spPr>
          <a:xfrm>
            <a:off x="154745" y="1660121"/>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00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a:extLst>
              <a:ext uri="{FF2B5EF4-FFF2-40B4-BE49-F238E27FC236}">
                <a16:creationId xmlns:a16="http://schemas.microsoft.com/office/drawing/2014/main" id="{6A172CE9-C882-4EBF-B9DF-A0705DD8EFF0}"/>
              </a:ext>
            </a:extLst>
          </p:cNvPr>
          <p:cNvSpPr>
            <a:spLocks noGrp="1" noChangeArrowheads="1"/>
          </p:cNvSpPr>
          <p:nvPr>
            <p:ph type="title"/>
          </p:nvPr>
        </p:nvSpPr>
        <p:spPr>
          <a:xfrm>
            <a:off x="365760" y="267169"/>
            <a:ext cx="7640638" cy="609600"/>
          </a:xfrm>
        </p:spPr>
        <p:txBody>
          <a:bodyPr>
            <a:normAutofit/>
          </a:bodyPr>
          <a:lstStyle/>
          <a:p>
            <a:pPr eaLnBrk="1" hangingPunct="1">
              <a:defRPr/>
            </a:pPr>
            <a:r>
              <a:rPr lang="en-US" altLang="en-US" sz="3200" b="1" dirty="0">
                <a:solidFill>
                  <a:srgbClr val="170981"/>
                </a:solidFill>
              </a:rPr>
              <a:t>Data Cleaning: </a:t>
            </a:r>
            <a:r>
              <a:rPr lang="en-US" sz="3200" b="1" dirty="0">
                <a:cs typeface="+mj-cs"/>
              </a:rPr>
              <a:t>How to Handle Noisy Data?</a:t>
            </a:r>
          </a:p>
        </p:txBody>
      </p:sp>
      <p:sp>
        <p:nvSpPr>
          <p:cNvPr id="33798" name="Rectangle 3">
            <a:extLst>
              <a:ext uri="{FF2B5EF4-FFF2-40B4-BE49-F238E27FC236}">
                <a16:creationId xmlns:a16="http://schemas.microsoft.com/office/drawing/2014/main" id="{8CAD52BD-B1A8-400F-91EE-1FA76A44A831}"/>
              </a:ext>
            </a:extLst>
          </p:cNvPr>
          <p:cNvSpPr>
            <a:spLocks noGrp="1" noChangeArrowheads="1"/>
          </p:cNvSpPr>
          <p:nvPr>
            <p:ph idx="1"/>
          </p:nvPr>
        </p:nvSpPr>
        <p:spPr>
          <a:xfrm>
            <a:off x="2011680" y="1158875"/>
            <a:ext cx="8401050" cy="5029200"/>
          </a:xfrm>
        </p:spPr>
        <p:txBody>
          <a:bodyPr/>
          <a:lstStyle/>
          <a:p>
            <a:pPr marL="0" indent="0" eaLnBrk="1" hangingPunct="1">
              <a:buNone/>
              <a:defRPr/>
            </a:pPr>
            <a:r>
              <a:rPr lang="en-US" sz="2400">
                <a:solidFill>
                  <a:schemeClr val="folHlink"/>
                </a:solidFill>
              </a:rPr>
              <a:t>Binning</a:t>
            </a:r>
          </a:p>
          <a:p>
            <a:pPr marL="457200" lvl="1" indent="0" eaLnBrk="1" hangingPunct="1">
              <a:buNone/>
              <a:defRPr/>
            </a:pPr>
            <a:r>
              <a:rPr lang="en-US"/>
              <a:t>first sort data and partition into (equal-frequency) bins</a:t>
            </a:r>
          </a:p>
          <a:p>
            <a:pPr marL="457200" lvl="1" indent="0" eaLnBrk="1" hangingPunct="1">
              <a:buNone/>
              <a:defRPr/>
            </a:pPr>
            <a:r>
              <a:rPr lang="en-US"/>
              <a:t>then one can </a:t>
            </a:r>
            <a:r>
              <a:rPr lang="en-US">
                <a:solidFill>
                  <a:schemeClr val="hlink"/>
                </a:solidFill>
              </a:rPr>
              <a:t>smooth by bin means,  smooth by bin median, smooth by bin boundaries</a:t>
            </a:r>
            <a:r>
              <a:rPr lang="en-US"/>
              <a:t>, etc.</a:t>
            </a:r>
          </a:p>
          <a:p>
            <a:pPr marL="0" indent="0" eaLnBrk="1" hangingPunct="1">
              <a:buNone/>
              <a:defRPr/>
            </a:pPr>
            <a:r>
              <a:rPr lang="en-US" sz="2400">
                <a:solidFill>
                  <a:schemeClr val="folHlink"/>
                </a:solidFill>
              </a:rPr>
              <a:t>Regression</a:t>
            </a:r>
          </a:p>
          <a:p>
            <a:pPr marL="457200" lvl="1" indent="0" eaLnBrk="1" hangingPunct="1">
              <a:buNone/>
              <a:defRPr/>
            </a:pPr>
            <a:r>
              <a:rPr lang="en-US"/>
              <a:t>smooth by fitting the data into regression functions</a:t>
            </a:r>
          </a:p>
          <a:p>
            <a:pPr marL="0" indent="0" eaLnBrk="1" hangingPunct="1">
              <a:buNone/>
              <a:defRPr/>
            </a:pPr>
            <a:r>
              <a:rPr lang="en-US" sz="2400">
                <a:solidFill>
                  <a:schemeClr val="folHlink"/>
                </a:solidFill>
              </a:rPr>
              <a:t>Clustering/Outlier</a:t>
            </a:r>
          </a:p>
          <a:p>
            <a:pPr marL="457200" lvl="1" indent="0" eaLnBrk="1" hangingPunct="1">
              <a:buNone/>
              <a:defRPr/>
            </a:pPr>
            <a:r>
              <a:rPr lang="en-US"/>
              <a:t>detect and remove outliers</a:t>
            </a:r>
          </a:p>
          <a:p>
            <a:pPr marL="0" indent="0" eaLnBrk="1" hangingPunct="1">
              <a:buNone/>
              <a:defRPr/>
            </a:pPr>
            <a:r>
              <a:rPr lang="en-US" sz="2400">
                <a:solidFill>
                  <a:schemeClr val="folHlink"/>
                </a:solidFill>
              </a:rPr>
              <a:t>Combined computer and human inspection</a:t>
            </a:r>
          </a:p>
          <a:p>
            <a:pPr marL="457200" lvl="1" indent="0" eaLnBrk="1" hangingPunct="1">
              <a:buNone/>
              <a:defRPr/>
            </a:pPr>
            <a:r>
              <a:rPr lang="en-US"/>
              <a:t>detect suspicious values and check by human (e.g., deal with possible outliers)</a:t>
            </a:r>
            <a:endParaRPr lang="en-US" dirty="0"/>
          </a:p>
        </p:txBody>
      </p:sp>
      <p:sp>
        <p:nvSpPr>
          <p:cNvPr id="2" name="Slide Number Placeholder 1">
            <a:extLst>
              <a:ext uri="{FF2B5EF4-FFF2-40B4-BE49-F238E27FC236}">
                <a16:creationId xmlns:a16="http://schemas.microsoft.com/office/drawing/2014/main" id="{5BF9EC6A-DED5-4EEF-A3C6-C51108FFBB9B}"/>
              </a:ext>
            </a:extLst>
          </p:cNvPr>
          <p:cNvSpPr>
            <a:spLocks noGrp="1"/>
          </p:cNvSpPr>
          <p:nvPr>
            <p:ph type="sldNum" sz="quarter" idx="12"/>
          </p:nvPr>
        </p:nvSpPr>
        <p:spPr/>
        <p:txBody>
          <a:bodyPr/>
          <a:lstStyle/>
          <a:p>
            <a:fld id="{BE9E9CF8-411C-534F-ACCE-E5CD2A84B69C}" type="slidenum">
              <a:rPr lang="en-US" smtClean="0"/>
              <a:t>10</a:t>
            </a:fld>
            <a:endParaRPr lang="en-US"/>
          </a:p>
        </p:txBody>
      </p:sp>
      <p:sp>
        <p:nvSpPr>
          <p:cNvPr id="5" name="Rectangle 4">
            <a:extLst>
              <a:ext uri="{FF2B5EF4-FFF2-40B4-BE49-F238E27FC236}">
                <a16:creationId xmlns:a16="http://schemas.microsoft.com/office/drawing/2014/main" id="{E9477319-ED38-4825-A196-E637ACB0165E}"/>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9970BF8C-A25E-4B60-97CB-A738BDFFDB84}"/>
              </a:ext>
            </a:extLst>
          </p:cNvPr>
          <p:cNvCxnSpPr/>
          <p:nvPr/>
        </p:nvCxnSpPr>
        <p:spPr>
          <a:xfrm>
            <a:off x="84407" y="970804"/>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CD1E6-CA51-334F-B858-5E591B60111E}"/>
              </a:ext>
            </a:extLst>
          </p:cNvPr>
          <p:cNvSpPr>
            <a:spLocks noGrp="1"/>
          </p:cNvSpPr>
          <p:nvPr>
            <p:ph type="title"/>
          </p:nvPr>
        </p:nvSpPr>
        <p:spPr>
          <a:xfrm>
            <a:off x="154745" y="164753"/>
            <a:ext cx="10168128" cy="1179576"/>
          </a:xfrm>
        </p:spPr>
        <p:txBody>
          <a:bodyPr>
            <a:normAutofit/>
          </a:bodyPr>
          <a:lstStyle/>
          <a:p>
            <a:r>
              <a:rPr lang="en-US" altLang="en-US" sz="3700" b="1" dirty="0"/>
              <a:t>Data Cleaning: </a:t>
            </a:r>
            <a:r>
              <a:rPr lang="en-IN" sz="3700" b="1" dirty="0"/>
              <a:t>Handling Noisy Data: Binning </a:t>
            </a:r>
            <a:br>
              <a:rPr lang="en-IN" sz="3700" dirty="0"/>
            </a:br>
            <a:endParaRPr lang="en-US" sz="3700" dirty="0"/>
          </a:p>
        </p:txBody>
      </p:sp>
      <p:sp>
        <p:nvSpPr>
          <p:cNvPr id="3" name="Content Placeholder 2">
            <a:extLst>
              <a:ext uri="{FF2B5EF4-FFF2-40B4-BE49-F238E27FC236}">
                <a16:creationId xmlns:a16="http://schemas.microsoft.com/office/drawing/2014/main" id="{2A22EF7F-6070-DF42-92D0-8A2423FF8196}"/>
              </a:ext>
            </a:extLst>
          </p:cNvPr>
          <p:cNvSpPr>
            <a:spLocks noGrp="1"/>
          </p:cNvSpPr>
          <p:nvPr>
            <p:ph idx="1"/>
          </p:nvPr>
        </p:nvSpPr>
        <p:spPr>
          <a:xfrm>
            <a:off x="908304" y="2931277"/>
            <a:ext cx="10523572" cy="3695020"/>
          </a:xfrm>
        </p:spPr>
        <p:txBody>
          <a:bodyPr>
            <a:noAutofit/>
          </a:bodyPr>
          <a:lstStyle/>
          <a:p>
            <a:r>
              <a:rPr lang="en-IN" sz="2000" b="1" dirty="0"/>
              <a:t>Binning: </a:t>
            </a:r>
          </a:p>
          <a:p>
            <a:r>
              <a:rPr lang="en-IN" sz="2000" dirty="0"/>
              <a:t>This method works on sorted data</a:t>
            </a:r>
          </a:p>
          <a:p>
            <a:r>
              <a:rPr lang="en-IN" sz="2000" dirty="0"/>
              <a:t>The sorted data is divided into equal frequency buckets/bins</a:t>
            </a:r>
          </a:p>
          <a:p>
            <a:r>
              <a:rPr lang="en-IN" sz="2000" dirty="0"/>
              <a:t>Binning is of three types:</a:t>
            </a:r>
          </a:p>
          <a:p>
            <a:pPr marL="914400" lvl="1" indent="-457200">
              <a:buFont typeface="+mj-lt"/>
              <a:buAutoNum type="arabicPeriod"/>
            </a:pPr>
            <a:r>
              <a:rPr lang="en-IN" sz="2000" b="1" dirty="0"/>
              <a:t>smoothing by bin means</a:t>
            </a:r>
          </a:p>
          <a:p>
            <a:pPr lvl="2"/>
            <a:r>
              <a:rPr lang="en-IN" dirty="0"/>
              <a:t>each value in a bin is replaced by the mean value of the bin. </a:t>
            </a:r>
            <a:endParaRPr lang="en-IN" b="1" dirty="0"/>
          </a:p>
          <a:p>
            <a:pPr marL="914400" lvl="1" indent="-457200">
              <a:buFont typeface="+mj-lt"/>
              <a:buAutoNum type="arabicPeriod"/>
            </a:pPr>
            <a:r>
              <a:rPr lang="en-IN" sz="2000" b="1" dirty="0"/>
              <a:t>smoothing by bin medians</a:t>
            </a:r>
          </a:p>
          <a:p>
            <a:pPr lvl="2"/>
            <a:r>
              <a:rPr lang="en-IN" dirty="0"/>
              <a:t>each bin value is replaced by the bin median.</a:t>
            </a:r>
            <a:endParaRPr lang="en-IN" b="1" dirty="0"/>
          </a:p>
          <a:p>
            <a:pPr marL="914400" lvl="1" indent="-457200">
              <a:buFont typeface="+mj-lt"/>
              <a:buAutoNum type="arabicPeriod"/>
            </a:pPr>
            <a:r>
              <a:rPr lang="en-IN" sz="2000" b="1" dirty="0"/>
              <a:t>smoothing by bin boundaries</a:t>
            </a:r>
            <a:endParaRPr lang="en-IN" sz="2000" dirty="0"/>
          </a:p>
          <a:p>
            <a:pPr lvl="2"/>
            <a:r>
              <a:rPr lang="en-IN" dirty="0"/>
              <a:t>the minimum and maximum values in a given bin are identified as the </a:t>
            </a:r>
            <a:r>
              <a:rPr lang="en-IN" i="1" dirty="0"/>
              <a:t>bin boundaries</a:t>
            </a:r>
            <a:r>
              <a:rPr lang="en-IN" dirty="0"/>
              <a:t>. </a:t>
            </a:r>
          </a:p>
          <a:p>
            <a:pPr lvl="2"/>
            <a:r>
              <a:rPr lang="en-IN" dirty="0"/>
              <a:t>Each bin value is then replaced by the closest boundary value. </a:t>
            </a:r>
            <a:endParaRPr lang="en-US" dirty="0"/>
          </a:p>
        </p:txBody>
      </p:sp>
      <p:sp>
        <p:nvSpPr>
          <p:cNvPr id="4" name="Slide Number Placeholder 3">
            <a:extLst>
              <a:ext uri="{FF2B5EF4-FFF2-40B4-BE49-F238E27FC236}">
                <a16:creationId xmlns:a16="http://schemas.microsoft.com/office/drawing/2014/main" id="{13D92DF0-4F4E-4306-9D7F-4BEB9F6EBA02}"/>
              </a:ext>
            </a:extLst>
          </p:cNvPr>
          <p:cNvSpPr>
            <a:spLocks noGrp="1"/>
          </p:cNvSpPr>
          <p:nvPr>
            <p:ph type="sldNum" sz="quarter" idx="12"/>
          </p:nvPr>
        </p:nvSpPr>
        <p:spPr>
          <a:xfrm>
            <a:off x="8540496" y="6356350"/>
            <a:ext cx="2743200" cy="365125"/>
          </a:xfrm>
        </p:spPr>
        <p:txBody>
          <a:bodyPr>
            <a:normAutofit/>
          </a:bodyPr>
          <a:lstStyle/>
          <a:p>
            <a:pPr>
              <a:spcAft>
                <a:spcPts val="600"/>
              </a:spcAft>
            </a:pPr>
            <a:fld id="{BE9E9CF8-411C-534F-ACCE-E5CD2A84B69C}" type="slidenum">
              <a:rPr lang="en-US">
                <a:solidFill>
                  <a:schemeClr val="tx1">
                    <a:lumMod val="50000"/>
                    <a:lumOff val="50000"/>
                  </a:schemeClr>
                </a:solidFill>
              </a:rPr>
              <a:pPr>
                <a:spcAft>
                  <a:spcPts val="600"/>
                </a:spcAft>
              </a:pPr>
              <a:t>11</a:t>
            </a:fld>
            <a:endParaRPr lang="en-US">
              <a:solidFill>
                <a:schemeClr val="tx1">
                  <a:lumMod val="50000"/>
                  <a:lumOff val="50000"/>
                </a:schemeClr>
              </a:solidFill>
            </a:endParaRPr>
          </a:p>
        </p:txBody>
      </p:sp>
      <p:sp>
        <p:nvSpPr>
          <p:cNvPr id="10" name="Rectangle 9">
            <a:extLst>
              <a:ext uri="{FF2B5EF4-FFF2-40B4-BE49-F238E27FC236}">
                <a16:creationId xmlns:a16="http://schemas.microsoft.com/office/drawing/2014/main" id="{5F8A450E-83A9-4EA5-B08B-847DECC4DEBC}"/>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351F6CAE-A734-4292-B8C6-FC688B5441FC}"/>
              </a:ext>
            </a:extLst>
          </p:cNvPr>
          <p:cNvCxnSpPr/>
          <p:nvPr/>
        </p:nvCxnSpPr>
        <p:spPr>
          <a:xfrm>
            <a:off x="154745" y="825013"/>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959BD810-9862-4976-8AF5-2EFA8A6E42C2}"/>
              </a:ext>
            </a:extLst>
          </p:cNvPr>
          <p:cNvSpPr txBox="1">
            <a:spLocks/>
          </p:cNvSpPr>
          <p:nvPr/>
        </p:nvSpPr>
        <p:spPr>
          <a:xfrm>
            <a:off x="1011936" y="896348"/>
            <a:ext cx="10889332" cy="227293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200" i="1" dirty="0"/>
              <a:t>“</a:t>
            </a:r>
            <a:r>
              <a:rPr lang="en-IN" sz="2200" dirty="0"/>
              <a:t>Data smoothing is the technique to handle noisy data </a:t>
            </a:r>
          </a:p>
          <a:p>
            <a:r>
              <a:rPr lang="en-IN" sz="2200" dirty="0"/>
              <a:t>“smooth” out the data to remove the noise </a:t>
            </a:r>
          </a:p>
          <a:p>
            <a:r>
              <a:rPr lang="en-IN" sz="2200" dirty="0"/>
              <a:t> data smoothing techniques. </a:t>
            </a:r>
          </a:p>
          <a:p>
            <a:pPr lvl="1"/>
            <a:r>
              <a:rPr lang="en-IN" sz="2200" b="1" dirty="0"/>
              <a:t>Binning </a:t>
            </a:r>
            <a:endParaRPr lang="en-IN" sz="2200" dirty="0"/>
          </a:p>
          <a:p>
            <a:pPr lvl="1"/>
            <a:r>
              <a:rPr lang="en-IN" sz="2200" b="1" dirty="0"/>
              <a:t>Regression</a:t>
            </a:r>
            <a:endParaRPr lang="en-IN" sz="2200" dirty="0"/>
          </a:p>
          <a:p>
            <a:pPr lvl="1"/>
            <a:r>
              <a:rPr lang="en-IN" sz="2200" b="1" dirty="0"/>
              <a:t>Outlier analysis</a:t>
            </a:r>
            <a:endParaRPr lang="en-US" sz="2200" dirty="0"/>
          </a:p>
        </p:txBody>
      </p:sp>
    </p:spTree>
    <p:extLst>
      <p:ext uri="{BB962C8B-B14F-4D97-AF65-F5344CB8AC3E}">
        <p14:creationId xmlns:p14="http://schemas.microsoft.com/office/powerpoint/2010/main" val="1696700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9" name="Rectangle 2">
            <a:extLst>
              <a:ext uri="{FF2B5EF4-FFF2-40B4-BE49-F238E27FC236}">
                <a16:creationId xmlns:a16="http://schemas.microsoft.com/office/drawing/2014/main" id="{B936D5AA-9CF2-D649-AB9C-C47B9E794128}"/>
              </a:ext>
            </a:extLst>
          </p:cNvPr>
          <p:cNvSpPr>
            <a:spLocks noGrp="1" noChangeArrowheads="1"/>
          </p:cNvSpPr>
          <p:nvPr>
            <p:ph type="title"/>
          </p:nvPr>
        </p:nvSpPr>
        <p:spPr>
          <a:xfrm>
            <a:off x="1115568" y="548640"/>
            <a:ext cx="10168128" cy="1179576"/>
          </a:xfrm>
        </p:spPr>
        <p:txBody>
          <a:bodyPr>
            <a:normAutofit/>
          </a:bodyPr>
          <a:lstStyle/>
          <a:p>
            <a:pPr eaLnBrk="1" hangingPunct="1"/>
            <a:r>
              <a:rPr lang="en-US" altLang="en-US" sz="4000" b="1"/>
              <a:t>Data Cleaning: Binning methods</a:t>
            </a:r>
          </a:p>
        </p:txBody>
      </p:sp>
      <p:sp>
        <p:nvSpPr>
          <p:cNvPr id="111620" name="Rectangle 3">
            <a:extLst>
              <a:ext uri="{FF2B5EF4-FFF2-40B4-BE49-F238E27FC236}">
                <a16:creationId xmlns:a16="http://schemas.microsoft.com/office/drawing/2014/main" id="{01EB1564-7DDA-2F40-BF1E-DCAFD029D5AA}"/>
              </a:ext>
            </a:extLst>
          </p:cNvPr>
          <p:cNvSpPr>
            <a:spLocks noGrp="1" noChangeArrowheads="1"/>
          </p:cNvSpPr>
          <p:nvPr>
            <p:ph idx="1"/>
          </p:nvPr>
        </p:nvSpPr>
        <p:spPr>
          <a:xfrm>
            <a:off x="1115568" y="2481943"/>
            <a:ext cx="10168128" cy="3695020"/>
          </a:xfrm>
        </p:spPr>
        <p:txBody>
          <a:bodyPr>
            <a:normAutofit/>
          </a:bodyPr>
          <a:lstStyle/>
          <a:p>
            <a:pPr eaLnBrk="1" hangingPunct="1"/>
            <a:r>
              <a:rPr lang="en-US" altLang="en-US" sz="2200" b="1" dirty="0"/>
              <a:t>Equal-width (distance) partitioning</a:t>
            </a:r>
          </a:p>
          <a:p>
            <a:pPr lvl="1" eaLnBrk="1" hangingPunct="1">
              <a:spcBef>
                <a:spcPct val="0"/>
              </a:spcBef>
            </a:pPr>
            <a:r>
              <a:rPr lang="en-US" altLang="en-US" sz="2200" dirty="0"/>
              <a:t>Divides the range into </a:t>
            </a:r>
            <a:r>
              <a:rPr lang="en-US" altLang="en-US" sz="2200" i="1" dirty="0"/>
              <a:t>N</a:t>
            </a:r>
            <a:r>
              <a:rPr lang="en-US" altLang="en-US" sz="2200" dirty="0"/>
              <a:t> intervals of equal size: uniform grid</a:t>
            </a:r>
          </a:p>
          <a:p>
            <a:pPr lvl="1" eaLnBrk="1" hangingPunct="1">
              <a:spcBef>
                <a:spcPct val="0"/>
              </a:spcBef>
            </a:pPr>
            <a:r>
              <a:rPr lang="en-US" altLang="en-US" sz="2200" dirty="0"/>
              <a:t>if </a:t>
            </a:r>
            <a:r>
              <a:rPr lang="en-US" altLang="en-US" sz="2200" i="1" dirty="0"/>
              <a:t>A</a:t>
            </a:r>
            <a:r>
              <a:rPr lang="en-US" altLang="en-US" sz="2200" dirty="0"/>
              <a:t> and </a:t>
            </a:r>
            <a:r>
              <a:rPr lang="en-US" altLang="en-US" sz="2200" i="1" dirty="0"/>
              <a:t>B</a:t>
            </a:r>
            <a:r>
              <a:rPr lang="en-US" altLang="en-US" sz="2200" dirty="0"/>
              <a:t> are the lowest and highest values of the attribute, the width of intervals will be: </a:t>
            </a:r>
            <a:r>
              <a:rPr lang="en-US" altLang="en-US" sz="2200" i="1" dirty="0"/>
              <a:t>W </a:t>
            </a:r>
            <a:r>
              <a:rPr lang="en-US" altLang="en-US" sz="2200" dirty="0"/>
              <a:t>= (</a:t>
            </a:r>
            <a:r>
              <a:rPr lang="en-US" altLang="en-US" sz="2200" i="1" dirty="0"/>
              <a:t>B </a:t>
            </a:r>
            <a:r>
              <a:rPr lang="en-US" altLang="en-US" sz="2200" dirty="0"/>
              <a:t>–</a:t>
            </a:r>
            <a:r>
              <a:rPr lang="en-US" altLang="en-US" sz="2200" i="1" dirty="0"/>
              <a:t>A</a:t>
            </a:r>
            <a:r>
              <a:rPr lang="en-US" altLang="en-US" sz="2200" dirty="0"/>
              <a:t>)/</a:t>
            </a:r>
            <a:r>
              <a:rPr lang="en-US" altLang="en-US" sz="2200" i="1" dirty="0"/>
              <a:t>N.</a:t>
            </a:r>
            <a:endParaRPr lang="en-US" altLang="en-US" sz="2200" dirty="0"/>
          </a:p>
          <a:p>
            <a:pPr lvl="1" eaLnBrk="1" hangingPunct="1">
              <a:spcBef>
                <a:spcPct val="0"/>
              </a:spcBef>
            </a:pPr>
            <a:r>
              <a:rPr lang="en-US" altLang="en-US" sz="2200" dirty="0"/>
              <a:t>The most straightforward, but outliers may dominate presentation</a:t>
            </a:r>
          </a:p>
          <a:p>
            <a:pPr lvl="1" eaLnBrk="1" hangingPunct="1">
              <a:spcBef>
                <a:spcPct val="0"/>
              </a:spcBef>
            </a:pPr>
            <a:r>
              <a:rPr lang="en-US" altLang="en-US" sz="2200" dirty="0"/>
              <a:t>Skewed data is not handled well</a:t>
            </a:r>
            <a:endParaRPr lang="en-US" altLang="en-US" sz="2200" i="1" dirty="0"/>
          </a:p>
          <a:p>
            <a:pPr eaLnBrk="1" hangingPunct="1"/>
            <a:r>
              <a:rPr lang="en-US" altLang="en-US" sz="2200" b="1" dirty="0"/>
              <a:t>Equal-depth (frequency) partitioning</a:t>
            </a:r>
          </a:p>
          <a:p>
            <a:pPr lvl="1" eaLnBrk="1" hangingPunct="1">
              <a:spcBef>
                <a:spcPct val="0"/>
              </a:spcBef>
            </a:pPr>
            <a:r>
              <a:rPr lang="en-US" altLang="en-US" sz="2200" dirty="0"/>
              <a:t>Divides the range into </a:t>
            </a:r>
            <a:r>
              <a:rPr lang="en-US" altLang="en-US" sz="2200" i="1" dirty="0"/>
              <a:t>N</a:t>
            </a:r>
            <a:r>
              <a:rPr lang="en-US" altLang="en-US" sz="2200" dirty="0"/>
              <a:t> intervals, each containing approximately same number of samples</a:t>
            </a:r>
          </a:p>
          <a:p>
            <a:pPr lvl="1" eaLnBrk="1" hangingPunct="1">
              <a:spcBef>
                <a:spcPct val="0"/>
              </a:spcBef>
            </a:pPr>
            <a:r>
              <a:rPr lang="en-US" altLang="en-US" sz="2200" dirty="0"/>
              <a:t>Good data scaling</a:t>
            </a:r>
          </a:p>
          <a:p>
            <a:pPr lvl="1" eaLnBrk="1" hangingPunct="1">
              <a:spcBef>
                <a:spcPct val="0"/>
              </a:spcBef>
            </a:pPr>
            <a:r>
              <a:rPr lang="en-US" altLang="en-US" sz="2200" dirty="0"/>
              <a:t>Managing categorical attributes can be tricky</a:t>
            </a:r>
          </a:p>
        </p:txBody>
      </p:sp>
      <p:sp>
        <p:nvSpPr>
          <p:cNvPr id="111618" name="Rectangle 2061">
            <a:extLst>
              <a:ext uri="{FF2B5EF4-FFF2-40B4-BE49-F238E27FC236}">
                <a16:creationId xmlns:a16="http://schemas.microsoft.com/office/drawing/2014/main" id="{0AC512E4-6822-8E47-B694-27EF97837413}"/>
              </a:ext>
            </a:extLst>
          </p:cNvPr>
          <p:cNvSpPr>
            <a:spLocks noGrp="1" noChangeArrowheads="1"/>
          </p:cNvSpPr>
          <p:nvPr>
            <p:ph type="sldNum" sz="quarter" idx="12"/>
          </p:nvPr>
        </p:nvSpPr>
        <p:spPr>
          <a:xfrm>
            <a:off x="8540496"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nSpc>
                <a:spcPct val="90000"/>
              </a:lnSpc>
              <a:spcBef>
                <a:spcPct val="0"/>
              </a:spcBef>
              <a:spcAft>
                <a:spcPts val="600"/>
              </a:spcAft>
              <a:buClrTx/>
              <a:buSzTx/>
              <a:buFontTx/>
              <a:buNone/>
            </a:pPr>
            <a:fld id="{28E56CCF-29F5-FE44-920E-9CCD95DA1163}" type="slidenum">
              <a:rPr lang="en-US" altLang="en-US" sz="1800">
                <a:solidFill>
                  <a:schemeClr val="tx1">
                    <a:lumMod val="50000"/>
                    <a:lumOff val="50000"/>
                  </a:schemeClr>
                </a:solidFill>
              </a:rPr>
              <a:pPr>
                <a:lnSpc>
                  <a:spcPct val="90000"/>
                </a:lnSpc>
                <a:spcBef>
                  <a:spcPct val="0"/>
                </a:spcBef>
                <a:spcAft>
                  <a:spcPts val="600"/>
                </a:spcAft>
                <a:buClrTx/>
                <a:buSzTx/>
                <a:buFontTx/>
                <a:buNone/>
              </a:pPr>
              <a:t>12</a:t>
            </a:fld>
            <a:endParaRPr lang="en-US" altLang="en-US" sz="1800">
              <a:solidFill>
                <a:schemeClr val="tx1">
                  <a:lumMod val="50000"/>
                  <a:lumOff val="50000"/>
                </a:schemeClr>
              </a:solidFill>
            </a:endParaRPr>
          </a:p>
        </p:txBody>
      </p:sp>
      <p:sp>
        <p:nvSpPr>
          <p:cNvPr id="9" name="Rectangle 8">
            <a:extLst>
              <a:ext uri="{FF2B5EF4-FFF2-40B4-BE49-F238E27FC236}">
                <a16:creationId xmlns:a16="http://schemas.microsoft.com/office/drawing/2014/main" id="{67ECE2B7-EE8C-47EF-A7B0-13EA7DEABFC0}"/>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741F4E19-564D-45CF-B749-46317788751B}"/>
              </a:ext>
            </a:extLst>
          </p:cNvPr>
          <p:cNvCxnSpPr/>
          <p:nvPr/>
        </p:nvCxnSpPr>
        <p:spPr>
          <a:xfrm>
            <a:off x="154745" y="1660121"/>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9842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C975-8600-E545-9135-2144F12D7711}"/>
              </a:ext>
            </a:extLst>
          </p:cNvPr>
          <p:cNvSpPr>
            <a:spLocks noGrp="1"/>
          </p:cNvSpPr>
          <p:nvPr>
            <p:ph type="title"/>
          </p:nvPr>
        </p:nvSpPr>
        <p:spPr>
          <a:xfrm>
            <a:off x="134816" y="136525"/>
            <a:ext cx="10515600" cy="592138"/>
          </a:xfrm>
        </p:spPr>
        <p:txBody>
          <a:bodyPr>
            <a:normAutofit fontScale="90000"/>
          </a:bodyPr>
          <a:lstStyle/>
          <a:p>
            <a:r>
              <a:rPr lang="en-US" altLang="en-US" b="1" dirty="0">
                <a:solidFill>
                  <a:srgbClr val="170981"/>
                </a:solidFill>
              </a:rPr>
              <a:t>Data Cleaning: </a:t>
            </a:r>
            <a:r>
              <a:rPr lang="en-US" b="1" dirty="0"/>
              <a:t>Binning Example:</a:t>
            </a:r>
          </a:p>
        </p:txBody>
      </p:sp>
      <p:sp>
        <p:nvSpPr>
          <p:cNvPr id="3" name="Content Placeholder 2">
            <a:extLst>
              <a:ext uri="{FF2B5EF4-FFF2-40B4-BE49-F238E27FC236}">
                <a16:creationId xmlns:a16="http://schemas.microsoft.com/office/drawing/2014/main" id="{B2C7B14E-82ED-4B4A-AAD3-32DA884D166E}"/>
              </a:ext>
            </a:extLst>
          </p:cNvPr>
          <p:cNvSpPr>
            <a:spLocks noGrp="1"/>
          </p:cNvSpPr>
          <p:nvPr>
            <p:ph idx="1"/>
          </p:nvPr>
        </p:nvSpPr>
        <p:spPr>
          <a:xfrm>
            <a:off x="838200" y="957264"/>
            <a:ext cx="10515600" cy="5219699"/>
          </a:xfrm>
        </p:spPr>
        <p:txBody>
          <a:bodyPr>
            <a:normAutofit fontScale="92500" lnSpcReduction="10000"/>
          </a:bodyPr>
          <a:lstStyle/>
          <a:p>
            <a:r>
              <a:rPr lang="en-IN" b="1" dirty="0"/>
              <a:t>Sorted data for </a:t>
            </a:r>
            <a:r>
              <a:rPr lang="en-IN" b="1" i="1" dirty="0"/>
              <a:t>price </a:t>
            </a:r>
            <a:r>
              <a:rPr lang="en-IN" b="1" dirty="0"/>
              <a:t>(in dollars)</a:t>
            </a:r>
            <a:r>
              <a:rPr lang="en-IN" dirty="0"/>
              <a:t>: 4, 8, 15, 21, 21, 24, 25, 28, 34</a:t>
            </a:r>
          </a:p>
          <a:p>
            <a:r>
              <a:rPr lang="en-IN" b="1" dirty="0"/>
              <a:t>Partition into (equal-frequency-length 3) bins</a:t>
            </a:r>
            <a:r>
              <a:rPr lang="en-IN" dirty="0"/>
              <a:t>: </a:t>
            </a:r>
          </a:p>
          <a:p>
            <a:pPr lvl="1"/>
            <a:r>
              <a:rPr lang="en-IN" dirty="0">
                <a:solidFill>
                  <a:srgbClr val="C00000"/>
                </a:solidFill>
              </a:rPr>
              <a:t>Bin1:  4,8,15        (max=15, min=4)</a:t>
            </a:r>
          </a:p>
          <a:p>
            <a:pPr lvl="1"/>
            <a:r>
              <a:rPr lang="en-IN" dirty="0">
                <a:solidFill>
                  <a:srgbClr val="C00000"/>
                </a:solidFill>
              </a:rPr>
              <a:t>Bin 2: 21, 21, 24  (max=24, min=21)</a:t>
            </a:r>
          </a:p>
          <a:p>
            <a:pPr lvl="1"/>
            <a:r>
              <a:rPr lang="en-IN" dirty="0">
                <a:solidFill>
                  <a:srgbClr val="C00000"/>
                </a:solidFill>
              </a:rPr>
              <a:t>Bin 3: 25, 28, 34  (max=34,min=25)</a:t>
            </a:r>
          </a:p>
          <a:p>
            <a:r>
              <a:rPr lang="en-IN" b="1" dirty="0"/>
              <a:t>Smoothing by bin means</a:t>
            </a:r>
            <a:r>
              <a:rPr lang="en-IN" dirty="0"/>
              <a:t>: </a:t>
            </a:r>
          </a:p>
          <a:p>
            <a:pPr lvl="1"/>
            <a:r>
              <a:rPr lang="en-IN" dirty="0"/>
              <a:t>Bin1: 9,9,9.           (mean of Bin1=4+8+15/3 =9)</a:t>
            </a:r>
          </a:p>
          <a:p>
            <a:pPr lvl="1"/>
            <a:r>
              <a:rPr lang="en-IN" dirty="0"/>
              <a:t>Bin 2: 22, 22, 22  (mean of Bin2=21+21+24/3 =22)</a:t>
            </a:r>
          </a:p>
          <a:p>
            <a:pPr lvl="1"/>
            <a:r>
              <a:rPr lang="en-IN" dirty="0"/>
              <a:t>Bin 3: 29, 29, 29 </a:t>
            </a:r>
          </a:p>
          <a:p>
            <a:r>
              <a:rPr lang="en-IN" b="1" dirty="0"/>
              <a:t>Smoothing by bin boundaries</a:t>
            </a:r>
            <a:r>
              <a:rPr lang="en-IN" dirty="0"/>
              <a:t>: </a:t>
            </a:r>
          </a:p>
          <a:p>
            <a:pPr lvl="1"/>
            <a:r>
              <a:rPr lang="en-IN" dirty="0"/>
              <a:t>Bin 1:  4,4,15.      ( 4 is closer to min=4,replace 4 by 4. 8 is closer to min=4 </a:t>
            </a:r>
          </a:p>
          <a:p>
            <a:pPr marL="457200" lvl="1" indent="0">
              <a:buNone/>
            </a:pPr>
            <a:r>
              <a:rPr lang="en-IN" dirty="0"/>
              <a:t>                                   so replace 8 by 4, 15 is closer to max=15,replace 15 by 15)     </a:t>
            </a:r>
          </a:p>
          <a:p>
            <a:pPr lvl="1"/>
            <a:r>
              <a:rPr lang="en-IN" dirty="0"/>
              <a:t>Bin 2: 21, 21, 24 </a:t>
            </a:r>
          </a:p>
          <a:p>
            <a:pPr lvl="1"/>
            <a:r>
              <a:rPr lang="en-IN" dirty="0"/>
              <a:t>Bin 3: 25, 25, 34  </a:t>
            </a:r>
          </a:p>
          <a:p>
            <a:endParaRPr lang="en-IN" dirty="0"/>
          </a:p>
          <a:p>
            <a:endParaRPr lang="en-IN" dirty="0"/>
          </a:p>
          <a:p>
            <a:endParaRPr lang="en-US" dirty="0"/>
          </a:p>
        </p:txBody>
      </p:sp>
      <p:sp>
        <p:nvSpPr>
          <p:cNvPr id="5" name="Slide Number Placeholder 4">
            <a:extLst>
              <a:ext uri="{FF2B5EF4-FFF2-40B4-BE49-F238E27FC236}">
                <a16:creationId xmlns:a16="http://schemas.microsoft.com/office/drawing/2014/main" id="{40525339-37DA-496E-BE9D-46887BB320EA}"/>
              </a:ext>
            </a:extLst>
          </p:cNvPr>
          <p:cNvSpPr>
            <a:spLocks noGrp="1"/>
          </p:cNvSpPr>
          <p:nvPr>
            <p:ph type="sldNum" sz="quarter" idx="12"/>
          </p:nvPr>
        </p:nvSpPr>
        <p:spPr/>
        <p:txBody>
          <a:bodyPr/>
          <a:lstStyle/>
          <a:p>
            <a:fld id="{BE9E9CF8-411C-534F-ACCE-E5CD2A84B69C}" type="slidenum">
              <a:rPr lang="en-US" smtClean="0"/>
              <a:t>13</a:t>
            </a:fld>
            <a:endParaRPr lang="en-US"/>
          </a:p>
        </p:txBody>
      </p:sp>
      <p:sp>
        <p:nvSpPr>
          <p:cNvPr id="4" name="TextBox 3">
            <a:extLst>
              <a:ext uri="{FF2B5EF4-FFF2-40B4-BE49-F238E27FC236}">
                <a16:creationId xmlns:a16="http://schemas.microsoft.com/office/drawing/2014/main" id="{354D98B9-8AC6-4640-A27F-E5152B21DE7B}"/>
              </a:ext>
            </a:extLst>
          </p:cNvPr>
          <p:cNvSpPr txBox="1"/>
          <p:nvPr/>
        </p:nvSpPr>
        <p:spPr>
          <a:xfrm>
            <a:off x="4700587" y="5394323"/>
            <a:ext cx="1946559" cy="646331"/>
          </a:xfrm>
          <a:prstGeom prst="rect">
            <a:avLst/>
          </a:prstGeom>
          <a:noFill/>
        </p:spPr>
        <p:txBody>
          <a:bodyPr wrap="none" rtlCol="0">
            <a:spAutoFit/>
          </a:bodyPr>
          <a:lstStyle/>
          <a:p>
            <a:r>
              <a:rPr lang="en-US" dirty="0"/>
              <a:t>Use |x2-x1| as </a:t>
            </a:r>
          </a:p>
          <a:p>
            <a:r>
              <a:rPr lang="en-US" dirty="0"/>
              <a:t>closeness measure</a:t>
            </a:r>
          </a:p>
        </p:txBody>
      </p:sp>
      <p:sp>
        <p:nvSpPr>
          <p:cNvPr id="6" name="Rectangle 5">
            <a:extLst>
              <a:ext uri="{FF2B5EF4-FFF2-40B4-BE49-F238E27FC236}">
                <a16:creationId xmlns:a16="http://schemas.microsoft.com/office/drawing/2014/main" id="{54705F5D-7D98-47A4-96A5-7DC97DF1E082}"/>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072C391F-346D-4575-A392-994B98998F84}"/>
              </a:ext>
            </a:extLst>
          </p:cNvPr>
          <p:cNvCxnSpPr/>
          <p:nvPr/>
        </p:nvCxnSpPr>
        <p:spPr>
          <a:xfrm>
            <a:off x="134816" y="901127"/>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3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D092-2A53-F544-9425-CEC0CC26289D}"/>
              </a:ext>
            </a:extLst>
          </p:cNvPr>
          <p:cNvSpPr>
            <a:spLocks noGrp="1"/>
          </p:cNvSpPr>
          <p:nvPr>
            <p:ph type="title"/>
          </p:nvPr>
        </p:nvSpPr>
        <p:spPr>
          <a:xfrm>
            <a:off x="148883" y="166102"/>
            <a:ext cx="10515600" cy="592138"/>
          </a:xfrm>
        </p:spPr>
        <p:txBody>
          <a:bodyPr>
            <a:normAutofit/>
          </a:bodyPr>
          <a:lstStyle/>
          <a:p>
            <a:r>
              <a:rPr lang="en-US" altLang="en-US" sz="3200" b="1" dirty="0">
                <a:solidFill>
                  <a:srgbClr val="170981"/>
                </a:solidFill>
              </a:rPr>
              <a:t>Data Cleaning: </a:t>
            </a:r>
            <a:r>
              <a:rPr lang="en-IN" sz="3200" b="1" dirty="0"/>
              <a:t>Handling Noisy Data: Regression </a:t>
            </a:r>
            <a:endParaRPr lang="en-US" sz="3200" dirty="0"/>
          </a:p>
        </p:txBody>
      </p:sp>
      <p:sp>
        <p:nvSpPr>
          <p:cNvPr id="3" name="Content Placeholder 2">
            <a:extLst>
              <a:ext uri="{FF2B5EF4-FFF2-40B4-BE49-F238E27FC236}">
                <a16:creationId xmlns:a16="http://schemas.microsoft.com/office/drawing/2014/main" id="{9BD0B7D9-6552-3440-A1E7-FAD8DDE2DA64}"/>
              </a:ext>
            </a:extLst>
          </p:cNvPr>
          <p:cNvSpPr>
            <a:spLocks noGrp="1"/>
          </p:cNvSpPr>
          <p:nvPr>
            <p:ph idx="1"/>
          </p:nvPr>
        </p:nvSpPr>
        <p:spPr>
          <a:xfrm>
            <a:off x="838200" y="957264"/>
            <a:ext cx="7444850" cy="5219699"/>
          </a:xfrm>
        </p:spPr>
        <p:txBody>
          <a:bodyPr>
            <a:normAutofit/>
          </a:bodyPr>
          <a:lstStyle/>
          <a:p>
            <a:pPr algn="just"/>
            <a:r>
              <a:rPr lang="en-IN" sz="2000" b="1" dirty="0"/>
              <a:t>Regression: </a:t>
            </a:r>
            <a:r>
              <a:rPr lang="en-IN" sz="2000" dirty="0"/>
              <a:t>Data smoothing can also be done by regression, a technique that conforms data values to a function. </a:t>
            </a:r>
          </a:p>
          <a:p>
            <a:pPr algn="just"/>
            <a:r>
              <a:rPr lang="en-IN" sz="2000" b="1" i="1" dirty="0"/>
              <a:t>Linear regression </a:t>
            </a:r>
            <a:r>
              <a:rPr lang="en-IN" sz="2000" dirty="0"/>
              <a:t>involves finding the “best” line to fit two attributes (or variables) so that one attribute can be used to predict the other.</a:t>
            </a:r>
          </a:p>
          <a:p>
            <a:pPr lvl="1" algn="just"/>
            <a:r>
              <a:rPr lang="en-IN" sz="2000" dirty="0"/>
              <a:t>Y=</a:t>
            </a:r>
            <a:r>
              <a:rPr lang="en-IN" sz="2000" dirty="0" err="1"/>
              <a:t>mX+c</a:t>
            </a:r>
            <a:endParaRPr lang="en-IN" sz="2000" dirty="0"/>
          </a:p>
          <a:p>
            <a:pPr algn="just"/>
            <a:r>
              <a:rPr lang="en-IN" sz="2000" b="1" dirty="0"/>
              <a:t> </a:t>
            </a:r>
            <a:r>
              <a:rPr lang="en-IN" sz="2000" b="1" i="1" dirty="0"/>
              <a:t>Multiple linear regression </a:t>
            </a:r>
            <a:r>
              <a:rPr lang="en-IN" sz="2000" dirty="0"/>
              <a:t>is an extension of linear regression, where more than two attributes are involved and the data are fit to a multidimensional surface. </a:t>
            </a:r>
          </a:p>
          <a:p>
            <a:pPr lvl="1" algn="just"/>
            <a:r>
              <a:rPr lang="en-IN" sz="2000" dirty="0"/>
              <a:t>Y=m1X1+m2X2+c</a:t>
            </a:r>
          </a:p>
          <a:p>
            <a:pPr algn="just"/>
            <a:r>
              <a:rPr lang="en-IN" sz="2000" b="1" dirty="0"/>
              <a:t>Example:</a:t>
            </a:r>
          </a:p>
          <a:p>
            <a:pPr lvl="1" algn="just"/>
            <a:r>
              <a:rPr lang="en-IN" sz="2000" dirty="0"/>
              <a:t>Using various normal equations of </a:t>
            </a:r>
          </a:p>
          <a:p>
            <a:pPr marL="457200" lvl="1" indent="0" algn="just">
              <a:buNone/>
            </a:pPr>
            <a:r>
              <a:rPr lang="en-IN" sz="2000" dirty="0"/>
              <a:t>    Stats the best fitted line can be Y=2X.</a:t>
            </a:r>
          </a:p>
          <a:p>
            <a:pPr lvl="1" algn="just"/>
            <a:r>
              <a:rPr lang="en-IN" sz="2000" dirty="0"/>
              <a:t>Use Y=2X to predict the correct value at X=3</a:t>
            </a:r>
          </a:p>
          <a:p>
            <a:pPr marL="457200" lvl="1" indent="0" algn="just">
              <a:buNone/>
            </a:pPr>
            <a:r>
              <a:rPr lang="en-IN" sz="2000" dirty="0"/>
              <a:t>    Which is 6 and replace(smooth) 5.6 by 6</a:t>
            </a:r>
            <a:endParaRPr lang="en-US" sz="2000" dirty="0"/>
          </a:p>
        </p:txBody>
      </p:sp>
      <p:sp>
        <p:nvSpPr>
          <p:cNvPr id="9" name="Slide Number Placeholder 8">
            <a:extLst>
              <a:ext uri="{FF2B5EF4-FFF2-40B4-BE49-F238E27FC236}">
                <a16:creationId xmlns:a16="http://schemas.microsoft.com/office/drawing/2014/main" id="{54AFDF47-9431-4444-B4BD-D0DAB28C2ED2}"/>
              </a:ext>
            </a:extLst>
          </p:cNvPr>
          <p:cNvSpPr>
            <a:spLocks noGrp="1"/>
          </p:cNvSpPr>
          <p:nvPr>
            <p:ph type="sldNum" sz="quarter" idx="12"/>
          </p:nvPr>
        </p:nvSpPr>
        <p:spPr/>
        <p:txBody>
          <a:bodyPr/>
          <a:lstStyle/>
          <a:p>
            <a:fld id="{BE9E9CF8-411C-534F-ACCE-E5CD2A84B69C}" type="slidenum">
              <a:rPr lang="en-US" smtClean="0"/>
              <a:t>14</a:t>
            </a:fld>
            <a:endParaRPr lang="en-US"/>
          </a:p>
        </p:txBody>
      </p:sp>
      <p:graphicFrame>
        <p:nvGraphicFramePr>
          <p:cNvPr id="4" name="Table 4">
            <a:extLst>
              <a:ext uri="{FF2B5EF4-FFF2-40B4-BE49-F238E27FC236}">
                <a16:creationId xmlns:a16="http://schemas.microsoft.com/office/drawing/2014/main" id="{6827D1FB-D5AC-C446-BFA9-B7BCF6706376}"/>
              </a:ext>
            </a:extLst>
          </p:cNvPr>
          <p:cNvGraphicFramePr>
            <a:graphicFrameLocks noGrp="1"/>
          </p:cNvGraphicFramePr>
          <p:nvPr>
            <p:extLst>
              <p:ext uri="{D42A27DB-BD31-4B8C-83A1-F6EECF244321}">
                <p14:modId xmlns:p14="http://schemas.microsoft.com/office/powerpoint/2010/main" val="1954134268"/>
              </p:ext>
            </p:extLst>
          </p:nvPr>
        </p:nvGraphicFramePr>
        <p:xfrm>
          <a:off x="6803152" y="4418753"/>
          <a:ext cx="3789362" cy="837674"/>
        </p:xfrm>
        <a:graphic>
          <a:graphicData uri="http://schemas.openxmlformats.org/drawingml/2006/table">
            <a:tbl>
              <a:tblPr firstRow="1" bandRow="1">
                <a:tableStyleId>{5C22544A-7EE6-4342-B048-85BDC9FD1C3A}</a:tableStyleId>
              </a:tblPr>
              <a:tblGrid>
                <a:gridCol w="441919">
                  <a:extLst>
                    <a:ext uri="{9D8B030D-6E8A-4147-A177-3AD203B41FA5}">
                      <a16:colId xmlns:a16="http://schemas.microsoft.com/office/drawing/2014/main" val="1460474479"/>
                    </a:ext>
                  </a:extLst>
                </a:gridCol>
                <a:gridCol w="593294">
                  <a:extLst>
                    <a:ext uri="{9D8B030D-6E8A-4147-A177-3AD203B41FA5}">
                      <a16:colId xmlns:a16="http://schemas.microsoft.com/office/drawing/2014/main" val="1049962942"/>
                    </a:ext>
                  </a:extLst>
                </a:gridCol>
                <a:gridCol w="604282">
                  <a:extLst>
                    <a:ext uri="{9D8B030D-6E8A-4147-A177-3AD203B41FA5}">
                      <a16:colId xmlns:a16="http://schemas.microsoft.com/office/drawing/2014/main" val="1890762983"/>
                    </a:ext>
                  </a:extLst>
                </a:gridCol>
                <a:gridCol w="626255">
                  <a:extLst>
                    <a:ext uri="{9D8B030D-6E8A-4147-A177-3AD203B41FA5}">
                      <a16:colId xmlns:a16="http://schemas.microsoft.com/office/drawing/2014/main" val="3597189725"/>
                    </a:ext>
                  </a:extLst>
                </a:gridCol>
                <a:gridCol w="780072">
                  <a:extLst>
                    <a:ext uri="{9D8B030D-6E8A-4147-A177-3AD203B41FA5}">
                      <a16:colId xmlns:a16="http://schemas.microsoft.com/office/drawing/2014/main" val="622241046"/>
                    </a:ext>
                  </a:extLst>
                </a:gridCol>
                <a:gridCol w="743540">
                  <a:extLst>
                    <a:ext uri="{9D8B030D-6E8A-4147-A177-3AD203B41FA5}">
                      <a16:colId xmlns:a16="http://schemas.microsoft.com/office/drawing/2014/main" val="3944588936"/>
                    </a:ext>
                  </a:extLst>
                </a:gridCol>
              </a:tblGrid>
              <a:tr h="418837">
                <a:tc>
                  <a:txBody>
                    <a:bodyPr/>
                    <a:lstStyle/>
                    <a:p>
                      <a:r>
                        <a:rPr lang="en-US" dirty="0"/>
                        <a:t>X</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1293487607"/>
                  </a:ext>
                </a:extLst>
              </a:tr>
              <a:tr h="418837">
                <a:tc>
                  <a:txBody>
                    <a:bodyPr/>
                    <a:lstStyle/>
                    <a:p>
                      <a:r>
                        <a:rPr lang="en-US" dirty="0"/>
                        <a:t>Y</a:t>
                      </a:r>
                    </a:p>
                  </a:txBody>
                  <a:tcPr/>
                </a:tc>
                <a:tc>
                  <a:txBody>
                    <a:bodyPr/>
                    <a:lstStyle/>
                    <a:p>
                      <a:r>
                        <a:rPr lang="en-US" dirty="0"/>
                        <a:t>0</a:t>
                      </a:r>
                    </a:p>
                  </a:txBody>
                  <a:tcPr/>
                </a:tc>
                <a:tc>
                  <a:txBody>
                    <a:bodyPr/>
                    <a:lstStyle/>
                    <a:p>
                      <a:r>
                        <a:rPr lang="en-US" dirty="0"/>
                        <a:t>2</a:t>
                      </a:r>
                    </a:p>
                  </a:txBody>
                  <a:tcPr/>
                </a:tc>
                <a:tc>
                  <a:txBody>
                    <a:bodyPr/>
                    <a:lstStyle/>
                    <a:p>
                      <a:r>
                        <a:rPr lang="en-US" dirty="0"/>
                        <a:t>4</a:t>
                      </a:r>
                    </a:p>
                  </a:txBody>
                  <a:tcPr/>
                </a:tc>
                <a:tc>
                  <a:txBody>
                    <a:bodyPr/>
                    <a:lstStyle/>
                    <a:p>
                      <a:r>
                        <a:rPr lang="en-US" dirty="0">
                          <a:solidFill>
                            <a:srgbClr val="FF0000"/>
                          </a:solidFill>
                        </a:rPr>
                        <a:t>5.6</a:t>
                      </a:r>
                    </a:p>
                  </a:txBody>
                  <a:tcPr/>
                </a:tc>
                <a:tc>
                  <a:txBody>
                    <a:bodyPr/>
                    <a:lstStyle/>
                    <a:p>
                      <a:r>
                        <a:rPr lang="en-US" dirty="0"/>
                        <a:t>8</a:t>
                      </a:r>
                    </a:p>
                  </a:txBody>
                  <a:tcPr/>
                </a:tc>
                <a:extLst>
                  <a:ext uri="{0D108BD9-81ED-4DB2-BD59-A6C34878D82A}">
                    <a16:rowId xmlns:a16="http://schemas.microsoft.com/office/drawing/2014/main" val="817108626"/>
                  </a:ext>
                </a:extLst>
              </a:tr>
            </a:tbl>
          </a:graphicData>
        </a:graphic>
      </p:graphicFrame>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F91B8CC-5E57-6546-89C0-E4B8DA59436F}"/>
                  </a:ext>
                </a:extLst>
              </p14:cNvPr>
              <p14:cNvContentPartPr/>
              <p14:nvPr/>
            </p14:nvContentPartPr>
            <p14:xfrm>
              <a:off x="9050781" y="4789020"/>
              <a:ext cx="509040" cy="462240"/>
            </p14:xfrm>
          </p:contentPart>
        </mc:Choice>
        <mc:Fallback xmlns="">
          <p:pic>
            <p:nvPicPr>
              <p:cNvPr id="5" name="Ink 4">
                <a:extLst>
                  <a:ext uri="{FF2B5EF4-FFF2-40B4-BE49-F238E27FC236}">
                    <a16:creationId xmlns:a16="http://schemas.microsoft.com/office/drawing/2014/main" id="{EF91B8CC-5E57-6546-89C0-E4B8DA59436F}"/>
                  </a:ext>
                </a:extLst>
              </p:cNvPr>
              <p:cNvPicPr/>
              <p:nvPr/>
            </p:nvPicPr>
            <p:blipFill>
              <a:blip r:embed="rId3"/>
              <a:stretch>
                <a:fillRect/>
              </a:stretch>
            </p:blipFill>
            <p:spPr>
              <a:xfrm>
                <a:off x="9041781" y="4780380"/>
                <a:ext cx="526680" cy="479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AC7949-B9A5-0640-A333-19FA95AD0776}"/>
                  </a:ext>
                </a:extLst>
              </p14:cNvPr>
              <p14:cNvContentPartPr/>
              <p14:nvPr/>
            </p14:nvContentPartPr>
            <p14:xfrm>
              <a:off x="9335359" y="5261594"/>
              <a:ext cx="177480" cy="222480"/>
            </p14:xfrm>
          </p:contentPart>
        </mc:Choice>
        <mc:Fallback xmlns="">
          <p:pic>
            <p:nvPicPr>
              <p:cNvPr id="6" name="Ink 5">
                <a:extLst>
                  <a:ext uri="{FF2B5EF4-FFF2-40B4-BE49-F238E27FC236}">
                    <a16:creationId xmlns:a16="http://schemas.microsoft.com/office/drawing/2014/main" id="{BBAC7949-B9A5-0640-A333-19FA95AD0776}"/>
                  </a:ext>
                </a:extLst>
              </p:cNvPr>
              <p:cNvPicPr/>
              <p:nvPr/>
            </p:nvPicPr>
            <p:blipFill>
              <a:blip r:embed="rId5"/>
              <a:stretch>
                <a:fillRect/>
              </a:stretch>
            </p:blipFill>
            <p:spPr>
              <a:xfrm>
                <a:off x="9326359" y="5252954"/>
                <a:ext cx="195120" cy="240120"/>
              </a:xfrm>
              <a:prstGeom prst="rect">
                <a:avLst/>
              </a:prstGeom>
            </p:spPr>
          </p:pic>
        </mc:Fallback>
      </mc:AlternateContent>
      <p:sp>
        <p:nvSpPr>
          <p:cNvPr id="7" name="TextBox 6">
            <a:extLst>
              <a:ext uri="{FF2B5EF4-FFF2-40B4-BE49-F238E27FC236}">
                <a16:creationId xmlns:a16="http://schemas.microsoft.com/office/drawing/2014/main" id="{79BBE741-5AF1-A144-B612-229ABCB6DD6E}"/>
              </a:ext>
            </a:extLst>
          </p:cNvPr>
          <p:cNvSpPr txBox="1"/>
          <p:nvPr/>
        </p:nvSpPr>
        <p:spPr>
          <a:xfrm>
            <a:off x="9441764" y="5413038"/>
            <a:ext cx="1123384" cy="369332"/>
          </a:xfrm>
          <a:prstGeom prst="rect">
            <a:avLst/>
          </a:prstGeom>
          <a:noFill/>
        </p:spPr>
        <p:txBody>
          <a:bodyPr wrap="none" rtlCol="0">
            <a:spAutoFit/>
          </a:bodyPr>
          <a:lstStyle/>
          <a:p>
            <a:r>
              <a:rPr lang="en-US" dirty="0"/>
              <a:t>Error data</a:t>
            </a:r>
          </a:p>
        </p:txBody>
      </p:sp>
      <p:pic>
        <p:nvPicPr>
          <p:cNvPr id="8" name="Picture 7">
            <a:extLst>
              <a:ext uri="{FF2B5EF4-FFF2-40B4-BE49-F238E27FC236}">
                <a16:creationId xmlns:a16="http://schemas.microsoft.com/office/drawing/2014/main" id="{91DC488F-9A82-4045-9204-46783830917A}"/>
              </a:ext>
            </a:extLst>
          </p:cNvPr>
          <p:cNvPicPr>
            <a:picLocks noChangeAspect="1"/>
          </p:cNvPicPr>
          <p:nvPr/>
        </p:nvPicPr>
        <p:blipFill>
          <a:blip r:embed="rId6"/>
          <a:stretch>
            <a:fillRect/>
          </a:stretch>
        </p:blipFill>
        <p:spPr>
          <a:xfrm>
            <a:off x="8846716" y="702466"/>
            <a:ext cx="3345284" cy="3429297"/>
          </a:xfrm>
          <a:prstGeom prst="rect">
            <a:avLst/>
          </a:prstGeom>
        </p:spPr>
      </p:pic>
      <p:sp>
        <p:nvSpPr>
          <p:cNvPr id="10" name="Rectangle 9">
            <a:extLst>
              <a:ext uri="{FF2B5EF4-FFF2-40B4-BE49-F238E27FC236}">
                <a16:creationId xmlns:a16="http://schemas.microsoft.com/office/drawing/2014/main" id="{7961C233-2FAE-425D-9983-4C37B05BA2FD}"/>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id="{FD330EDE-2CAC-4101-BC0F-2AD86F7596D6}"/>
              </a:ext>
            </a:extLst>
          </p:cNvPr>
          <p:cNvCxnSpPr/>
          <p:nvPr/>
        </p:nvCxnSpPr>
        <p:spPr>
          <a:xfrm>
            <a:off x="148883" y="758240"/>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289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8D8BF-F411-D943-9508-DE35DCC54552}"/>
              </a:ext>
            </a:extLst>
          </p:cNvPr>
          <p:cNvSpPr>
            <a:spLocks noGrp="1"/>
          </p:cNvSpPr>
          <p:nvPr>
            <p:ph type="title"/>
          </p:nvPr>
        </p:nvSpPr>
        <p:spPr>
          <a:xfrm>
            <a:off x="318558" y="273326"/>
            <a:ext cx="10515600" cy="719396"/>
          </a:xfrm>
        </p:spPr>
        <p:txBody>
          <a:bodyPr>
            <a:normAutofit/>
          </a:bodyPr>
          <a:lstStyle/>
          <a:p>
            <a:r>
              <a:rPr lang="en-US" altLang="en-US" sz="3200" b="1" dirty="0">
                <a:solidFill>
                  <a:srgbClr val="170981"/>
                </a:solidFill>
              </a:rPr>
              <a:t>Data Cleaning: </a:t>
            </a:r>
            <a:r>
              <a:rPr lang="en-IN" sz="3200" b="1" dirty="0"/>
              <a:t>Handling Noisy Data: Outlier analysis</a:t>
            </a:r>
            <a:endParaRPr lang="en-US" sz="3200" dirty="0"/>
          </a:p>
        </p:txBody>
      </p:sp>
      <p:sp>
        <p:nvSpPr>
          <p:cNvPr id="3" name="Content Placeholder 2">
            <a:extLst>
              <a:ext uri="{FF2B5EF4-FFF2-40B4-BE49-F238E27FC236}">
                <a16:creationId xmlns:a16="http://schemas.microsoft.com/office/drawing/2014/main" id="{632687F8-0666-BA4A-A429-E45AAB18A055}"/>
              </a:ext>
            </a:extLst>
          </p:cNvPr>
          <p:cNvSpPr>
            <a:spLocks noGrp="1"/>
          </p:cNvSpPr>
          <p:nvPr>
            <p:ph idx="1"/>
          </p:nvPr>
        </p:nvSpPr>
        <p:spPr>
          <a:xfrm>
            <a:off x="838200" y="1084522"/>
            <a:ext cx="10368516" cy="4876011"/>
          </a:xfrm>
        </p:spPr>
        <p:txBody>
          <a:bodyPr>
            <a:normAutofit/>
          </a:bodyPr>
          <a:lstStyle/>
          <a:p>
            <a:pPr marL="0" indent="0">
              <a:buNone/>
            </a:pPr>
            <a:r>
              <a:rPr lang="en-IN" sz="2000" b="1" dirty="0"/>
              <a:t>Outlier analysis</a:t>
            </a:r>
            <a:r>
              <a:rPr lang="en-IN" sz="2000" dirty="0"/>
              <a:t>: Outliers may be detected by clustering, </a:t>
            </a:r>
          </a:p>
          <a:p>
            <a:r>
              <a:rPr lang="en-IN" sz="2000" dirty="0"/>
              <a:t>where similar values are organized into groups, or “clusters.” </a:t>
            </a:r>
          </a:p>
          <a:p>
            <a:r>
              <a:rPr lang="en-IN" sz="2000" dirty="0"/>
              <a:t>Intuitively, values that fall outside of the set of clusters may be considered outliers</a:t>
            </a:r>
          </a:p>
          <a:p>
            <a:endParaRPr lang="en-IN" sz="2000" dirty="0"/>
          </a:p>
          <a:p>
            <a:endParaRPr lang="en-IN" sz="2000" dirty="0"/>
          </a:p>
          <a:p>
            <a:endParaRPr lang="en-IN" sz="2000" dirty="0"/>
          </a:p>
          <a:p>
            <a:endParaRPr lang="en-IN" sz="2000" dirty="0"/>
          </a:p>
          <a:p>
            <a:endParaRPr lang="en-IN" sz="2000" dirty="0"/>
          </a:p>
          <a:p>
            <a:r>
              <a:rPr lang="en-IN" sz="2000" dirty="0"/>
              <a:t>When Y=X and Y=X2 are fitted then the </a:t>
            </a:r>
          </a:p>
          <a:p>
            <a:pPr marL="0" indent="0">
              <a:buNone/>
            </a:pPr>
            <a:r>
              <a:rPr lang="en-IN" sz="2000" dirty="0"/>
              <a:t>    Points satisfying these two equations </a:t>
            </a:r>
          </a:p>
          <a:p>
            <a:pPr marL="0" indent="0">
              <a:buNone/>
            </a:pPr>
            <a:r>
              <a:rPr lang="en-IN" sz="2000" dirty="0"/>
              <a:t>    are taken as two clusters and the errored value 0.5</a:t>
            </a:r>
          </a:p>
          <a:p>
            <a:pPr marL="0" indent="0">
              <a:buNone/>
            </a:pPr>
            <a:r>
              <a:rPr lang="en-IN" sz="2000" dirty="0"/>
              <a:t>    Which is not into any cluster is identified as outlier .</a:t>
            </a:r>
            <a:endParaRPr lang="en-US" sz="2000" dirty="0"/>
          </a:p>
        </p:txBody>
      </p:sp>
      <p:sp>
        <p:nvSpPr>
          <p:cNvPr id="11" name="Slide Number Placeholder 10">
            <a:extLst>
              <a:ext uri="{FF2B5EF4-FFF2-40B4-BE49-F238E27FC236}">
                <a16:creationId xmlns:a16="http://schemas.microsoft.com/office/drawing/2014/main" id="{ECAA9B50-EA28-4463-9A28-727F4F846463}"/>
              </a:ext>
            </a:extLst>
          </p:cNvPr>
          <p:cNvSpPr>
            <a:spLocks noGrp="1"/>
          </p:cNvSpPr>
          <p:nvPr>
            <p:ph type="sldNum" sz="quarter" idx="12"/>
          </p:nvPr>
        </p:nvSpPr>
        <p:spPr/>
        <p:txBody>
          <a:bodyPr/>
          <a:lstStyle/>
          <a:p>
            <a:fld id="{BE9E9CF8-411C-534F-ACCE-E5CD2A84B69C}" type="slidenum">
              <a:rPr lang="en-US" smtClean="0"/>
              <a:t>15</a:t>
            </a:fld>
            <a:endParaRPr lang="en-US"/>
          </a:p>
        </p:txBody>
      </p:sp>
      <p:pic>
        <p:nvPicPr>
          <p:cNvPr id="4098" name="Picture 2" descr="Image result for outliers using clustering">
            <a:extLst>
              <a:ext uri="{FF2B5EF4-FFF2-40B4-BE49-F238E27FC236}">
                <a16:creationId xmlns:a16="http://schemas.microsoft.com/office/drawing/2014/main" id="{116DA30A-3BF6-4F4E-B294-75D8566ED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1584" y="2489592"/>
            <a:ext cx="4321548" cy="232886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A0546137-9F19-754D-B85A-74B50EE547F1}"/>
              </a:ext>
            </a:extLst>
          </p:cNvPr>
          <p:cNvGraphicFramePr>
            <a:graphicFrameLocks noGrp="1"/>
          </p:cNvGraphicFramePr>
          <p:nvPr>
            <p:extLst>
              <p:ext uri="{D42A27DB-BD31-4B8C-83A1-F6EECF244321}">
                <p14:modId xmlns:p14="http://schemas.microsoft.com/office/powerpoint/2010/main" val="2004457576"/>
              </p:ext>
            </p:extLst>
          </p:nvPr>
        </p:nvGraphicFramePr>
        <p:xfrm>
          <a:off x="1201785" y="2726471"/>
          <a:ext cx="3967164" cy="1112520"/>
        </p:xfrm>
        <a:graphic>
          <a:graphicData uri="http://schemas.openxmlformats.org/drawingml/2006/table">
            <a:tbl>
              <a:tblPr firstRow="1" bandRow="1">
                <a:tableStyleId>{5C22544A-7EE6-4342-B048-85BDC9FD1C3A}</a:tableStyleId>
              </a:tblPr>
              <a:tblGrid>
                <a:gridCol w="661194">
                  <a:extLst>
                    <a:ext uri="{9D8B030D-6E8A-4147-A177-3AD203B41FA5}">
                      <a16:colId xmlns:a16="http://schemas.microsoft.com/office/drawing/2014/main" val="3639301881"/>
                    </a:ext>
                  </a:extLst>
                </a:gridCol>
                <a:gridCol w="661194">
                  <a:extLst>
                    <a:ext uri="{9D8B030D-6E8A-4147-A177-3AD203B41FA5}">
                      <a16:colId xmlns:a16="http://schemas.microsoft.com/office/drawing/2014/main" val="4041658744"/>
                    </a:ext>
                  </a:extLst>
                </a:gridCol>
                <a:gridCol w="661194">
                  <a:extLst>
                    <a:ext uri="{9D8B030D-6E8A-4147-A177-3AD203B41FA5}">
                      <a16:colId xmlns:a16="http://schemas.microsoft.com/office/drawing/2014/main" val="3889733334"/>
                    </a:ext>
                  </a:extLst>
                </a:gridCol>
                <a:gridCol w="661194">
                  <a:extLst>
                    <a:ext uri="{9D8B030D-6E8A-4147-A177-3AD203B41FA5}">
                      <a16:colId xmlns:a16="http://schemas.microsoft.com/office/drawing/2014/main" val="3319058851"/>
                    </a:ext>
                  </a:extLst>
                </a:gridCol>
                <a:gridCol w="661194">
                  <a:extLst>
                    <a:ext uri="{9D8B030D-6E8A-4147-A177-3AD203B41FA5}">
                      <a16:colId xmlns:a16="http://schemas.microsoft.com/office/drawing/2014/main" val="3549714896"/>
                    </a:ext>
                  </a:extLst>
                </a:gridCol>
                <a:gridCol w="661194">
                  <a:extLst>
                    <a:ext uri="{9D8B030D-6E8A-4147-A177-3AD203B41FA5}">
                      <a16:colId xmlns:a16="http://schemas.microsoft.com/office/drawing/2014/main" val="473610084"/>
                    </a:ext>
                  </a:extLst>
                </a:gridCol>
              </a:tblGrid>
              <a:tr h="370840">
                <a:tc>
                  <a:txBody>
                    <a:bodyPr/>
                    <a:lstStyle/>
                    <a:p>
                      <a:r>
                        <a:rPr lang="en-US" dirty="0"/>
                        <a:t>X</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556904132"/>
                  </a:ext>
                </a:extLst>
              </a:tr>
              <a:tr h="370840">
                <a:tc>
                  <a:txBody>
                    <a:bodyPr/>
                    <a:lstStyle/>
                    <a:p>
                      <a:r>
                        <a:rPr lang="en-US" dirty="0"/>
                        <a:t>Y=x</a:t>
                      </a:r>
                    </a:p>
                  </a:txBody>
                  <a:tcPr/>
                </a:tc>
                <a:tc>
                  <a:txBody>
                    <a:bodyPr/>
                    <a:lstStyle/>
                    <a:p>
                      <a:r>
                        <a:rPr lang="en-US" dirty="0"/>
                        <a:t>0</a:t>
                      </a:r>
                    </a:p>
                  </a:txBody>
                  <a:tcPr/>
                </a:tc>
                <a:tc>
                  <a:txBody>
                    <a:bodyPr/>
                    <a:lstStyle/>
                    <a:p>
                      <a:r>
                        <a:rPr lang="en-US" dirty="0"/>
                        <a:t>1</a:t>
                      </a:r>
                    </a:p>
                  </a:txBody>
                  <a:tcPr/>
                </a:tc>
                <a:tc>
                  <a:txBody>
                    <a:bodyPr/>
                    <a:lstStyle/>
                    <a:p>
                      <a:r>
                        <a:rPr lang="en-US" dirty="0"/>
                        <a:t>0.5</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1834237488"/>
                  </a:ext>
                </a:extLst>
              </a:tr>
              <a:tr h="370840">
                <a:tc>
                  <a:txBody>
                    <a:bodyPr/>
                    <a:lstStyle/>
                    <a:p>
                      <a:r>
                        <a:rPr lang="en-US" dirty="0"/>
                        <a:t>Y=x</a:t>
                      </a:r>
                      <a:r>
                        <a:rPr lang="en-US" baseline="30000" dirty="0"/>
                        <a:t>2</a:t>
                      </a:r>
                    </a:p>
                  </a:txBody>
                  <a:tcPr/>
                </a:tc>
                <a:tc>
                  <a:txBody>
                    <a:bodyPr/>
                    <a:lstStyle/>
                    <a:p>
                      <a:r>
                        <a:rPr lang="en-US" dirty="0"/>
                        <a:t>0</a:t>
                      </a:r>
                    </a:p>
                  </a:txBody>
                  <a:tcPr/>
                </a:tc>
                <a:tc>
                  <a:txBody>
                    <a:bodyPr/>
                    <a:lstStyle/>
                    <a:p>
                      <a:r>
                        <a:rPr lang="en-US" dirty="0"/>
                        <a:t>1</a:t>
                      </a:r>
                    </a:p>
                  </a:txBody>
                  <a:tcPr/>
                </a:tc>
                <a:tc>
                  <a:txBody>
                    <a:bodyPr/>
                    <a:lstStyle/>
                    <a:p>
                      <a:r>
                        <a:rPr lang="en-US" dirty="0"/>
                        <a:t>0.5</a:t>
                      </a:r>
                    </a:p>
                  </a:txBody>
                  <a:tcPr/>
                </a:tc>
                <a:tc>
                  <a:txBody>
                    <a:bodyPr/>
                    <a:lstStyle/>
                    <a:p>
                      <a:r>
                        <a:rPr lang="en-US" dirty="0"/>
                        <a:t>9</a:t>
                      </a:r>
                    </a:p>
                  </a:txBody>
                  <a:tcPr/>
                </a:tc>
                <a:tc>
                  <a:txBody>
                    <a:bodyPr/>
                    <a:lstStyle/>
                    <a:p>
                      <a:r>
                        <a:rPr lang="en-US" dirty="0"/>
                        <a:t>16</a:t>
                      </a:r>
                    </a:p>
                  </a:txBody>
                  <a:tcPr/>
                </a:tc>
                <a:extLst>
                  <a:ext uri="{0D108BD9-81ED-4DB2-BD59-A6C34878D82A}">
                    <a16:rowId xmlns:a16="http://schemas.microsoft.com/office/drawing/2014/main" val="386244182"/>
                  </a:ext>
                </a:extLst>
              </a:tr>
            </a:tbl>
          </a:graphicData>
        </a:graphic>
      </p:graphicFrame>
      <p:grpSp>
        <p:nvGrpSpPr>
          <p:cNvPr id="13" name="Group 12">
            <a:extLst>
              <a:ext uri="{FF2B5EF4-FFF2-40B4-BE49-F238E27FC236}">
                <a16:creationId xmlns:a16="http://schemas.microsoft.com/office/drawing/2014/main" id="{F2E51644-B090-F845-9044-53F73B3823C4}"/>
              </a:ext>
            </a:extLst>
          </p:cNvPr>
          <p:cNvGrpSpPr/>
          <p:nvPr/>
        </p:nvGrpSpPr>
        <p:grpSpPr>
          <a:xfrm>
            <a:off x="10700238" y="2840651"/>
            <a:ext cx="721440" cy="442080"/>
            <a:chOff x="10700238" y="2840651"/>
            <a:chExt cx="721440" cy="442080"/>
          </a:xfrm>
        </p:grpSpPr>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55E790B-6570-EC4F-A60A-4A71C07E27F4}"/>
                    </a:ext>
                  </a:extLst>
                </p14:cNvPr>
                <p14:cNvContentPartPr/>
                <p14:nvPr/>
              </p14:nvContentPartPr>
              <p14:xfrm>
                <a:off x="10700238" y="2850731"/>
                <a:ext cx="2520" cy="360"/>
              </p14:xfrm>
            </p:contentPart>
          </mc:Choice>
          <mc:Fallback xmlns="">
            <p:pic>
              <p:nvPicPr>
                <p:cNvPr id="5" name="Ink 4">
                  <a:extLst>
                    <a:ext uri="{FF2B5EF4-FFF2-40B4-BE49-F238E27FC236}">
                      <a16:creationId xmlns:a16="http://schemas.microsoft.com/office/drawing/2014/main" id="{955E790B-6570-EC4F-A60A-4A71C07E27F4}"/>
                    </a:ext>
                  </a:extLst>
                </p:cNvPr>
                <p:cNvPicPr/>
                <p:nvPr/>
              </p:nvPicPr>
              <p:blipFill>
                <a:blip r:embed="rId4"/>
                <a:stretch>
                  <a:fillRect/>
                </a:stretch>
              </p:blipFill>
              <p:spPr>
                <a:xfrm>
                  <a:off x="10691598" y="2842091"/>
                  <a:ext cx="20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89A2A6F7-E916-8340-8559-B64C18566FBF}"/>
                    </a:ext>
                  </a:extLst>
                </p14:cNvPr>
                <p14:cNvContentPartPr/>
                <p14:nvPr/>
              </p14:nvContentPartPr>
              <p14:xfrm>
                <a:off x="10702398" y="2850731"/>
                <a:ext cx="131760" cy="432000"/>
              </p14:xfrm>
            </p:contentPart>
          </mc:Choice>
          <mc:Fallback xmlns="">
            <p:pic>
              <p:nvPicPr>
                <p:cNvPr id="6" name="Ink 5">
                  <a:extLst>
                    <a:ext uri="{FF2B5EF4-FFF2-40B4-BE49-F238E27FC236}">
                      <a16:creationId xmlns:a16="http://schemas.microsoft.com/office/drawing/2014/main" id="{89A2A6F7-E916-8340-8559-B64C18566FBF}"/>
                    </a:ext>
                  </a:extLst>
                </p:cNvPr>
                <p:cNvPicPr/>
                <p:nvPr/>
              </p:nvPicPr>
              <p:blipFill>
                <a:blip r:embed="rId6"/>
                <a:stretch>
                  <a:fillRect/>
                </a:stretch>
              </p:blipFill>
              <p:spPr>
                <a:xfrm>
                  <a:off x="10693758" y="2842091"/>
                  <a:ext cx="149400" cy="449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D5570E1-308E-4A4C-B303-C51A8BE6B89C}"/>
                    </a:ext>
                  </a:extLst>
                </p14:cNvPr>
                <p14:cNvContentPartPr/>
                <p14:nvPr/>
              </p14:nvContentPartPr>
              <p14:xfrm>
                <a:off x="10977438" y="2890331"/>
                <a:ext cx="86040" cy="20880"/>
              </p14:xfrm>
            </p:contentPart>
          </mc:Choice>
          <mc:Fallback xmlns="">
            <p:pic>
              <p:nvPicPr>
                <p:cNvPr id="8" name="Ink 7">
                  <a:extLst>
                    <a:ext uri="{FF2B5EF4-FFF2-40B4-BE49-F238E27FC236}">
                      <a16:creationId xmlns:a16="http://schemas.microsoft.com/office/drawing/2014/main" id="{3D5570E1-308E-4A4C-B303-C51A8BE6B89C}"/>
                    </a:ext>
                  </a:extLst>
                </p:cNvPr>
                <p:cNvPicPr/>
                <p:nvPr/>
              </p:nvPicPr>
              <p:blipFill>
                <a:blip r:embed="rId8"/>
                <a:stretch>
                  <a:fillRect/>
                </a:stretch>
              </p:blipFill>
              <p:spPr>
                <a:xfrm>
                  <a:off x="10968798" y="2881691"/>
                  <a:ext cx="10368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D1EC15CB-A620-324A-94D2-1E6B6A6E6037}"/>
                    </a:ext>
                  </a:extLst>
                </p14:cNvPr>
                <p14:cNvContentPartPr/>
                <p14:nvPr/>
              </p14:nvContentPartPr>
              <p14:xfrm>
                <a:off x="10995438" y="3002291"/>
                <a:ext cx="150480" cy="22320"/>
              </p14:xfrm>
            </p:contentPart>
          </mc:Choice>
          <mc:Fallback xmlns="">
            <p:pic>
              <p:nvPicPr>
                <p:cNvPr id="9" name="Ink 8">
                  <a:extLst>
                    <a:ext uri="{FF2B5EF4-FFF2-40B4-BE49-F238E27FC236}">
                      <a16:creationId xmlns:a16="http://schemas.microsoft.com/office/drawing/2014/main" id="{D1EC15CB-A620-324A-94D2-1E6B6A6E6037}"/>
                    </a:ext>
                  </a:extLst>
                </p:cNvPr>
                <p:cNvPicPr/>
                <p:nvPr/>
              </p:nvPicPr>
              <p:blipFill>
                <a:blip r:embed="rId10"/>
                <a:stretch>
                  <a:fillRect/>
                </a:stretch>
              </p:blipFill>
              <p:spPr>
                <a:xfrm>
                  <a:off x="10986438" y="2993651"/>
                  <a:ext cx="1681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67C2F65C-C539-3645-958F-AF3DB3B05542}"/>
                    </a:ext>
                  </a:extLst>
                </p14:cNvPr>
                <p14:cNvContentPartPr/>
                <p14:nvPr/>
              </p14:nvContentPartPr>
              <p14:xfrm>
                <a:off x="11272998" y="2840651"/>
                <a:ext cx="129960" cy="165240"/>
              </p14:xfrm>
            </p:contentPart>
          </mc:Choice>
          <mc:Fallback xmlns="">
            <p:pic>
              <p:nvPicPr>
                <p:cNvPr id="10" name="Ink 9">
                  <a:extLst>
                    <a:ext uri="{FF2B5EF4-FFF2-40B4-BE49-F238E27FC236}">
                      <a16:creationId xmlns:a16="http://schemas.microsoft.com/office/drawing/2014/main" id="{67C2F65C-C539-3645-958F-AF3DB3B05542}"/>
                    </a:ext>
                  </a:extLst>
                </p:cNvPr>
                <p:cNvPicPr/>
                <p:nvPr/>
              </p:nvPicPr>
              <p:blipFill>
                <a:blip r:embed="rId12"/>
                <a:stretch>
                  <a:fillRect/>
                </a:stretch>
              </p:blipFill>
              <p:spPr>
                <a:xfrm>
                  <a:off x="11264358" y="2831651"/>
                  <a:ext cx="14760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282E5357-7073-7C4A-8BDC-59864372C44C}"/>
                    </a:ext>
                  </a:extLst>
                </p14:cNvPr>
                <p14:cNvContentPartPr/>
                <p14:nvPr/>
              </p14:nvContentPartPr>
              <p14:xfrm>
                <a:off x="11280198" y="2866571"/>
                <a:ext cx="141480" cy="106920"/>
              </p14:xfrm>
            </p:contentPart>
          </mc:Choice>
          <mc:Fallback xmlns="">
            <p:pic>
              <p:nvPicPr>
                <p:cNvPr id="12" name="Ink 11">
                  <a:extLst>
                    <a:ext uri="{FF2B5EF4-FFF2-40B4-BE49-F238E27FC236}">
                      <a16:creationId xmlns:a16="http://schemas.microsoft.com/office/drawing/2014/main" id="{282E5357-7073-7C4A-8BDC-59864372C44C}"/>
                    </a:ext>
                  </a:extLst>
                </p:cNvPr>
                <p:cNvPicPr/>
                <p:nvPr/>
              </p:nvPicPr>
              <p:blipFill>
                <a:blip r:embed="rId14"/>
                <a:stretch>
                  <a:fillRect/>
                </a:stretch>
              </p:blipFill>
              <p:spPr>
                <a:xfrm>
                  <a:off x="11271558" y="2857571"/>
                  <a:ext cx="159120" cy="124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C456F491-23F3-A44C-AB83-E0987946C571}"/>
                  </a:ext>
                </a:extLst>
              </p14:cNvPr>
              <p14:cNvContentPartPr/>
              <p14:nvPr/>
            </p14:nvContentPartPr>
            <p14:xfrm>
              <a:off x="10297398" y="5083451"/>
              <a:ext cx="360" cy="360"/>
            </p14:xfrm>
          </p:contentPart>
        </mc:Choice>
        <mc:Fallback xmlns="">
          <p:pic>
            <p:nvPicPr>
              <p:cNvPr id="17" name="Ink 16">
                <a:extLst>
                  <a:ext uri="{FF2B5EF4-FFF2-40B4-BE49-F238E27FC236}">
                    <a16:creationId xmlns:a16="http://schemas.microsoft.com/office/drawing/2014/main" id="{C456F491-23F3-A44C-AB83-E0987946C571}"/>
                  </a:ext>
                </a:extLst>
              </p:cNvPr>
              <p:cNvPicPr/>
              <p:nvPr/>
            </p:nvPicPr>
            <p:blipFill>
              <a:blip r:embed="rId4"/>
              <a:stretch>
                <a:fillRect/>
              </a:stretch>
            </p:blipFill>
            <p:spPr>
              <a:xfrm>
                <a:off x="10288758" y="5074811"/>
                <a:ext cx="18000" cy="18000"/>
              </a:xfrm>
              <a:prstGeom prst="rect">
                <a:avLst/>
              </a:prstGeom>
            </p:spPr>
          </p:pic>
        </mc:Fallback>
      </mc:AlternateContent>
      <p:grpSp>
        <p:nvGrpSpPr>
          <p:cNvPr id="26" name="Group 25">
            <a:extLst>
              <a:ext uri="{FF2B5EF4-FFF2-40B4-BE49-F238E27FC236}">
                <a16:creationId xmlns:a16="http://schemas.microsoft.com/office/drawing/2014/main" id="{92F99612-3E7C-BA41-842D-B7A5EE8AFF67}"/>
              </a:ext>
            </a:extLst>
          </p:cNvPr>
          <p:cNvGrpSpPr/>
          <p:nvPr/>
        </p:nvGrpSpPr>
        <p:grpSpPr>
          <a:xfrm>
            <a:off x="10118118" y="4774571"/>
            <a:ext cx="921600" cy="440280"/>
            <a:chOff x="10118118" y="4774571"/>
            <a:chExt cx="921600" cy="440280"/>
          </a:xfrm>
        </p:grpSpPr>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946AC8AC-AE78-8C46-BEE6-C3AFE4BFB589}"/>
                    </a:ext>
                  </a:extLst>
                </p14:cNvPr>
                <p14:cNvContentPartPr/>
                <p14:nvPr/>
              </p14:nvContentPartPr>
              <p14:xfrm>
                <a:off x="10118118" y="4821731"/>
                <a:ext cx="257760" cy="393120"/>
              </p14:xfrm>
            </p:contentPart>
          </mc:Choice>
          <mc:Fallback xmlns="">
            <p:pic>
              <p:nvPicPr>
                <p:cNvPr id="18" name="Ink 17">
                  <a:extLst>
                    <a:ext uri="{FF2B5EF4-FFF2-40B4-BE49-F238E27FC236}">
                      <a16:creationId xmlns:a16="http://schemas.microsoft.com/office/drawing/2014/main" id="{946AC8AC-AE78-8C46-BEE6-C3AFE4BFB589}"/>
                    </a:ext>
                  </a:extLst>
                </p:cNvPr>
                <p:cNvPicPr/>
                <p:nvPr/>
              </p:nvPicPr>
              <p:blipFill>
                <a:blip r:embed="rId17"/>
                <a:stretch>
                  <a:fillRect/>
                </a:stretch>
              </p:blipFill>
              <p:spPr>
                <a:xfrm>
                  <a:off x="10109478" y="4812731"/>
                  <a:ext cx="275400" cy="410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Ink 18">
                  <a:extLst>
                    <a:ext uri="{FF2B5EF4-FFF2-40B4-BE49-F238E27FC236}">
                      <a16:creationId xmlns:a16="http://schemas.microsoft.com/office/drawing/2014/main" id="{A0E49EBC-EC49-CC4E-8D46-B3B1FEADE128}"/>
                    </a:ext>
                  </a:extLst>
                </p14:cNvPr>
                <p14:cNvContentPartPr/>
                <p14:nvPr/>
              </p14:nvContentPartPr>
              <p14:xfrm>
                <a:off x="10475598" y="4894091"/>
                <a:ext cx="112320" cy="2520"/>
              </p14:xfrm>
            </p:contentPart>
          </mc:Choice>
          <mc:Fallback xmlns="">
            <p:pic>
              <p:nvPicPr>
                <p:cNvPr id="19" name="Ink 18">
                  <a:extLst>
                    <a:ext uri="{FF2B5EF4-FFF2-40B4-BE49-F238E27FC236}">
                      <a16:creationId xmlns:a16="http://schemas.microsoft.com/office/drawing/2014/main" id="{A0E49EBC-EC49-CC4E-8D46-B3B1FEADE128}"/>
                    </a:ext>
                  </a:extLst>
                </p:cNvPr>
                <p:cNvPicPr/>
                <p:nvPr/>
              </p:nvPicPr>
              <p:blipFill>
                <a:blip r:embed="rId19"/>
                <a:stretch>
                  <a:fillRect/>
                </a:stretch>
              </p:blipFill>
              <p:spPr>
                <a:xfrm>
                  <a:off x="10466598" y="4885091"/>
                  <a:ext cx="12996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08411CAB-EBC0-504C-9FBC-05B0ACD3ED40}"/>
                    </a:ext>
                  </a:extLst>
                </p14:cNvPr>
                <p14:cNvContentPartPr/>
                <p14:nvPr/>
              </p14:nvContentPartPr>
              <p14:xfrm>
                <a:off x="10454718" y="4988411"/>
                <a:ext cx="177480" cy="7560"/>
              </p14:xfrm>
            </p:contentPart>
          </mc:Choice>
          <mc:Fallback xmlns="">
            <p:pic>
              <p:nvPicPr>
                <p:cNvPr id="21" name="Ink 20">
                  <a:extLst>
                    <a:ext uri="{FF2B5EF4-FFF2-40B4-BE49-F238E27FC236}">
                      <a16:creationId xmlns:a16="http://schemas.microsoft.com/office/drawing/2014/main" id="{08411CAB-EBC0-504C-9FBC-05B0ACD3ED40}"/>
                    </a:ext>
                  </a:extLst>
                </p:cNvPr>
                <p:cNvPicPr/>
                <p:nvPr/>
              </p:nvPicPr>
              <p:blipFill>
                <a:blip r:embed="rId21"/>
                <a:stretch>
                  <a:fillRect/>
                </a:stretch>
              </p:blipFill>
              <p:spPr>
                <a:xfrm>
                  <a:off x="10446078" y="4979771"/>
                  <a:ext cx="19512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2D1C3415-A6CA-3C40-BAD0-9521A56433EB}"/>
                    </a:ext>
                  </a:extLst>
                </p14:cNvPr>
                <p14:cNvContentPartPr/>
                <p14:nvPr/>
              </p14:nvContentPartPr>
              <p14:xfrm>
                <a:off x="10781238" y="4866011"/>
                <a:ext cx="115200" cy="145800"/>
              </p14:xfrm>
            </p:contentPart>
          </mc:Choice>
          <mc:Fallback xmlns="">
            <p:pic>
              <p:nvPicPr>
                <p:cNvPr id="22" name="Ink 21">
                  <a:extLst>
                    <a:ext uri="{FF2B5EF4-FFF2-40B4-BE49-F238E27FC236}">
                      <a16:creationId xmlns:a16="http://schemas.microsoft.com/office/drawing/2014/main" id="{2D1C3415-A6CA-3C40-BAD0-9521A56433EB}"/>
                    </a:ext>
                  </a:extLst>
                </p:cNvPr>
                <p:cNvPicPr/>
                <p:nvPr/>
              </p:nvPicPr>
              <p:blipFill>
                <a:blip r:embed="rId23"/>
                <a:stretch>
                  <a:fillRect/>
                </a:stretch>
              </p:blipFill>
              <p:spPr>
                <a:xfrm>
                  <a:off x="10772238" y="4857011"/>
                  <a:ext cx="13284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7DF18125-A94F-8F48-97EB-BC33007536AB}"/>
                    </a:ext>
                  </a:extLst>
                </p14:cNvPr>
                <p14:cNvContentPartPr/>
                <p14:nvPr/>
              </p14:nvContentPartPr>
              <p14:xfrm>
                <a:off x="10779078" y="4874291"/>
                <a:ext cx="160200" cy="169920"/>
              </p14:xfrm>
            </p:contentPart>
          </mc:Choice>
          <mc:Fallback xmlns="">
            <p:pic>
              <p:nvPicPr>
                <p:cNvPr id="23" name="Ink 22">
                  <a:extLst>
                    <a:ext uri="{FF2B5EF4-FFF2-40B4-BE49-F238E27FC236}">
                      <a16:creationId xmlns:a16="http://schemas.microsoft.com/office/drawing/2014/main" id="{7DF18125-A94F-8F48-97EB-BC33007536AB}"/>
                    </a:ext>
                  </a:extLst>
                </p:cNvPr>
                <p:cNvPicPr/>
                <p:nvPr/>
              </p:nvPicPr>
              <p:blipFill>
                <a:blip r:embed="rId25"/>
                <a:stretch>
                  <a:fillRect/>
                </a:stretch>
              </p:blipFill>
              <p:spPr>
                <a:xfrm>
                  <a:off x="10770438" y="4865651"/>
                  <a:ext cx="17784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0F7DCC13-A8E8-754A-96AE-731FFBDCD68C}"/>
                    </a:ext>
                  </a:extLst>
                </p14:cNvPr>
                <p14:cNvContentPartPr/>
                <p14:nvPr/>
              </p14:nvContentPartPr>
              <p14:xfrm>
                <a:off x="10932798" y="4774571"/>
                <a:ext cx="106920" cy="92160"/>
              </p14:xfrm>
            </p:contentPart>
          </mc:Choice>
          <mc:Fallback xmlns="">
            <p:pic>
              <p:nvPicPr>
                <p:cNvPr id="25" name="Ink 24">
                  <a:extLst>
                    <a:ext uri="{FF2B5EF4-FFF2-40B4-BE49-F238E27FC236}">
                      <a16:creationId xmlns:a16="http://schemas.microsoft.com/office/drawing/2014/main" id="{0F7DCC13-A8E8-754A-96AE-731FFBDCD68C}"/>
                    </a:ext>
                  </a:extLst>
                </p:cNvPr>
                <p:cNvPicPr/>
                <p:nvPr/>
              </p:nvPicPr>
              <p:blipFill>
                <a:blip r:embed="rId27"/>
                <a:stretch>
                  <a:fillRect/>
                </a:stretch>
              </p:blipFill>
              <p:spPr>
                <a:xfrm>
                  <a:off x="10924158" y="4765931"/>
                  <a:ext cx="124560" cy="109800"/>
                </a:xfrm>
                <a:prstGeom prst="rect">
                  <a:avLst/>
                </a:prstGeom>
              </p:spPr>
            </p:pic>
          </mc:Fallback>
        </mc:AlternateContent>
      </p:grpSp>
      <p:sp>
        <p:nvSpPr>
          <p:cNvPr id="52" name="TextBox 51">
            <a:extLst>
              <a:ext uri="{FF2B5EF4-FFF2-40B4-BE49-F238E27FC236}">
                <a16:creationId xmlns:a16="http://schemas.microsoft.com/office/drawing/2014/main" id="{90658FFB-B7AE-8C4F-97B2-E5049BD63103}"/>
              </a:ext>
            </a:extLst>
          </p:cNvPr>
          <p:cNvSpPr txBox="1"/>
          <p:nvPr/>
        </p:nvSpPr>
        <p:spPr>
          <a:xfrm>
            <a:off x="8431618" y="3377662"/>
            <a:ext cx="1244251" cy="369332"/>
          </a:xfrm>
          <a:prstGeom prst="rect">
            <a:avLst/>
          </a:prstGeom>
          <a:noFill/>
        </p:spPr>
        <p:txBody>
          <a:bodyPr wrap="none" rtlCol="0">
            <a:spAutoFit/>
          </a:bodyPr>
          <a:lstStyle/>
          <a:p>
            <a:r>
              <a:rPr lang="en-US" dirty="0"/>
              <a:t>Outlier=0.5</a:t>
            </a:r>
          </a:p>
        </p:txBody>
      </p:sp>
      <p:grpSp>
        <p:nvGrpSpPr>
          <p:cNvPr id="55" name="Group 54">
            <a:extLst>
              <a:ext uri="{FF2B5EF4-FFF2-40B4-BE49-F238E27FC236}">
                <a16:creationId xmlns:a16="http://schemas.microsoft.com/office/drawing/2014/main" id="{BDF5B56D-7867-8E41-80CB-00FF3FD79D01}"/>
              </a:ext>
            </a:extLst>
          </p:cNvPr>
          <p:cNvGrpSpPr/>
          <p:nvPr/>
        </p:nvGrpSpPr>
        <p:grpSpPr>
          <a:xfrm>
            <a:off x="8458158" y="3325931"/>
            <a:ext cx="307800" cy="117720"/>
            <a:chOff x="8458158" y="3325931"/>
            <a:chExt cx="307800" cy="117720"/>
          </a:xfrm>
        </p:grpSpPr>
        <mc:AlternateContent xmlns:mc="http://schemas.openxmlformats.org/markup-compatibility/2006" xmlns:p14="http://schemas.microsoft.com/office/powerpoint/2010/main">
          <mc:Choice Requires="p14">
            <p:contentPart p14:bwMode="auto" r:id="rId28">
              <p14:nvContentPartPr>
                <p14:cNvPr id="53" name="Ink 52">
                  <a:extLst>
                    <a:ext uri="{FF2B5EF4-FFF2-40B4-BE49-F238E27FC236}">
                      <a16:creationId xmlns:a16="http://schemas.microsoft.com/office/drawing/2014/main" id="{EA52E57D-8B8B-654D-AB26-66E8D7B2B4FD}"/>
                    </a:ext>
                  </a:extLst>
                </p14:cNvPr>
                <p14:cNvContentPartPr/>
                <p14:nvPr/>
              </p14:nvContentPartPr>
              <p14:xfrm>
                <a:off x="8549598" y="3334931"/>
                <a:ext cx="216360" cy="108720"/>
              </p14:xfrm>
            </p:contentPart>
          </mc:Choice>
          <mc:Fallback xmlns="">
            <p:pic>
              <p:nvPicPr>
                <p:cNvPr id="53" name="Ink 52">
                  <a:extLst>
                    <a:ext uri="{FF2B5EF4-FFF2-40B4-BE49-F238E27FC236}">
                      <a16:creationId xmlns:a16="http://schemas.microsoft.com/office/drawing/2014/main" id="{EA52E57D-8B8B-654D-AB26-66E8D7B2B4FD}"/>
                    </a:ext>
                  </a:extLst>
                </p:cNvPr>
                <p:cNvPicPr/>
                <p:nvPr/>
              </p:nvPicPr>
              <p:blipFill>
                <a:blip r:embed="rId29"/>
                <a:stretch>
                  <a:fillRect/>
                </a:stretch>
              </p:blipFill>
              <p:spPr>
                <a:xfrm>
                  <a:off x="8540958" y="3325931"/>
                  <a:ext cx="23400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4" name="Ink 53">
                  <a:extLst>
                    <a:ext uri="{FF2B5EF4-FFF2-40B4-BE49-F238E27FC236}">
                      <a16:creationId xmlns:a16="http://schemas.microsoft.com/office/drawing/2014/main" id="{E2EAEFBC-0339-D04D-8C3F-ABEB0F6118AC}"/>
                    </a:ext>
                  </a:extLst>
                </p14:cNvPr>
                <p14:cNvContentPartPr/>
                <p14:nvPr/>
              </p14:nvContentPartPr>
              <p14:xfrm>
                <a:off x="8458158" y="3325931"/>
                <a:ext cx="107280" cy="360"/>
              </p14:xfrm>
            </p:contentPart>
          </mc:Choice>
          <mc:Fallback xmlns="">
            <p:pic>
              <p:nvPicPr>
                <p:cNvPr id="54" name="Ink 53">
                  <a:extLst>
                    <a:ext uri="{FF2B5EF4-FFF2-40B4-BE49-F238E27FC236}">
                      <a16:creationId xmlns:a16="http://schemas.microsoft.com/office/drawing/2014/main" id="{E2EAEFBC-0339-D04D-8C3F-ABEB0F6118AC}"/>
                    </a:ext>
                  </a:extLst>
                </p:cNvPr>
                <p:cNvPicPr/>
                <p:nvPr/>
              </p:nvPicPr>
              <p:blipFill>
                <a:blip r:embed="rId31"/>
                <a:stretch>
                  <a:fillRect/>
                </a:stretch>
              </p:blipFill>
              <p:spPr>
                <a:xfrm>
                  <a:off x="8449518" y="3316931"/>
                  <a:ext cx="124920" cy="18000"/>
                </a:xfrm>
                <a:prstGeom prst="rect">
                  <a:avLst/>
                </a:prstGeom>
              </p:spPr>
            </p:pic>
          </mc:Fallback>
        </mc:AlternateContent>
      </p:grpSp>
      <p:pic>
        <p:nvPicPr>
          <p:cNvPr id="7" name="Picture 6">
            <a:extLst>
              <a:ext uri="{FF2B5EF4-FFF2-40B4-BE49-F238E27FC236}">
                <a16:creationId xmlns:a16="http://schemas.microsoft.com/office/drawing/2014/main" id="{246A626C-1F9E-42BC-AE07-9331D34089B0}"/>
              </a:ext>
            </a:extLst>
          </p:cNvPr>
          <p:cNvPicPr>
            <a:picLocks noChangeAspect="1"/>
          </p:cNvPicPr>
          <p:nvPr/>
        </p:nvPicPr>
        <p:blipFill>
          <a:blip r:embed="rId32"/>
          <a:stretch>
            <a:fillRect/>
          </a:stretch>
        </p:blipFill>
        <p:spPr>
          <a:xfrm>
            <a:off x="6975635" y="4976264"/>
            <a:ext cx="3129213" cy="1805243"/>
          </a:xfrm>
          <a:prstGeom prst="rect">
            <a:avLst/>
          </a:prstGeom>
        </p:spPr>
      </p:pic>
      <p:sp>
        <p:nvSpPr>
          <p:cNvPr id="27" name="Rectangle 26">
            <a:extLst>
              <a:ext uri="{FF2B5EF4-FFF2-40B4-BE49-F238E27FC236}">
                <a16:creationId xmlns:a16="http://schemas.microsoft.com/office/drawing/2014/main" id="{607FD356-E7D4-4CBE-A212-E749696953FF}"/>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Connector 27">
            <a:extLst>
              <a:ext uri="{FF2B5EF4-FFF2-40B4-BE49-F238E27FC236}">
                <a16:creationId xmlns:a16="http://schemas.microsoft.com/office/drawing/2014/main" id="{36568AF1-AEFA-4089-AC04-A714EF6EE728}"/>
              </a:ext>
            </a:extLst>
          </p:cNvPr>
          <p:cNvCxnSpPr/>
          <p:nvPr/>
        </p:nvCxnSpPr>
        <p:spPr>
          <a:xfrm>
            <a:off x="304800" y="1084522"/>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759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1AF47-9040-6643-8B50-79AD643C77A3}"/>
              </a:ext>
            </a:extLst>
          </p:cNvPr>
          <p:cNvSpPr>
            <a:spLocks noGrp="1"/>
          </p:cNvSpPr>
          <p:nvPr>
            <p:ph type="title"/>
          </p:nvPr>
        </p:nvSpPr>
        <p:spPr>
          <a:xfrm>
            <a:off x="1115568" y="548640"/>
            <a:ext cx="10168128" cy="1179576"/>
          </a:xfrm>
        </p:spPr>
        <p:txBody>
          <a:bodyPr>
            <a:normAutofit fontScale="90000"/>
          </a:bodyPr>
          <a:lstStyle/>
          <a:p>
            <a:r>
              <a:rPr lang="en-US" altLang="en-US" sz="3700" b="1" dirty="0"/>
              <a:t>Data Cleaning: </a:t>
            </a:r>
            <a:r>
              <a:rPr lang="en-US" altLang="en-US" sz="4000" dirty="0"/>
              <a:t>ETL (Extraction/Transformation/Loading) </a:t>
            </a:r>
            <a:r>
              <a:rPr lang="en-US" sz="3700" dirty="0"/>
              <a:t>:  RAPID MINER:  </a:t>
            </a:r>
            <a:br>
              <a:rPr lang="en-US" sz="3700" dirty="0"/>
            </a:br>
            <a:endParaRPr lang="en-US" sz="3700" dirty="0"/>
          </a:p>
        </p:txBody>
      </p:sp>
      <p:sp>
        <p:nvSpPr>
          <p:cNvPr id="3" name="Content Placeholder 2">
            <a:extLst>
              <a:ext uri="{FF2B5EF4-FFF2-40B4-BE49-F238E27FC236}">
                <a16:creationId xmlns:a16="http://schemas.microsoft.com/office/drawing/2014/main" id="{9D293497-51EC-2242-876A-2D417799620F}"/>
              </a:ext>
            </a:extLst>
          </p:cNvPr>
          <p:cNvSpPr>
            <a:spLocks noGrp="1"/>
          </p:cNvSpPr>
          <p:nvPr>
            <p:ph idx="1"/>
          </p:nvPr>
        </p:nvSpPr>
        <p:spPr>
          <a:xfrm>
            <a:off x="1115568" y="1728216"/>
            <a:ext cx="10168128" cy="4158157"/>
          </a:xfrm>
        </p:spPr>
        <p:txBody>
          <a:bodyPr>
            <a:noAutofit/>
          </a:bodyPr>
          <a:lstStyle/>
          <a:p>
            <a:r>
              <a:rPr lang="en-IN" sz="2000" b="1" dirty="0"/>
              <a:t>RapidMiner</a:t>
            </a:r>
            <a:r>
              <a:rPr lang="en-IN" sz="2000" dirty="0"/>
              <a:t> is a </a:t>
            </a:r>
            <a:r>
              <a:rPr lang="en-IN" sz="2000" dirty="0">
                <a:hlinkClick r:id="rId2" tooltip="Data science"/>
              </a:rPr>
              <a:t>data science</a:t>
            </a:r>
            <a:r>
              <a:rPr lang="en-IN" sz="2000" dirty="0"/>
              <a:t> software platform developed by the company of the same name that provides an integrated environment for </a:t>
            </a:r>
            <a:r>
              <a:rPr lang="en-IN" sz="2000" dirty="0">
                <a:hlinkClick r:id="rId3" tooltip="Data pre-processing">
                  <a:extLst>
                    <a:ext uri="{A12FA001-AC4F-418D-AE19-62706E023703}">
                      <ahyp:hlinkClr xmlns:ahyp="http://schemas.microsoft.com/office/drawing/2018/hyperlinkcolor" val="tx"/>
                    </a:ext>
                  </a:extLst>
                </a:hlinkClick>
              </a:rPr>
              <a:t>data preparation</a:t>
            </a:r>
            <a:r>
              <a:rPr lang="en-IN" sz="2000" dirty="0"/>
              <a:t>, </a:t>
            </a:r>
            <a:r>
              <a:rPr lang="en-IN" sz="2000" dirty="0">
                <a:hlinkClick r:id="rId4" tooltip="Machine learning"/>
              </a:rPr>
              <a:t>machine learning</a:t>
            </a:r>
            <a:r>
              <a:rPr lang="en-IN" sz="2000" dirty="0"/>
              <a:t>, </a:t>
            </a:r>
            <a:r>
              <a:rPr lang="en-IN" sz="2000" dirty="0">
                <a:hlinkClick r:id="rId5" tooltip="Deep learning"/>
              </a:rPr>
              <a:t>deep learning</a:t>
            </a:r>
            <a:r>
              <a:rPr lang="en-IN" sz="2000" dirty="0"/>
              <a:t>, </a:t>
            </a:r>
            <a:r>
              <a:rPr lang="en-IN" sz="2000" dirty="0">
                <a:hlinkClick r:id="rId6" tooltip="Text mining"/>
              </a:rPr>
              <a:t>text mining</a:t>
            </a:r>
            <a:r>
              <a:rPr lang="en-IN" sz="2000" dirty="0"/>
              <a:t>, </a:t>
            </a:r>
            <a:r>
              <a:rPr lang="en-IN" sz="2000" dirty="0">
                <a:hlinkClick r:id="rId7" tooltip="Predictive analytics"/>
              </a:rPr>
              <a:t>and predictive analytics</a:t>
            </a:r>
            <a:r>
              <a:rPr lang="en-IN" sz="2000" dirty="0"/>
              <a:t>.</a:t>
            </a:r>
          </a:p>
          <a:p>
            <a:r>
              <a:rPr lang="en-IN" sz="2000" dirty="0"/>
              <a:t>RapidMiner provides </a:t>
            </a:r>
            <a:r>
              <a:rPr lang="en-IN" sz="2000" dirty="0">
                <a:hlinkClick r:id="rId8" tooltip="Data mining"/>
              </a:rPr>
              <a:t>data mining</a:t>
            </a:r>
            <a:r>
              <a:rPr lang="en-IN" sz="2000" dirty="0"/>
              <a:t> and </a:t>
            </a:r>
            <a:r>
              <a:rPr lang="en-IN" sz="2000" dirty="0">
                <a:hlinkClick r:id="rId4" tooltip="Machine learning"/>
              </a:rPr>
              <a:t>machine learning</a:t>
            </a:r>
            <a:r>
              <a:rPr lang="en-IN" sz="2000" dirty="0"/>
              <a:t> procedures including: </a:t>
            </a:r>
            <a:r>
              <a:rPr lang="en-IN" sz="2000" dirty="0">
                <a:hlinkClick r:id="rId9" tooltip="Extract, transform, load"/>
              </a:rPr>
              <a:t>data loading and transformation</a:t>
            </a:r>
            <a:r>
              <a:rPr lang="en-IN" sz="2000" dirty="0"/>
              <a:t> (ETL),</a:t>
            </a:r>
          </a:p>
          <a:p>
            <a:r>
              <a:rPr lang="en-IN" sz="2000" dirty="0"/>
              <a:t> Data pre-processing and visualization, predictive analytics and statistical modelling, evaluation, and deployment. </a:t>
            </a:r>
          </a:p>
          <a:p>
            <a:r>
              <a:rPr lang="en-IN" sz="2000" dirty="0"/>
              <a:t>RapidMiner is written in the Java programming language. </a:t>
            </a:r>
          </a:p>
          <a:p>
            <a:r>
              <a:rPr lang="en-IN" sz="2000" dirty="0"/>
              <a:t>RapidMiner provides a GUI to design and execute analytical workflows. </a:t>
            </a:r>
          </a:p>
          <a:p>
            <a:r>
              <a:rPr lang="en-IN" sz="2000" dirty="0"/>
              <a:t>Those workflows are called “Processes” in RapidMiner and they consist of multiple “Operators”. </a:t>
            </a:r>
          </a:p>
          <a:p>
            <a:r>
              <a:rPr lang="en-IN" sz="2000" dirty="0"/>
              <a:t>Each operator performs a single task within the process, and the output of each operator forms the input of the next one</a:t>
            </a:r>
          </a:p>
          <a:p>
            <a:r>
              <a:rPr lang="en-US" sz="2000" u="sng" dirty="0">
                <a:hlinkClick r:id="rId10"/>
              </a:rPr>
              <a:t>Documentation link:            </a:t>
            </a:r>
            <a:r>
              <a:rPr lang="en-US" sz="2000" dirty="0">
                <a:hlinkClick r:id="rId10"/>
              </a:rPr>
              <a:t> https://docs.rapidminer.com/</a:t>
            </a:r>
            <a:endParaRPr lang="en-US" sz="2000" dirty="0"/>
          </a:p>
          <a:p>
            <a:pPr marL="0" indent="0">
              <a:buNone/>
            </a:pPr>
            <a:br>
              <a:rPr lang="en-US" sz="2000" dirty="0"/>
            </a:br>
            <a:endParaRPr lang="en-US" sz="2000" dirty="0"/>
          </a:p>
        </p:txBody>
      </p:sp>
      <p:sp>
        <p:nvSpPr>
          <p:cNvPr id="4" name="Slide Number Placeholder 3">
            <a:extLst>
              <a:ext uri="{FF2B5EF4-FFF2-40B4-BE49-F238E27FC236}">
                <a16:creationId xmlns:a16="http://schemas.microsoft.com/office/drawing/2014/main" id="{6B0FC766-6A8A-4EA1-BB02-29FB63B60D4D}"/>
              </a:ext>
            </a:extLst>
          </p:cNvPr>
          <p:cNvSpPr>
            <a:spLocks noGrp="1"/>
          </p:cNvSpPr>
          <p:nvPr>
            <p:ph type="sldNum" sz="quarter" idx="12"/>
          </p:nvPr>
        </p:nvSpPr>
        <p:spPr>
          <a:xfrm>
            <a:off x="8540496" y="6356350"/>
            <a:ext cx="2743200" cy="365125"/>
          </a:xfrm>
        </p:spPr>
        <p:txBody>
          <a:bodyPr>
            <a:normAutofit/>
          </a:bodyPr>
          <a:lstStyle/>
          <a:p>
            <a:pPr>
              <a:spcAft>
                <a:spcPts val="600"/>
              </a:spcAft>
            </a:pPr>
            <a:fld id="{BE9E9CF8-411C-534F-ACCE-E5CD2A84B69C}" type="slidenum">
              <a:rPr lang="en-US">
                <a:solidFill>
                  <a:schemeClr val="tx1">
                    <a:lumMod val="50000"/>
                    <a:lumOff val="50000"/>
                  </a:schemeClr>
                </a:solidFill>
              </a:rPr>
              <a:pPr>
                <a:spcAft>
                  <a:spcPts val="600"/>
                </a:spcAft>
              </a:pPr>
              <a:t>16</a:t>
            </a:fld>
            <a:endParaRPr lang="en-US">
              <a:solidFill>
                <a:schemeClr val="tx1">
                  <a:lumMod val="50000"/>
                  <a:lumOff val="50000"/>
                </a:schemeClr>
              </a:solidFill>
            </a:endParaRPr>
          </a:p>
        </p:txBody>
      </p:sp>
      <p:sp>
        <p:nvSpPr>
          <p:cNvPr id="10" name="Rectangle 9">
            <a:extLst>
              <a:ext uri="{FF2B5EF4-FFF2-40B4-BE49-F238E27FC236}">
                <a16:creationId xmlns:a16="http://schemas.microsoft.com/office/drawing/2014/main" id="{3997DC33-1EAC-4460-B4F9-254B0E5A78EB}"/>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DBFB0E68-2667-4636-BC9B-3ACA55B4C91F}"/>
              </a:ext>
            </a:extLst>
          </p:cNvPr>
          <p:cNvCxnSpPr/>
          <p:nvPr/>
        </p:nvCxnSpPr>
        <p:spPr>
          <a:xfrm>
            <a:off x="154745" y="1660121"/>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363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a:extLst>
              <a:ext uri="{FF2B5EF4-FFF2-40B4-BE49-F238E27FC236}">
                <a16:creationId xmlns:a16="http://schemas.microsoft.com/office/drawing/2014/main" id="{2A1569D7-82D6-A548-9BCD-B0464691FE88}"/>
              </a:ext>
            </a:extLst>
          </p:cNvPr>
          <p:cNvSpPr>
            <a:spLocks noGrp="1" noChangeArrowheads="1"/>
          </p:cNvSpPr>
          <p:nvPr>
            <p:ph sz="half" idx="1"/>
          </p:nvPr>
        </p:nvSpPr>
        <p:spPr>
          <a:xfrm>
            <a:off x="3693941" y="2377609"/>
            <a:ext cx="5158427" cy="3730460"/>
          </a:xfrm>
        </p:spPr>
        <p:txBody>
          <a:bodyPr vert="horz" lIns="92075" tIns="46038" rIns="92075" bIns="46038" rtlCol="0">
            <a:normAutofit/>
          </a:bodyPr>
          <a:lstStyle/>
          <a:p>
            <a:pPr marL="0" indent="0" eaLnBrk="1" hangingPunct="1">
              <a:buNone/>
            </a:pPr>
            <a:r>
              <a:rPr lang="en-US" altLang="en-US" sz="4400" b="1" dirty="0"/>
              <a:t>II-Data Integration</a:t>
            </a:r>
          </a:p>
        </p:txBody>
      </p:sp>
      <p:sp>
        <p:nvSpPr>
          <p:cNvPr id="27650" name="Rectangle 2061">
            <a:extLst>
              <a:ext uri="{FF2B5EF4-FFF2-40B4-BE49-F238E27FC236}">
                <a16:creationId xmlns:a16="http://schemas.microsoft.com/office/drawing/2014/main" id="{F773914B-FB26-2641-A01E-A6884CBA3EC0}"/>
              </a:ext>
            </a:extLst>
          </p:cNvPr>
          <p:cNvSpPr>
            <a:spLocks noGrp="1" noChangeArrowheads="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nSpc>
                <a:spcPct val="90000"/>
              </a:lnSpc>
              <a:spcBef>
                <a:spcPct val="0"/>
              </a:spcBef>
              <a:spcAft>
                <a:spcPts val="600"/>
              </a:spcAft>
              <a:buClrTx/>
              <a:buSzTx/>
              <a:buFontTx/>
              <a:buNone/>
            </a:pPr>
            <a:fld id="{8CE9D09F-EE5B-EE40-B2D5-BD687C3FC9E1}" type="slidenum">
              <a:rPr lang="en-US" altLang="en-US" sz="1800"/>
              <a:pPr>
                <a:lnSpc>
                  <a:spcPct val="90000"/>
                </a:lnSpc>
                <a:spcBef>
                  <a:spcPct val="0"/>
                </a:spcBef>
                <a:spcAft>
                  <a:spcPts val="600"/>
                </a:spcAft>
                <a:buClrTx/>
                <a:buSzTx/>
                <a:buFontTx/>
                <a:buNone/>
              </a:pPr>
              <a:t>17</a:t>
            </a:fld>
            <a:endParaRPr lang="en-US" altLang="en-US" sz="1800"/>
          </a:p>
        </p:txBody>
      </p:sp>
      <p:sp>
        <p:nvSpPr>
          <p:cNvPr id="4" name="Rectangle 3">
            <a:extLst>
              <a:ext uri="{FF2B5EF4-FFF2-40B4-BE49-F238E27FC236}">
                <a16:creationId xmlns:a16="http://schemas.microsoft.com/office/drawing/2014/main" id="{E1DF2F4D-317D-41C0-A9DF-04D6888235FA}"/>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40225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a:extLst>
              <a:ext uri="{FF2B5EF4-FFF2-40B4-BE49-F238E27FC236}">
                <a16:creationId xmlns:a16="http://schemas.microsoft.com/office/drawing/2014/main" id="{EC5E9304-4EBE-4909-97E3-8A814E5B183B}"/>
              </a:ext>
            </a:extLst>
          </p:cNvPr>
          <p:cNvSpPr>
            <a:spLocks noGrp="1" noChangeArrowheads="1"/>
          </p:cNvSpPr>
          <p:nvPr>
            <p:ph type="title"/>
          </p:nvPr>
        </p:nvSpPr>
        <p:spPr>
          <a:xfrm>
            <a:off x="285574" y="167092"/>
            <a:ext cx="10168128" cy="1179576"/>
          </a:xfrm>
        </p:spPr>
        <p:txBody>
          <a:bodyPr>
            <a:normAutofit/>
          </a:bodyPr>
          <a:lstStyle/>
          <a:p>
            <a:pPr eaLnBrk="1" hangingPunct="1">
              <a:defRPr/>
            </a:pPr>
            <a:r>
              <a:rPr lang="en-US" sz="4000" b="1" dirty="0">
                <a:cs typeface="+mj-cs"/>
              </a:rPr>
              <a:t>Data Integration:</a:t>
            </a:r>
          </a:p>
        </p:txBody>
      </p:sp>
      <p:sp>
        <p:nvSpPr>
          <p:cNvPr id="40966" name="Rectangle 3">
            <a:extLst>
              <a:ext uri="{FF2B5EF4-FFF2-40B4-BE49-F238E27FC236}">
                <a16:creationId xmlns:a16="http://schemas.microsoft.com/office/drawing/2014/main" id="{241FE4AB-9077-4F77-A229-C8CABF417732}"/>
              </a:ext>
            </a:extLst>
          </p:cNvPr>
          <p:cNvSpPr>
            <a:spLocks noGrp="1" noChangeArrowheads="1"/>
          </p:cNvSpPr>
          <p:nvPr>
            <p:ph idx="1"/>
          </p:nvPr>
        </p:nvSpPr>
        <p:spPr>
          <a:xfrm>
            <a:off x="1246163" y="1831351"/>
            <a:ext cx="10168128" cy="3695020"/>
          </a:xfrm>
        </p:spPr>
        <p:txBody>
          <a:bodyPr>
            <a:normAutofit/>
          </a:bodyPr>
          <a:lstStyle/>
          <a:p>
            <a:pPr marL="0" indent="0" eaLnBrk="1" hangingPunct="1">
              <a:buNone/>
              <a:defRPr/>
            </a:pPr>
            <a:r>
              <a:rPr lang="en-US" sz="2200" b="1" dirty="0"/>
              <a:t>Data integration: </a:t>
            </a:r>
          </a:p>
          <a:p>
            <a:pPr marL="457200" lvl="1" indent="0" eaLnBrk="1" hangingPunct="1">
              <a:buNone/>
              <a:defRPr/>
            </a:pPr>
            <a:r>
              <a:rPr lang="en-US" sz="2200" dirty="0"/>
              <a:t>Combines data from multiple sources into a coherent store.</a:t>
            </a:r>
          </a:p>
          <a:p>
            <a:pPr marL="457200" lvl="1" indent="0" eaLnBrk="1" hangingPunct="1">
              <a:buNone/>
              <a:defRPr/>
            </a:pPr>
            <a:r>
              <a:rPr lang="en-US" sz="2200" b="1" dirty="0"/>
              <a:t>Approaches  in Data Integration</a:t>
            </a:r>
          </a:p>
          <a:p>
            <a:pPr marL="0" indent="0" eaLnBrk="1" hangingPunct="1">
              <a:buNone/>
              <a:defRPr/>
            </a:pPr>
            <a:r>
              <a:rPr lang="en-US" sz="2200" b="1" dirty="0"/>
              <a:t>	1. Entity identification problem: </a:t>
            </a:r>
          </a:p>
          <a:p>
            <a:pPr marL="457200" lvl="1" indent="0" eaLnBrk="1" hangingPunct="1">
              <a:buNone/>
              <a:defRPr/>
            </a:pPr>
            <a:r>
              <a:rPr lang="en-US" sz="2200" dirty="0"/>
              <a:t>	</a:t>
            </a:r>
            <a:r>
              <a:rPr lang="en-US" sz="2200" b="1" dirty="0"/>
              <a:t>2. Tuple Duplication:</a:t>
            </a:r>
          </a:p>
          <a:p>
            <a:pPr marL="0" indent="0" eaLnBrk="1" hangingPunct="1">
              <a:buNone/>
              <a:defRPr/>
            </a:pPr>
            <a:r>
              <a:rPr lang="en-US" sz="2200" b="1" dirty="0"/>
              <a:t>	3. Detecting and resolving data value conflicts</a:t>
            </a:r>
          </a:p>
          <a:p>
            <a:pPr marL="457200" lvl="1" indent="0" eaLnBrk="1" hangingPunct="1">
              <a:buNone/>
              <a:defRPr/>
            </a:pPr>
            <a:r>
              <a:rPr lang="en-US" sz="2200" dirty="0"/>
              <a:t>	</a:t>
            </a:r>
            <a:r>
              <a:rPr lang="en-US" sz="2200" b="1" dirty="0"/>
              <a:t>4. Redundancy and Correlation Analysis</a:t>
            </a:r>
            <a:endParaRPr lang="en-US" sz="2200" dirty="0"/>
          </a:p>
        </p:txBody>
      </p:sp>
      <p:sp>
        <p:nvSpPr>
          <p:cNvPr id="2" name="Slide Number Placeholder 1">
            <a:extLst>
              <a:ext uri="{FF2B5EF4-FFF2-40B4-BE49-F238E27FC236}">
                <a16:creationId xmlns:a16="http://schemas.microsoft.com/office/drawing/2014/main" id="{0381C365-EC07-49A9-A341-012FB05963EE}"/>
              </a:ext>
            </a:extLst>
          </p:cNvPr>
          <p:cNvSpPr>
            <a:spLocks noGrp="1"/>
          </p:cNvSpPr>
          <p:nvPr>
            <p:ph type="sldNum" sz="quarter" idx="12"/>
          </p:nvPr>
        </p:nvSpPr>
        <p:spPr/>
        <p:txBody>
          <a:bodyPr/>
          <a:lstStyle/>
          <a:p>
            <a:fld id="{BE9E9CF8-411C-534F-ACCE-E5CD2A84B69C}" type="slidenum">
              <a:rPr lang="en-US" smtClean="0"/>
              <a:t>18</a:t>
            </a:fld>
            <a:endParaRPr lang="en-US"/>
          </a:p>
        </p:txBody>
      </p:sp>
      <p:sp>
        <p:nvSpPr>
          <p:cNvPr id="5" name="Rectangle 4">
            <a:extLst>
              <a:ext uri="{FF2B5EF4-FFF2-40B4-BE49-F238E27FC236}">
                <a16:creationId xmlns:a16="http://schemas.microsoft.com/office/drawing/2014/main" id="{9BF59DE8-7218-48C7-8586-A689B8FBABD9}"/>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D357D328-81DF-4DCD-8490-642C008C9D03}"/>
              </a:ext>
            </a:extLst>
          </p:cNvPr>
          <p:cNvCxnSpPr/>
          <p:nvPr/>
        </p:nvCxnSpPr>
        <p:spPr>
          <a:xfrm>
            <a:off x="152400" y="1001371"/>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587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0FDB9-0DD8-482B-BC6F-7CAC654C8937}"/>
              </a:ext>
            </a:extLst>
          </p:cNvPr>
          <p:cNvSpPr>
            <a:spLocks noGrp="1"/>
          </p:cNvSpPr>
          <p:nvPr>
            <p:ph type="title"/>
          </p:nvPr>
        </p:nvSpPr>
        <p:spPr>
          <a:xfrm>
            <a:off x="152400" y="72582"/>
            <a:ext cx="10168128" cy="1179576"/>
          </a:xfrm>
        </p:spPr>
        <p:txBody>
          <a:bodyPr>
            <a:normAutofit/>
          </a:bodyPr>
          <a:lstStyle/>
          <a:p>
            <a:r>
              <a:rPr lang="en-US" sz="4000" b="1" dirty="0"/>
              <a:t>1. Entity identification problem</a:t>
            </a:r>
            <a:endParaRPr lang="en-US" sz="4000" dirty="0"/>
          </a:p>
        </p:txBody>
      </p:sp>
      <p:sp>
        <p:nvSpPr>
          <p:cNvPr id="3" name="Content Placeholder 2">
            <a:extLst>
              <a:ext uri="{FF2B5EF4-FFF2-40B4-BE49-F238E27FC236}">
                <a16:creationId xmlns:a16="http://schemas.microsoft.com/office/drawing/2014/main" id="{3AA5EDC7-EF7F-4CB5-8661-36AD905674C5}"/>
              </a:ext>
            </a:extLst>
          </p:cNvPr>
          <p:cNvSpPr>
            <a:spLocks noGrp="1"/>
          </p:cNvSpPr>
          <p:nvPr>
            <p:ph idx="1"/>
          </p:nvPr>
        </p:nvSpPr>
        <p:spPr>
          <a:xfrm>
            <a:off x="2137351" y="1550527"/>
            <a:ext cx="7752237" cy="3588786"/>
          </a:xfrm>
        </p:spPr>
        <p:txBody>
          <a:bodyPr>
            <a:normAutofit lnSpcReduction="10000"/>
          </a:bodyPr>
          <a:lstStyle/>
          <a:p>
            <a:pPr algn="just"/>
            <a:r>
              <a:rPr lang="en-US" sz="2200" b="1" dirty="0"/>
              <a:t>Schema integration:</a:t>
            </a:r>
          </a:p>
          <a:p>
            <a:pPr marL="0" indent="0" algn="just">
              <a:buNone/>
            </a:pPr>
            <a:r>
              <a:rPr lang="en-US" sz="2200" dirty="0"/>
              <a:t>	Mismatching attribute names</a:t>
            </a:r>
          </a:p>
          <a:p>
            <a:pPr marL="0" indent="0" algn="just">
              <a:buNone/>
            </a:pPr>
            <a:r>
              <a:rPr lang="en-US" sz="2200" dirty="0"/>
              <a:t>	Identify real world entities from multiple data sources, </a:t>
            </a:r>
          </a:p>
          <a:p>
            <a:pPr marL="0" indent="0" algn="just">
              <a:buNone/>
            </a:pPr>
            <a:r>
              <a:rPr lang="en-US" sz="2200" dirty="0"/>
              <a:t>	e.g., Bill Clinton = William Clinton</a:t>
            </a:r>
          </a:p>
          <a:p>
            <a:pPr marL="0" indent="0" algn="just" eaLnBrk="1" hangingPunct="1">
              <a:buNone/>
              <a:defRPr/>
            </a:pPr>
            <a:r>
              <a:rPr lang="en-US" sz="2200" dirty="0"/>
              <a:t>	e.g., </a:t>
            </a:r>
            <a:r>
              <a:rPr lang="en-US" sz="2200" dirty="0" err="1"/>
              <a:t>A.cust</a:t>
            </a:r>
            <a:r>
              <a:rPr lang="en-US" sz="2200" dirty="0"/>
              <a:t>-id </a:t>
            </a:r>
            <a:r>
              <a:rPr lang="en-US" sz="2200" dirty="0">
                <a:sym typeface="Symbol" charset="0"/>
              </a:rPr>
              <a:t> </a:t>
            </a:r>
            <a:r>
              <a:rPr lang="en-US" sz="2200" dirty="0" err="1">
                <a:sym typeface="Symbol" charset="0"/>
              </a:rPr>
              <a:t>B.</a:t>
            </a:r>
            <a:r>
              <a:rPr lang="en-US" sz="2200" dirty="0" err="1"/>
              <a:t>cust</a:t>
            </a:r>
            <a:r>
              <a:rPr lang="en-US" sz="2200" dirty="0"/>
              <a:t>-#</a:t>
            </a:r>
          </a:p>
          <a:p>
            <a:pPr marL="457200" lvl="1" indent="0" algn="just" eaLnBrk="1" hangingPunct="1">
              <a:buNone/>
              <a:defRPr/>
            </a:pPr>
            <a:r>
              <a:rPr lang="en-US" sz="2200" dirty="0"/>
              <a:t>	Integrate metadata from different sources</a:t>
            </a:r>
          </a:p>
          <a:p>
            <a:pPr algn="just"/>
            <a:r>
              <a:rPr lang="en-US" sz="2200" b="1" dirty="0"/>
              <a:t>Object matching: </a:t>
            </a:r>
            <a:r>
              <a:rPr lang="en-US" sz="2200" dirty="0"/>
              <a:t>Mismatching structure of data</a:t>
            </a:r>
          </a:p>
          <a:p>
            <a:pPr marL="0" indent="0" algn="just">
              <a:buNone/>
            </a:pPr>
            <a:r>
              <a:rPr lang="en-US" sz="2200" dirty="0"/>
              <a:t>	Ex: Discount issues</a:t>
            </a:r>
          </a:p>
          <a:p>
            <a:pPr marL="0" indent="0" algn="just">
              <a:buNone/>
            </a:pPr>
            <a:r>
              <a:rPr lang="en-US" sz="2200" dirty="0"/>
              <a:t>	       Currency type</a:t>
            </a:r>
          </a:p>
        </p:txBody>
      </p:sp>
      <p:sp>
        <p:nvSpPr>
          <p:cNvPr id="4" name="Slide Number Placeholder 3">
            <a:extLst>
              <a:ext uri="{FF2B5EF4-FFF2-40B4-BE49-F238E27FC236}">
                <a16:creationId xmlns:a16="http://schemas.microsoft.com/office/drawing/2014/main" id="{9620C47F-DEC8-4471-A857-FD6CFFFE9C59}"/>
              </a:ext>
            </a:extLst>
          </p:cNvPr>
          <p:cNvSpPr>
            <a:spLocks noGrp="1"/>
          </p:cNvSpPr>
          <p:nvPr>
            <p:ph type="sldNum" sz="quarter" idx="12"/>
          </p:nvPr>
        </p:nvSpPr>
        <p:spPr>
          <a:xfrm>
            <a:off x="8540496" y="6356350"/>
            <a:ext cx="2743200" cy="365125"/>
          </a:xfrm>
        </p:spPr>
        <p:txBody>
          <a:bodyPr>
            <a:normAutofit/>
          </a:bodyPr>
          <a:lstStyle/>
          <a:p>
            <a:pPr>
              <a:spcAft>
                <a:spcPts val="600"/>
              </a:spcAft>
            </a:pPr>
            <a:fld id="{BE9E9CF8-411C-534F-ACCE-E5CD2A84B69C}" type="slidenum">
              <a:rPr lang="en-US">
                <a:solidFill>
                  <a:schemeClr val="tx1">
                    <a:lumMod val="50000"/>
                    <a:lumOff val="50000"/>
                  </a:schemeClr>
                </a:solidFill>
              </a:rPr>
              <a:pPr>
                <a:spcAft>
                  <a:spcPts val="600"/>
                </a:spcAft>
              </a:pPr>
              <a:t>19</a:t>
            </a:fld>
            <a:endParaRPr lang="en-US">
              <a:solidFill>
                <a:schemeClr val="tx1">
                  <a:lumMod val="50000"/>
                  <a:lumOff val="50000"/>
                </a:schemeClr>
              </a:solidFill>
            </a:endParaRPr>
          </a:p>
        </p:txBody>
      </p:sp>
      <p:sp>
        <p:nvSpPr>
          <p:cNvPr id="5" name="Rectangle 4">
            <a:extLst>
              <a:ext uri="{FF2B5EF4-FFF2-40B4-BE49-F238E27FC236}">
                <a16:creationId xmlns:a16="http://schemas.microsoft.com/office/drawing/2014/main" id="{AAB529AE-3A8A-47E7-8F75-859A1D9EBFD7}"/>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BC84BCE0-775F-4310-89E5-3D9230F40958}"/>
              </a:ext>
            </a:extLst>
          </p:cNvPr>
          <p:cNvCxnSpPr/>
          <p:nvPr/>
        </p:nvCxnSpPr>
        <p:spPr>
          <a:xfrm>
            <a:off x="152400" y="888830"/>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3136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F284-AD88-DA4D-AD7D-00B7614C27F1}"/>
              </a:ext>
            </a:extLst>
          </p:cNvPr>
          <p:cNvSpPr>
            <a:spLocks noGrp="1"/>
          </p:cNvSpPr>
          <p:nvPr>
            <p:ph type="title"/>
          </p:nvPr>
        </p:nvSpPr>
        <p:spPr>
          <a:xfrm>
            <a:off x="-271976" y="-222511"/>
            <a:ext cx="11498422" cy="1135737"/>
          </a:xfrm>
        </p:spPr>
        <p:txBody>
          <a:bodyPr vert="horz" lIns="91440" tIns="45720" rIns="91440" bIns="45720" rtlCol="0" anchor="b">
            <a:normAutofit/>
          </a:bodyPr>
          <a:lstStyle/>
          <a:p>
            <a:pPr algn="ctr"/>
            <a:r>
              <a:rPr lang="en-US" b="1" dirty="0"/>
              <a:t>Data Mining as Knowledge Discovery</a:t>
            </a:r>
          </a:p>
        </p:txBody>
      </p:sp>
      <p:sp>
        <p:nvSpPr>
          <p:cNvPr id="4" name="Slide Number Placeholder 3">
            <a:extLst>
              <a:ext uri="{FF2B5EF4-FFF2-40B4-BE49-F238E27FC236}">
                <a16:creationId xmlns:a16="http://schemas.microsoft.com/office/drawing/2014/main" id="{765D9098-D76F-4C8D-8BED-410A7FCCB88B}"/>
              </a:ext>
            </a:extLst>
          </p:cNvPr>
          <p:cNvSpPr>
            <a:spLocks noGrp="1"/>
          </p:cNvSpPr>
          <p:nvPr>
            <p:ph type="sldNum" sz="quarter" idx="12"/>
          </p:nvPr>
        </p:nvSpPr>
        <p:spPr/>
        <p:txBody>
          <a:bodyPr/>
          <a:lstStyle/>
          <a:p>
            <a:fld id="{BE9E9CF8-411C-534F-ACCE-E5CD2A84B69C}" type="slidenum">
              <a:rPr lang="en-US" smtClean="0"/>
              <a:t>2</a:t>
            </a:fld>
            <a:endParaRPr lang="en-US"/>
          </a:p>
        </p:txBody>
      </p:sp>
      <p:sp>
        <p:nvSpPr>
          <p:cNvPr id="14" name="TextBox 13">
            <a:extLst>
              <a:ext uri="{FF2B5EF4-FFF2-40B4-BE49-F238E27FC236}">
                <a16:creationId xmlns:a16="http://schemas.microsoft.com/office/drawing/2014/main" id="{BFB5FFEC-F37B-8240-B004-488BF13D7F63}"/>
              </a:ext>
            </a:extLst>
          </p:cNvPr>
          <p:cNvSpPr txBox="1"/>
          <p:nvPr/>
        </p:nvSpPr>
        <p:spPr>
          <a:xfrm>
            <a:off x="597069" y="1003409"/>
            <a:ext cx="4376518" cy="5078795"/>
          </a:xfrm>
          <a:prstGeom prst="rect">
            <a:avLst/>
          </a:prstGeom>
        </p:spPr>
        <p:txBody>
          <a:bodyPr vert="horz" lIns="91440" tIns="45720" rIns="91440" bIns="45720" rtlCol="0">
            <a:noAutofit/>
          </a:bodyPr>
          <a:lstStyle/>
          <a:p>
            <a:pPr indent="-228600" algn="just">
              <a:lnSpc>
                <a:spcPct val="90000"/>
              </a:lnSpc>
              <a:spcAft>
                <a:spcPts val="600"/>
              </a:spcAft>
              <a:buFont typeface="Arial" panose="020B0604020202020204" pitchFamily="34" charset="0"/>
              <a:buChar char="•"/>
            </a:pPr>
            <a:r>
              <a:rPr lang="en-US" b="1" dirty="0"/>
              <a:t>Data cleaning </a:t>
            </a:r>
            <a:r>
              <a:rPr lang="en-US" dirty="0"/>
              <a:t>- to remove noise or irrelevant data</a:t>
            </a:r>
          </a:p>
          <a:p>
            <a:pPr indent="-228600" algn="just">
              <a:lnSpc>
                <a:spcPct val="90000"/>
              </a:lnSpc>
              <a:spcAft>
                <a:spcPts val="600"/>
              </a:spcAft>
              <a:buFont typeface="Arial" panose="020B0604020202020204" pitchFamily="34" charset="0"/>
              <a:buChar char="•"/>
            </a:pPr>
            <a:r>
              <a:rPr lang="en-US" b="1" dirty="0"/>
              <a:t>Data integration </a:t>
            </a:r>
            <a:r>
              <a:rPr lang="en-US" dirty="0"/>
              <a:t>- where multiple data sources may be combined</a:t>
            </a:r>
          </a:p>
          <a:p>
            <a:pPr indent="-228600" algn="just">
              <a:lnSpc>
                <a:spcPct val="90000"/>
              </a:lnSpc>
              <a:spcAft>
                <a:spcPts val="600"/>
              </a:spcAft>
              <a:buFont typeface="Arial" panose="020B0604020202020204" pitchFamily="34" charset="0"/>
              <a:buChar char="•"/>
            </a:pPr>
            <a:r>
              <a:rPr lang="en-US" b="1" dirty="0"/>
              <a:t>Data selection- </a:t>
            </a:r>
            <a:r>
              <a:rPr lang="en-US" dirty="0"/>
              <a:t>where data relevant to the analysis task are retrieved from the database</a:t>
            </a:r>
          </a:p>
          <a:p>
            <a:pPr indent="-228600" algn="just">
              <a:lnSpc>
                <a:spcPct val="90000"/>
              </a:lnSpc>
              <a:spcAft>
                <a:spcPts val="600"/>
              </a:spcAft>
              <a:buFont typeface="Arial" panose="020B0604020202020204" pitchFamily="34" charset="0"/>
              <a:buChar char="•"/>
            </a:pPr>
            <a:r>
              <a:rPr lang="en-US" b="1" dirty="0"/>
              <a:t>Data transformation </a:t>
            </a:r>
            <a:r>
              <a:rPr lang="en-US" dirty="0"/>
              <a:t>-where data are transformed or consolidated into forms appropriate for mining by </a:t>
            </a:r>
          </a:p>
          <a:p>
            <a:pPr indent="-228600" algn="just">
              <a:lnSpc>
                <a:spcPct val="90000"/>
              </a:lnSpc>
              <a:spcAft>
                <a:spcPts val="600"/>
              </a:spcAft>
              <a:buFont typeface="Arial" panose="020B0604020202020204" pitchFamily="34" charset="0"/>
              <a:buChar char="•"/>
            </a:pPr>
            <a:r>
              <a:rPr lang="en-US" dirty="0"/>
              <a:t>performing summary or aggregation     operations</a:t>
            </a:r>
          </a:p>
          <a:p>
            <a:pPr indent="-228600" algn="just">
              <a:lnSpc>
                <a:spcPct val="90000"/>
              </a:lnSpc>
              <a:spcAft>
                <a:spcPts val="600"/>
              </a:spcAft>
              <a:buFont typeface="Arial" panose="020B0604020202020204" pitchFamily="34" charset="0"/>
              <a:buChar char="•"/>
            </a:pPr>
            <a:r>
              <a:rPr lang="en-US" b="1" dirty="0"/>
              <a:t>Data mining </a:t>
            </a:r>
            <a:r>
              <a:rPr lang="en-US" dirty="0"/>
              <a:t>- an essential process where intelligent methods are applied in order to extract data patterns</a:t>
            </a:r>
          </a:p>
          <a:p>
            <a:pPr indent="-228600" algn="just">
              <a:lnSpc>
                <a:spcPct val="90000"/>
              </a:lnSpc>
              <a:spcAft>
                <a:spcPts val="600"/>
              </a:spcAft>
              <a:buFont typeface="Arial" panose="020B0604020202020204" pitchFamily="34" charset="0"/>
              <a:buChar char="•"/>
            </a:pPr>
            <a:r>
              <a:rPr lang="en-US" b="1" dirty="0"/>
              <a:t>Pattern evaluation </a:t>
            </a:r>
            <a:r>
              <a:rPr lang="en-US" dirty="0"/>
              <a:t>to identify the truly interesting patterns representing knowledge based</a:t>
            </a:r>
          </a:p>
          <a:p>
            <a:pPr indent="-228600" algn="just">
              <a:lnSpc>
                <a:spcPct val="90000"/>
              </a:lnSpc>
              <a:spcAft>
                <a:spcPts val="600"/>
              </a:spcAft>
              <a:buFont typeface="Arial" panose="020B0604020202020204" pitchFamily="34" charset="0"/>
              <a:buChar char="•"/>
            </a:pPr>
            <a:r>
              <a:rPr lang="en-US" b="1" dirty="0"/>
              <a:t>Knowledge presentation </a:t>
            </a:r>
            <a:r>
              <a:rPr lang="en-US" dirty="0"/>
              <a:t>-where visualization and knowledge representation techniques are used to present </a:t>
            </a:r>
          </a:p>
          <a:p>
            <a:pPr>
              <a:lnSpc>
                <a:spcPct val="90000"/>
              </a:lnSpc>
              <a:spcAft>
                <a:spcPts val="600"/>
              </a:spcAft>
            </a:pPr>
            <a:endParaRPr lang="en-US" dirty="0"/>
          </a:p>
        </p:txBody>
      </p:sp>
      <p:pic>
        <p:nvPicPr>
          <p:cNvPr id="3" name="Picture 2">
            <a:extLst>
              <a:ext uri="{FF2B5EF4-FFF2-40B4-BE49-F238E27FC236}">
                <a16:creationId xmlns:a16="http://schemas.microsoft.com/office/drawing/2014/main" id="{5A6295AC-C4B8-410F-B684-DD90D0867A3B}"/>
              </a:ext>
            </a:extLst>
          </p:cNvPr>
          <p:cNvPicPr>
            <a:picLocks noChangeAspect="1"/>
          </p:cNvPicPr>
          <p:nvPr/>
        </p:nvPicPr>
        <p:blipFill>
          <a:blip r:embed="rId2"/>
          <a:stretch>
            <a:fillRect/>
          </a:stretch>
        </p:blipFill>
        <p:spPr>
          <a:xfrm>
            <a:off x="6195943" y="1003410"/>
            <a:ext cx="5598875" cy="5228578"/>
          </a:xfrm>
          <a:prstGeom prst="rect">
            <a:avLst/>
          </a:prstGeom>
        </p:spPr>
      </p:pic>
      <p:sp>
        <p:nvSpPr>
          <p:cNvPr id="6" name="Rectangle 5">
            <a:extLst>
              <a:ext uri="{FF2B5EF4-FFF2-40B4-BE49-F238E27FC236}">
                <a16:creationId xmlns:a16="http://schemas.microsoft.com/office/drawing/2014/main" id="{E4EC4D3A-2991-4B5D-BD0F-BCCCFA3A2009}"/>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BB8BFCA0-D692-44E8-8DE7-51C908C3CC1F}"/>
              </a:ext>
            </a:extLst>
          </p:cNvPr>
          <p:cNvCxnSpPr/>
          <p:nvPr/>
        </p:nvCxnSpPr>
        <p:spPr>
          <a:xfrm>
            <a:off x="154745" y="975407"/>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4928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C3D9C-342B-4242-AC65-0E1F1D18573D}"/>
              </a:ext>
            </a:extLst>
          </p:cNvPr>
          <p:cNvSpPr>
            <a:spLocks noGrp="1"/>
          </p:cNvSpPr>
          <p:nvPr>
            <p:ph type="title"/>
          </p:nvPr>
        </p:nvSpPr>
        <p:spPr>
          <a:xfrm>
            <a:off x="458372" y="281354"/>
            <a:ext cx="4783697" cy="1139481"/>
          </a:xfrm>
        </p:spPr>
        <p:txBody>
          <a:bodyPr anchor="b">
            <a:normAutofit fontScale="90000"/>
          </a:bodyPr>
          <a:lstStyle/>
          <a:p>
            <a:r>
              <a:rPr lang="en-US" sz="4000" b="1" dirty="0"/>
              <a:t>2. Tuple Duplication:</a:t>
            </a:r>
            <a:br>
              <a:rPr lang="en-US" sz="4000" b="1" dirty="0"/>
            </a:br>
            <a:endParaRPr lang="en-US" sz="4000" dirty="0"/>
          </a:p>
        </p:txBody>
      </p:sp>
      <p:sp>
        <p:nvSpPr>
          <p:cNvPr id="3" name="Content Placeholder 2">
            <a:extLst>
              <a:ext uri="{FF2B5EF4-FFF2-40B4-BE49-F238E27FC236}">
                <a16:creationId xmlns:a16="http://schemas.microsoft.com/office/drawing/2014/main" id="{AADEB305-3A7E-427F-8FF5-87C653EEC883}"/>
              </a:ext>
            </a:extLst>
          </p:cNvPr>
          <p:cNvSpPr>
            <a:spLocks noGrp="1"/>
          </p:cNvSpPr>
          <p:nvPr>
            <p:ph idx="1"/>
          </p:nvPr>
        </p:nvSpPr>
        <p:spPr>
          <a:xfrm>
            <a:off x="838199" y="2686324"/>
            <a:ext cx="4783697" cy="1642426"/>
          </a:xfrm>
        </p:spPr>
        <p:txBody>
          <a:bodyPr>
            <a:normAutofit/>
          </a:bodyPr>
          <a:lstStyle/>
          <a:p>
            <a:pPr algn="just"/>
            <a:r>
              <a:rPr lang="en-GB" sz="2000" dirty="0"/>
              <a:t>The use of denormalized tables is another source of data redundancy. Inconsistencies often arise between various duplicates due to inaccurate data entry.</a:t>
            </a:r>
          </a:p>
          <a:p>
            <a:endParaRPr lang="en-US" sz="2000" dirty="0"/>
          </a:p>
        </p:txBody>
      </p:sp>
      <p:sp>
        <p:nvSpPr>
          <p:cNvPr id="4" name="Slide Number Placeholder 3">
            <a:extLst>
              <a:ext uri="{FF2B5EF4-FFF2-40B4-BE49-F238E27FC236}">
                <a16:creationId xmlns:a16="http://schemas.microsoft.com/office/drawing/2014/main" id="{6DAC47FD-4532-4FC1-9B78-32BC721D7AE1}"/>
              </a:ext>
            </a:extLst>
          </p:cNvPr>
          <p:cNvSpPr>
            <a:spLocks noGrp="1"/>
          </p:cNvSpPr>
          <p:nvPr>
            <p:ph type="sldNum" sz="quarter" idx="12"/>
          </p:nvPr>
        </p:nvSpPr>
        <p:spPr/>
        <p:txBody>
          <a:bodyPr>
            <a:normAutofit/>
          </a:bodyPr>
          <a:lstStyle/>
          <a:p>
            <a:pPr>
              <a:spcAft>
                <a:spcPts val="600"/>
              </a:spcAft>
            </a:pPr>
            <a:fld id="{BE9E9CF8-411C-534F-ACCE-E5CD2A84B69C}" type="slidenum">
              <a:rPr lang="en-US" smtClean="0"/>
              <a:pPr>
                <a:spcAft>
                  <a:spcPts val="600"/>
                </a:spcAft>
              </a:pPr>
              <a:t>20</a:t>
            </a:fld>
            <a:endParaRPr lang="en-US"/>
          </a:p>
        </p:txBody>
      </p:sp>
      <p:graphicFrame>
        <p:nvGraphicFramePr>
          <p:cNvPr id="5" name="Table 5">
            <a:extLst>
              <a:ext uri="{FF2B5EF4-FFF2-40B4-BE49-F238E27FC236}">
                <a16:creationId xmlns:a16="http://schemas.microsoft.com/office/drawing/2014/main" id="{E501EBA7-0E0A-4B32-9BAA-6064315030DC}"/>
              </a:ext>
            </a:extLst>
          </p:cNvPr>
          <p:cNvGraphicFramePr>
            <a:graphicFrameLocks noGrp="1"/>
          </p:cNvGraphicFramePr>
          <p:nvPr/>
        </p:nvGraphicFramePr>
        <p:xfrm>
          <a:off x="5988424" y="2329040"/>
          <a:ext cx="5365377" cy="1999710"/>
        </p:xfrm>
        <a:graphic>
          <a:graphicData uri="http://schemas.openxmlformats.org/drawingml/2006/table">
            <a:tbl>
              <a:tblPr firstRow="1" bandRow="1">
                <a:tableStyleId>{5C22544A-7EE6-4342-B048-85BDC9FD1C3A}</a:tableStyleId>
              </a:tblPr>
              <a:tblGrid>
                <a:gridCol w="919058">
                  <a:extLst>
                    <a:ext uri="{9D8B030D-6E8A-4147-A177-3AD203B41FA5}">
                      <a16:colId xmlns:a16="http://schemas.microsoft.com/office/drawing/2014/main" val="862959017"/>
                    </a:ext>
                  </a:extLst>
                </a:gridCol>
                <a:gridCol w="805438">
                  <a:extLst>
                    <a:ext uri="{9D8B030D-6E8A-4147-A177-3AD203B41FA5}">
                      <a16:colId xmlns:a16="http://schemas.microsoft.com/office/drawing/2014/main" val="2480171783"/>
                    </a:ext>
                  </a:extLst>
                </a:gridCol>
                <a:gridCol w="1032677">
                  <a:extLst>
                    <a:ext uri="{9D8B030D-6E8A-4147-A177-3AD203B41FA5}">
                      <a16:colId xmlns:a16="http://schemas.microsoft.com/office/drawing/2014/main" val="3122667695"/>
                    </a:ext>
                  </a:extLst>
                </a:gridCol>
                <a:gridCol w="1461907">
                  <a:extLst>
                    <a:ext uri="{9D8B030D-6E8A-4147-A177-3AD203B41FA5}">
                      <a16:colId xmlns:a16="http://schemas.microsoft.com/office/drawing/2014/main" val="3506770162"/>
                    </a:ext>
                  </a:extLst>
                </a:gridCol>
                <a:gridCol w="1146297">
                  <a:extLst>
                    <a:ext uri="{9D8B030D-6E8A-4147-A177-3AD203B41FA5}">
                      <a16:colId xmlns:a16="http://schemas.microsoft.com/office/drawing/2014/main" val="3832118125"/>
                    </a:ext>
                  </a:extLst>
                </a:gridCol>
              </a:tblGrid>
              <a:tr h="399942">
                <a:tc>
                  <a:txBody>
                    <a:bodyPr/>
                    <a:lstStyle/>
                    <a:p>
                      <a:r>
                        <a:rPr lang="en-GB" sz="1800"/>
                        <a:t>Name</a:t>
                      </a:r>
                      <a:endParaRPr lang="en-US" sz="1800"/>
                    </a:p>
                  </a:txBody>
                  <a:tcPr marL="90896" marR="90896" marT="45448" marB="45448"/>
                </a:tc>
                <a:tc>
                  <a:txBody>
                    <a:bodyPr/>
                    <a:lstStyle/>
                    <a:p>
                      <a:r>
                        <a:rPr lang="en-GB" sz="1800"/>
                        <a:t>DOB</a:t>
                      </a:r>
                      <a:endParaRPr lang="en-US" sz="1800"/>
                    </a:p>
                  </a:txBody>
                  <a:tcPr marL="90896" marR="90896" marT="45448" marB="45448"/>
                </a:tc>
                <a:tc>
                  <a:txBody>
                    <a:bodyPr/>
                    <a:lstStyle/>
                    <a:p>
                      <a:r>
                        <a:rPr lang="en-GB" sz="1800"/>
                        <a:t>Branch</a:t>
                      </a:r>
                      <a:endParaRPr lang="en-US" sz="1800"/>
                    </a:p>
                  </a:txBody>
                  <a:tcPr marL="90896" marR="90896" marT="45448" marB="45448"/>
                </a:tc>
                <a:tc>
                  <a:txBody>
                    <a:bodyPr/>
                    <a:lstStyle/>
                    <a:p>
                      <a:r>
                        <a:rPr lang="en-GB" sz="1800"/>
                        <a:t>Occupation</a:t>
                      </a:r>
                      <a:endParaRPr lang="en-US" sz="1800"/>
                    </a:p>
                  </a:txBody>
                  <a:tcPr marL="90896" marR="90896" marT="45448" marB="45448"/>
                </a:tc>
                <a:tc>
                  <a:txBody>
                    <a:bodyPr/>
                    <a:lstStyle/>
                    <a:p>
                      <a:r>
                        <a:rPr lang="en-GB" sz="1800"/>
                        <a:t>Address</a:t>
                      </a:r>
                      <a:endParaRPr lang="en-US" sz="1800"/>
                    </a:p>
                  </a:txBody>
                  <a:tcPr marL="90896" marR="90896" marT="45448" marB="45448"/>
                </a:tc>
                <a:extLst>
                  <a:ext uri="{0D108BD9-81ED-4DB2-BD59-A6C34878D82A}">
                    <a16:rowId xmlns:a16="http://schemas.microsoft.com/office/drawing/2014/main" val="1429278056"/>
                  </a:ext>
                </a:extLst>
              </a:tr>
              <a:tr h="399942">
                <a:tc>
                  <a:txBody>
                    <a:bodyPr/>
                    <a:lstStyle/>
                    <a:p>
                      <a:r>
                        <a:rPr lang="en-GB" sz="1800"/>
                        <a:t>A</a:t>
                      </a:r>
                      <a:endParaRPr lang="en-US" sz="1800"/>
                    </a:p>
                  </a:txBody>
                  <a:tcPr marL="90896" marR="90896" marT="45448" marB="45448"/>
                </a:tc>
                <a:tc>
                  <a:txBody>
                    <a:bodyPr/>
                    <a:lstStyle/>
                    <a:p>
                      <a:r>
                        <a:rPr lang="en-GB" sz="1800"/>
                        <a:t>25</a:t>
                      </a:r>
                      <a:endParaRPr lang="en-US" sz="1800"/>
                    </a:p>
                  </a:txBody>
                  <a:tcPr marL="90896" marR="90896" marT="45448" marB="45448"/>
                </a:tc>
                <a:tc>
                  <a:txBody>
                    <a:bodyPr/>
                    <a:lstStyle/>
                    <a:p>
                      <a:r>
                        <a:rPr lang="en-GB" sz="1800"/>
                        <a:t>HYD</a:t>
                      </a:r>
                      <a:endParaRPr lang="en-US" sz="1800"/>
                    </a:p>
                  </a:txBody>
                  <a:tcPr marL="90896" marR="90896" marT="45448" marB="45448"/>
                </a:tc>
                <a:tc>
                  <a:txBody>
                    <a:bodyPr/>
                    <a:lstStyle/>
                    <a:p>
                      <a:r>
                        <a:rPr lang="en-GB" sz="1800"/>
                        <a:t>Govt</a:t>
                      </a:r>
                      <a:endParaRPr lang="en-US" sz="1800"/>
                    </a:p>
                  </a:txBody>
                  <a:tcPr marL="90896" marR="90896" marT="45448" marB="45448"/>
                </a:tc>
                <a:tc>
                  <a:txBody>
                    <a:bodyPr/>
                    <a:lstStyle/>
                    <a:p>
                      <a:r>
                        <a:rPr lang="en-GB" sz="1800"/>
                        <a:t>TPG</a:t>
                      </a:r>
                      <a:endParaRPr lang="en-US" sz="1800"/>
                    </a:p>
                  </a:txBody>
                  <a:tcPr marL="90896" marR="90896" marT="45448" marB="45448"/>
                </a:tc>
                <a:extLst>
                  <a:ext uri="{0D108BD9-81ED-4DB2-BD59-A6C34878D82A}">
                    <a16:rowId xmlns:a16="http://schemas.microsoft.com/office/drawing/2014/main" val="1649477528"/>
                  </a:ext>
                </a:extLst>
              </a:tr>
              <a:tr h="399942">
                <a:tc>
                  <a:txBody>
                    <a:bodyPr/>
                    <a:lstStyle/>
                    <a:p>
                      <a:r>
                        <a:rPr lang="en-GB" sz="1800"/>
                        <a:t>B</a:t>
                      </a:r>
                      <a:endParaRPr lang="en-US" sz="1800"/>
                    </a:p>
                  </a:txBody>
                  <a:tcPr marL="90896" marR="90896" marT="45448" marB="45448"/>
                </a:tc>
                <a:tc>
                  <a:txBody>
                    <a:bodyPr/>
                    <a:lstStyle/>
                    <a:p>
                      <a:r>
                        <a:rPr lang="en-GB" sz="1800"/>
                        <a:t>30</a:t>
                      </a:r>
                      <a:endParaRPr lang="en-US" sz="1800"/>
                    </a:p>
                  </a:txBody>
                  <a:tcPr marL="90896" marR="90896" marT="45448" marB="45448"/>
                </a:tc>
                <a:tc>
                  <a:txBody>
                    <a:bodyPr/>
                    <a:lstStyle/>
                    <a:p>
                      <a:r>
                        <a:rPr lang="en-GB" sz="1800"/>
                        <a:t>TH</a:t>
                      </a:r>
                      <a:endParaRPr lang="en-US" sz="1800"/>
                    </a:p>
                  </a:txBody>
                  <a:tcPr marL="90896" marR="90896" marT="45448" marB="45448"/>
                </a:tc>
                <a:tc>
                  <a:txBody>
                    <a:bodyPr/>
                    <a:lstStyle/>
                    <a:p>
                      <a:r>
                        <a:rPr lang="en-GB" sz="1800"/>
                        <a:t>Govt</a:t>
                      </a:r>
                      <a:endParaRPr lang="en-US" sz="1800"/>
                    </a:p>
                  </a:txBody>
                  <a:tcPr marL="90896" marR="90896" marT="45448" marB="45448"/>
                </a:tc>
                <a:tc>
                  <a:txBody>
                    <a:bodyPr/>
                    <a:lstStyle/>
                    <a:p>
                      <a:r>
                        <a:rPr lang="en-GB" sz="1800"/>
                        <a:t>RJY</a:t>
                      </a:r>
                      <a:endParaRPr lang="en-US" sz="1800"/>
                    </a:p>
                  </a:txBody>
                  <a:tcPr marL="90896" marR="90896" marT="45448" marB="45448"/>
                </a:tc>
                <a:extLst>
                  <a:ext uri="{0D108BD9-81ED-4DB2-BD59-A6C34878D82A}">
                    <a16:rowId xmlns:a16="http://schemas.microsoft.com/office/drawing/2014/main" val="2565877823"/>
                  </a:ext>
                </a:extLst>
              </a:tr>
              <a:tr h="399942">
                <a:tc>
                  <a:txBody>
                    <a:bodyPr/>
                    <a:lstStyle/>
                    <a:p>
                      <a:r>
                        <a:rPr lang="en-GB" sz="1800"/>
                        <a:t>A</a:t>
                      </a:r>
                      <a:endParaRPr lang="en-US" sz="1800"/>
                    </a:p>
                  </a:txBody>
                  <a:tcPr marL="90896" marR="90896" marT="45448" marB="45448"/>
                </a:tc>
                <a:tc>
                  <a:txBody>
                    <a:bodyPr/>
                    <a:lstStyle/>
                    <a:p>
                      <a:r>
                        <a:rPr lang="en-GB" sz="1800"/>
                        <a:t>25</a:t>
                      </a:r>
                      <a:endParaRPr lang="en-US" sz="1800"/>
                    </a:p>
                  </a:txBody>
                  <a:tcPr marL="90896" marR="90896" marT="45448" marB="45448"/>
                </a:tc>
                <a:tc>
                  <a:txBody>
                    <a:bodyPr/>
                    <a:lstStyle/>
                    <a:p>
                      <a:r>
                        <a:rPr lang="en-GB" sz="1800"/>
                        <a:t>HYD</a:t>
                      </a:r>
                      <a:endParaRPr lang="en-US" sz="1800"/>
                    </a:p>
                  </a:txBody>
                  <a:tcPr marL="90896" marR="90896" marT="45448" marB="45448"/>
                </a:tc>
                <a:tc>
                  <a:txBody>
                    <a:bodyPr/>
                    <a:lstStyle/>
                    <a:p>
                      <a:r>
                        <a:rPr lang="en-GB" sz="1800"/>
                        <a:t>Private</a:t>
                      </a:r>
                      <a:endParaRPr lang="en-US" sz="1800"/>
                    </a:p>
                  </a:txBody>
                  <a:tcPr marL="90896" marR="90896" marT="45448" marB="45448"/>
                </a:tc>
                <a:tc>
                  <a:txBody>
                    <a:bodyPr/>
                    <a:lstStyle/>
                    <a:p>
                      <a:r>
                        <a:rPr lang="en-GB" sz="1800"/>
                        <a:t>TPG</a:t>
                      </a:r>
                      <a:endParaRPr lang="en-US" sz="1800"/>
                    </a:p>
                  </a:txBody>
                  <a:tcPr marL="90896" marR="90896" marT="45448" marB="45448"/>
                </a:tc>
                <a:extLst>
                  <a:ext uri="{0D108BD9-81ED-4DB2-BD59-A6C34878D82A}">
                    <a16:rowId xmlns:a16="http://schemas.microsoft.com/office/drawing/2014/main" val="3585532224"/>
                  </a:ext>
                </a:extLst>
              </a:tr>
              <a:tr h="399942">
                <a:tc>
                  <a:txBody>
                    <a:bodyPr/>
                    <a:lstStyle/>
                    <a:p>
                      <a:r>
                        <a:rPr lang="en-GB" sz="1800"/>
                        <a:t>D</a:t>
                      </a:r>
                      <a:endParaRPr lang="en-US" sz="1800"/>
                    </a:p>
                  </a:txBody>
                  <a:tcPr marL="90896" marR="90896" marT="45448" marB="45448"/>
                </a:tc>
                <a:tc>
                  <a:txBody>
                    <a:bodyPr/>
                    <a:lstStyle/>
                    <a:p>
                      <a:r>
                        <a:rPr lang="en-GB" sz="1800"/>
                        <a:t>30</a:t>
                      </a:r>
                      <a:endParaRPr lang="en-US" sz="1800"/>
                    </a:p>
                  </a:txBody>
                  <a:tcPr marL="90896" marR="90896" marT="45448" marB="45448"/>
                </a:tc>
                <a:tc>
                  <a:txBody>
                    <a:bodyPr/>
                    <a:lstStyle/>
                    <a:p>
                      <a:r>
                        <a:rPr lang="en-GB" sz="1800"/>
                        <a:t>IBP</a:t>
                      </a:r>
                      <a:endParaRPr lang="en-US" sz="1800"/>
                    </a:p>
                  </a:txBody>
                  <a:tcPr marL="90896" marR="90896" marT="45448" marB="45448"/>
                </a:tc>
                <a:tc>
                  <a:txBody>
                    <a:bodyPr/>
                    <a:lstStyle/>
                    <a:p>
                      <a:r>
                        <a:rPr lang="en-GB" sz="1800"/>
                        <a:t>Private</a:t>
                      </a:r>
                      <a:endParaRPr lang="en-US" sz="1800"/>
                    </a:p>
                  </a:txBody>
                  <a:tcPr marL="90896" marR="90896" marT="45448" marB="45448"/>
                </a:tc>
                <a:tc>
                  <a:txBody>
                    <a:bodyPr/>
                    <a:lstStyle/>
                    <a:p>
                      <a:r>
                        <a:rPr lang="en-GB" sz="1800"/>
                        <a:t>RJY</a:t>
                      </a:r>
                      <a:endParaRPr lang="en-US" sz="1800"/>
                    </a:p>
                  </a:txBody>
                  <a:tcPr marL="90896" marR="90896" marT="45448" marB="45448"/>
                </a:tc>
                <a:extLst>
                  <a:ext uri="{0D108BD9-81ED-4DB2-BD59-A6C34878D82A}">
                    <a16:rowId xmlns:a16="http://schemas.microsoft.com/office/drawing/2014/main" val="3241985339"/>
                  </a:ext>
                </a:extLst>
              </a:tr>
            </a:tbl>
          </a:graphicData>
        </a:graphic>
      </p:graphicFrame>
      <p:sp>
        <p:nvSpPr>
          <p:cNvPr id="6" name="Rectangle 5">
            <a:extLst>
              <a:ext uri="{FF2B5EF4-FFF2-40B4-BE49-F238E27FC236}">
                <a16:creationId xmlns:a16="http://schemas.microsoft.com/office/drawing/2014/main" id="{717AE592-9ED6-44E7-9BF7-B5F9AA59B95E}"/>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F90323EB-0B5E-47EB-A8CB-22186ED63986}"/>
              </a:ext>
            </a:extLst>
          </p:cNvPr>
          <p:cNvCxnSpPr/>
          <p:nvPr/>
        </p:nvCxnSpPr>
        <p:spPr>
          <a:xfrm>
            <a:off x="152400" y="1282725"/>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835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A6F2-8D92-4883-AA4A-C12E2D3CBB62}"/>
              </a:ext>
            </a:extLst>
          </p:cNvPr>
          <p:cNvSpPr>
            <a:spLocks noGrp="1"/>
          </p:cNvSpPr>
          <p:nvPr>
            <p:ph type="title"/>
          </p:nvPr>
        </p:nvSpPr>
        <p:spPr>
          <a:xfrm>
            <a:off x="838200" y="253397"/>
            <a:ext cx="10515600" cy="1273233"/>
          </a:xfrm>
        </p:spPr>
        <p:txBody>
          <a:bodyPr>
            <a:normAutofit/>
          </a:bodyPr>
          <a:lstStyle/>
          <a:p>
            <a:r>
              <a:rPr lang="en-US" sz="4000" b="1"/>
              <a:t>3. Detecting and resolving data value conflicts</a:t>
            </a:r>
            <a:br>
              <a:rPr lang="en-US" sz="4000" b="1"/>
            </a:br>
            <a:endParaRPr lang="en-US" sz="4000"/>
          </a:p>
        </p:txBody>
      </p:sp>
      <p:sp>
        <p:nvSpPr>
          <p:cNvPr id="3" name="Content Placeholder 2">
            <a:extLst>
              <a:ext uri="{FF2B5EF4-FFF2-40B4-BE49-F238E27FC236}">
                <a16:creationId xmlns:a16="http://schemas.microsoft.com/office/drawing/2014/main" id="{9178A059-80F6-4C10-979E-30146933CCE6}"/>
              </a:ext>
            </a:extLst>
          </p:cNvPr>
          <p:cNvSpPr>
            <a:spLocks noGrp="1"/>
          </p:cNvSpPr>
          <p:nvPr>
            <p:ph idx="1"/>
          </p:nvPr>
        </p:nvSpPr>
        <p:spPr>
          <a:xfrm>
            <a:off x="838200" y="2478024"/>
            <a:ext cx="10515600" cy="2276856"/>
          </a:xfrm>
        </p:spPr>
        <p:txBody>
          <a:bodyPr>
            <a:normAutofit/>
          </a:bodyPr>
          <a:lstStyle/>
          <a:p>
            <a:pPr marL="457200" lvl="1" indent="0" eaLnBrk="1" hangingPunct="1">
              <a:buNone/>
              <a:defRPr/>
            </a:pPr>
            <a:r>
              <a:rPr lang="en-US" sz="2200" dirty="0"/>
              <a:t>For the same real world entity, attribute values from 	different 	sources are different.</a:t>
            </a:r>
          </a:p>
          <a:p>
            <a:pPr marL="457200" lvl="1" indent="0" eaLnBrk="1" hangingPunct="1">
              <a:buNone/>
              <a:defRPr/>
            </a:pPr>
            <a:r>
              <a:rPr lang="en-US" sz="2200" dirty="0"/>
              <a:t>	</a:t>
            </a:r>
            <a:r>
              <a:rPr lang="en-US" sz="2200" b="1" dirty="0"/>
              <a:t>Possible reasons:</a:t>
            </a:r>
          </a:p>
          <a:p>
            <a:pPr marL="457200" lvl="1" indent="0" eaLnBrk="1" hangingPunct="1">
              <a:buNone/>
              <a:defRPr/>
            </a:pPr>
            <a:r>
              <a:rPr lang="en-US" sz="2200" dirty="0"/>
              <a:t>	different representations, Ex: Total sales for month  single store/all stores</a:t>
            </a:r>
          </a:p>
          <a:p>
            <a:pPr marL="457200" lvl="1" indent="0" eaLnBrk="1" hangingPunct="1">
              <a:buNone/>
              <a:defRPr/>
            </a:pPr>
            <a:r>
              <a:rPr lang="en-US" sz="2200" dirty="0"/>
              <a:t>	different scales, 	e.g., 	metric vs. British units  (e.g., GPA in US and 						China)</a:t>
            </a:r>
          </a:p>
          <a:p>
            <a:endParaRPr lang="en-US" sz="2200" dirty="0"/>
          </a:p>
        </p:txBody>
      </p:sp>
      <p:sp>
        <p:nvSpPr>
          <p:cNvPr id="4" name="Slide Number Placeholder 3">
            <a:extLst>
              <a:ext uri="{FF2B5EF4-FFF2-40B4-BE49-F238E27FC236}">
                <a16:creationId xmlns:a16="http://schemas.microsoft.com/office/drawing/2014/main" id="{BD14F317-AB67-465D-872B-8CFF2EDE419C}"/>
              </a:ext>
            </a:extLst>
          </p:cNvPr>
          <p:cNvSpPr>
            <a:spLocks noGrp="1"/>
          </p:cNvSpPr>
          <p:nvPr>
            <p:ph type="sldNum" sz="quarter" idx="12"/>
          </p:nvPr>
        </p:nvSpPr>
        <p:spPr/>
        <p:txBody>
          <a:bodyPr>
            <a:normAutofit/>
          </a:bodyPr>
          <a:lstStyle/>
          <a:p>
            <a:pPr>
              <a:spcAft>
                <a:spcPts val="600"/>
              </a:spcAft>
            </a:pPr>
            <a:fld id="{BE9E9CF8-411C-534F-ACCE-E5CD2A84B69C}" type="slidenum">
              <a:rPr lang="en-US">
                <a:solidFill>
                  <a:schemeClr val="tx1">
                    <a:lumMod val="50000"/>
                    <a:lumOff val="50000"/>
                  </a:schemeClr>
                </a:solidFill>
              </a:rPr>
              <a:pPr>
                <a:spcAft>
                  <a:spcPts val="600"/>
                </a:spcAft>
              </a:pPr>
              <a:t>21</a:t>
            </a:fld>
            <a:endParaRPr lang="en-US">
              <a:solidFill>
                <a:schemeClr val="tx1">
                  <a:lumMod val="50000"/>
                  <a:lumOff val="50000"/>
                </a:schemeClr>
              </a:solidFill>
            </a:endParaRPr>
          </a:p>
        </p:txBody>
      </p:sp>
      <p:sp>
        <p:nvSpPr>
          <p:cNvPr id="5" name="Rectangle 4">
            <a:extLst>
              <a:ext uri="{FF2B5EF4-FFF2-40B4-BE49-F238E27FC236}">
                <a16:creationId xmlns:a16="http://schemas.microsoft.com/office/drawing/2014/main" id="{72511BDD-F3AF-42BD-B9FA-3B0A441BE887}"/>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9C698A30-0353-474B-AC08-996B163F0D2D}"/>
              </a:ext>
            </a:extLst>
          </p:cNvPr>
          <p:cNvCxnSpPr/>
          <p:nvPr/>
        </p:nvCxnSpPr>
        <p:spPr>
          <a:xfrm>
            <a:off x="152400" y="1282725"/>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934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a:extLst>
              <a:ext uri="{FF2B5EF4-FFF2-40B4-BE49-F238E27FC236}">
                <a16:creationId xmlns:a16="http://schemas.microsoft.com/office/drawing/2014/main" id="{52E8F91A-E0B2-438F-91E5-B18894F12D25}"/>
              </a:ext>
            </a:extLst>
          </p:cNvPr>
          <p:cNvSpPr>
            <a:spLocks noGrp="1" noChangeArrowheads="1"/>
          </p:cNvSpPr>
          <p:nvPr>
            <p:ph type="title"/>
          </p:nvPr>
        </p:nvSpPr>
        <p:spPr>
          <a:xfrm>
            <a:off x="-122389" y="167092"/>
            <a:ext cx="10168128" cy="1179576"/>
          </a:xfrm>
        </p:spPr>
        <p:txBody>
          <a:bodyPr>
            <a:normAutofit/>
          </a:bodyPr>
          <a:lstStyle/>
          <a:p>
            <a:pPr marL="457200" lvl="1" indent="0" eaLnBrk="1" hangingPunct="1">
              <a:buNone/>
              <a:defRPr/>
            </a:pPr>
            <a:r>
              <a:rPr lang="en-US" sz="3600" dirty="0"/>
              <a:t>4. Redundancy and Correlation Analysis</a:t>
            </a:r>
          </a:p>
        </p:txBody>
      </p:sp>
      <p:sp>
        <p:nvSpPr>
          <p:cNvPr id="31750" name="Rectangle 3">
            <a:extLst>
              <a:ext uri="{FF2B5EF4-FFF2-40B4-BE49-F238E27FC236}">
                <a16:creationId xmlns:a16="http://schemas.microsoft.com/office/drawing/2014/main" id="{B569CBBB-80BC-46DB-9F25-0639DCFBFD93}"/>
              </a:ext>
            </a:extLst>
          </p:cNvPr>
          <p:cNvSpPr>
            <a:spLocks noGrp="1" noChangeArrowheads="1"/>
          </p:cNvSpPr>
          <p:nvPr>
            <p:ph idx="1"/>
          </p:nvPr>
        </p:nvSpPr>
        <p:spPr>
          <a:xfrm>
            <a:off x="1531034" y="1612057"/>
            <a:ext cx="9129932" cy="3695020"/>
          </a:xfrm>
        </p:spPr>
        <p:txBody>
          <a:bodyPr>
            <a:normAutofit/>
          </a:bodyPr>
          <a:lstStyle/>
          <a:p>
            <a:pPr algn="just" eaLnBrk="1" hangingPunct="1"/>
            <a:r>
              <a:rPr lang="en-US" altLang="en-US" sz="2200" dirty="0">
                <a:ea typeface="ＭＳ Ｐゴシック" panose="020B0600070205080204" pitchFamily="34" charset="-128"/>
              </a:rPr>
              <a:t>Redundant data occur often when integration of multiple databases</a:t>
            </a:r>
          </a:p>
          <a:p>
            <a:pPr lvl="1" algn="just" eaLnBrk="1" hangingPunct="1"/>
            <a:r>
              <a:rPr lang="en-US" altLang="en-US" sz="2200" b="1" i="1" dirty="0">
                <a:ea typeface="ＭＳ Ｐゴシック" panose="020B0600070205080204" pitchFamily="34" charset="-128"/>
              </a:rPr>
              <a:t>Object identification</a:t>
            </a:r>
            <a:r>
              <a:rPr lang="en-US" altLang="en-US" sz="2200" b="1" dirty="0">
                <a:ea typeface="ＭＳ Ｐゴシック" panose="020B0600070205080204" pitchFamily="34" charset="-128"/>
              </a:rPr>
              <a:t>:  </a:t>
            </a:r>
            <a:r>
              <a:rPr lang="en-US" altLang="en-US" sz="2200" dirty="0">
                <a:ea typeface="ＭＳ Ｐゴシック" panose="020B0600070205080204" pitchFamily="34" charset="-128"/>
              </a:rPr>
              <a:t>The same attribute or object may have different names in different databases</a:t>
            </a:r>
          </a:p>
          <a:p>
            <a:pPr lvl="1" algn="just" eaLnBrk="1" hangingPunct="1"/>
            <a:r>
              <a:rPr lang="en-US" altLang="en-US" sz="2200" b="1" i="1" dirty="0">
                <a:ea typeface="ＭＳ Ｐゴシック" panose="020B0600070205080204" pitchFamily="34" charset="-128"/>
              </a:rPr>
              <a:t>Derivable data:</a:t>
            </a:r>
            <a:r>
              <a:rPr lang="en-US" altLang="en-US" sz="2200" b="1" dirty="0">
                <a:ea typeface="ＭＳ Ｐゴシック" panose="020B0600070205080204" pitchFamily="34" charset="-128"/>
              </a:rPr>
              <a:t> </a:t>
            </a:r>
            <a:r>
              <a:rPr lang="en-US" altLang="en-US" sz="2200" dirty="0">
                <a:ea typeface="ＭＳ Ｐゴシック" panose="020B0600070205080204" pitchFamily="34" charset="-128"/>
              </a:rPr>
              <a:t>One attribute may be a </a:t>
            </a:r>
            <a:r>
              <a:rPr lang="ja-JP" altLang="en-US" sz="2200" dirty="0">
                <a:ea typeface="ＭＳ Ｐゴシック" panose="020B0600070205080204" pitchFamily="34" charset="-128"/>
              </a:rPr>
              <a:t>“</a:t>
            </a:r>
            <a:r>
              <a:rPr lang="en-US" altLang="ja-JP" sz="2200" dirty="0">
                <a:ea typeface="ＭＳ Ｐゴシック" panose="020B0600070205080204" pitchFamily="34" charset="-128"/>
              </a:rPr>
              <a:t>derived</a:t>
            </a:r>
            <a:r>
              <a:rPr lang="ja-JP" altLang="en-US" sz="2200" dirty="0">
                <a:ea typeface="ＭＳ Ｐゴシック" panose="020B0600070205080204" pitchFamily="34" charset="-128"/>
              </a:rPr>
              <a:t>”</a:t>
            </a:r>
            <a:r>
              <a:rPr lang="en-US" altLang="ja-JP" sz="2200" dirty="0">
                <a:ea typeface="ＭＳ Ｐゴシック" panose="020B0600070205080204" pitchFamily="34" charset="-128"/>
              </a:rPr>
              <a:t> attribute in another table, e.g., annual revenue</a:t>
            </a:r>
          </a:p>
          <a:p>
            <a:pPr algn="just" eaLnBrk="1" hangingPunct="1"/>
            <a:r>
              <a:rPr lang="en-US" altLang="en-US" sz="2200" b="1" dirty="0">
                <a:ea typeface="ＭＳ Ｐゴシック" panose="020B0600070205080204" pitchFamily="34" charset="-128"/>
              </a:rPr>
              <a:t>Redundant attributes may be able to be detected by </a:t>
            </a:r>
            <a:r>
              <a:rPr lang="en-US" altLang="en-US" sz="2200" b="1" i="1" dirty="0">
                <a:ea typeface="ＭＳ Ｐゴシック" panose="020B0600070205080204" pitchFamily="34" charset="-128"/>
              </a:rPr>
              <a:t>correlation analysis</a:t>
            </a:r>
            <a:endParaRPr lang="en-US" altLang="en-US" sz="2200" b="1" dirty="0">
              <a:ea typeface="ＭＳ Ｐゴシック" panose="020B0600070205080204" pitchFamily="34" charset="-128"/>
            </a:endParaRPr>
          </a:p>
          <a:p>
            <a:pPr algn="just" eaLnBrk="1" hangingPunct="1"/>
            <a:r>
              <a:rPr lang="en-US" altLang="en-US" sz="2200" dirty="0">
                <a:ea typeface="ＭＳ Ｐゴシック" panose="020B0600070205080204" pitchFamily="34" charset="-128"/>
              </a:rPr>
              <a:t>Careful integration of the data from multiple sources may help reduce/avoid redundancies and inconsistencies and improve mining speed and quality</a:t>
            </a:r>
          </a:p>
        </p:txBody>
      </p:sp>
      <p:sp>
        <p:nvSpPr>
          <p:cNvPr id="31748" name="Slide Number Placeholder 5">
            <a:extLst>
              <a:ext uri="{FF2B5EF4-FFF2-40B4-BE49-F238E27FC236}">
                <a16:creationId xmlns:a16="http://schemas.microsoft.com/office/drawing/2014/main" id="{B170DB7D-021A-4880-A26F-34E7E7A5CC30}"/>
              </a:ext>
            </a:extLst>
          </p:cNvPr>
          <p:cNvSpPr>
            <a:spLocks noGrp="1"/>
          </p:cNvSpPr>
          <p:nvPr>
            <p:ph type="sldNum" sz="quarter" idx="12"/>
          </p:nvPr>
        </p:nvSpPr>
        <p:spPr>
          <a:xfrm>
            <a:off x="8540496" y="6356350"/>
            <a:ext cx="2743200" cy="3651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nSpc>
                <a:spcPct val="90000"/>
              </a:lnSpc>
              <a:spcBef>
                <a:spcPct val="0"/>
              </a:spcBef>
              <a:spcAft>
                <a:spcPts val="600"/>
              </a:spcAft>
              <a:buClrTx/>
              <a:buSzTx/>
              <a:buFontTx/>
              <a:buNone/>
            </a:pPr>
            <a:fld id="{C254F19A-033A-463B-BB91-9BEBAEF75D8C}" type="slidenum">
              <a:rPr lang="en-US" altLang="en-US" sz="1800">
                <a:solidFill>
                  <a:schemeClr val="tx1">
                    <a:lumMod val="50000"/>
                    <a:lumOff val="50000"/>
                  </a:schemeClr>
                </a:solidFill>
              </a:rPr>
              <a:pPr>
                <a:lnSpc>
                  <a:spcPct val="90000"/>
                </a:lnSpc>
                <a:spcBef>
                  <a:spcPct val="0"/>
                </a:spcBef>
                <a:spcAft>
                  <a:spcPts val="600"/>
                </a:spcAft>
                <a:buClrTx/>
                <a:buSzTx/>
                <a:buFontTx/>
                <a:buNone/>
              </a:pPr>
              <a:t>22</a:t>
            </a:fld>
            <a:endParaRPr lang="en-US" altLang="en-US" sz="1800">
              <a:solidFill>
                <a:schemeClr val="tx1">
                  <a:lumMod val="50000"/>
                  <a:lumOff val="50000"/>
                </a:schemeClr>
              </a:solidFill>
            </a:endParaRPr>
          </a:p>
        </p:txBody>
      </p:sp>
      <p:sp>
        <p:nvSpPr>
          <p:cNvPr id="5" name="Rectangle 4">
            <a:extLst>
              <a:ext uri="{FF2B5EF4-FFF2-40B4-BE49-F238E27FC236}">
                <a16:creationId xmlns:a16="http://schemas.microsoft.com/office/drawing/2014/main" id="{5345EA7F-B589-4B02-9EF9-7AEE134FD157}"/>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E352DB85-4FBE-4C09-A893-A54C78F09D77}"/>
              </a:ext>
            </a:extLst>
          </p:cNvPr>
          <p:cNvCxnSpPr/>
          <p:nvPr/>
        </p:nvCxnSpPr>
        <p:spPr>
          <a:xfrm>
            <a:off x="152400" y="1282725"/>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300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C9EB48A-01B7-81F8-456B-F3C51C18697F}"/>
              </a:ext>
            </a:extLst>
          </p:cNvPr>
          <p:cNvPicPr>
            <a:picLocks noChangeAspect="1"/>
          </p:cNvPicPr>
          <p:nvPr/>
        </p:nvPicPr>
        <p:blipFill>
          <a:blip r:embed="rId2"/>
          <a:stretch>
            <a:fillRect/>
          </a:stretch>
        </p:blipFill>
        <p:spPr>
          <a:xfrm>
            <a:off x="1590014" y="886418"/>
            <a:ext cx="9718066" cy="1509239"/>
          </a:xfrm>
          <a:prstGeom prst="rect">
            <a:avLst/>
          </a:prstGeom>
        </p:spPr>
      </p:pic>
      <p:pic>
        <p:nvPicPr>
          <p:cNvPr id="11" name="Picture 10">
            <a:extLst>
              <a:ext uri="{FF2B5EF4-FFF2-40B4-BE49-F238E27FC236}">
                <a16:creationId xmlns:a16="http://schemas.microsoft.com/office/drawing/2014/main" id="{D3BA7A7B-0AC3-19FD-D886-491AD052876B}"/>
              </a:ext>
            </a:extLst>
          </p:cNvPr>
          <p:cNvPicPr>
            <a:picLocks noChangeAspect="1"/>
          </p:cNvPicPr>
          <p:nvPr/>
        </p:nvPicPr>
        <p:blipFill>
          <a:blip r:embed="rId3"/>
          <a:stretch>
            <a:fillRect/>
          </a:stretch>
        </p:blipFill>
        <p:spPr>
          <a:xfrm>
            <a:off x="1407134" y="2690373"/>
            <a:ext cx="9718066" cy="3677770"/>
          </a:xfrm>
          <a:prstGeom prst="rect">
            <a:avLst/>
          </a:prstGeom>
        </p:spPr>
      </p:pic>
      <p:sp>
        <p:nvSpPr>
          <p:cNvPr id="2" name="Rectangle 2">
            <a:extLst>
              <a:ext uri="{FF2B5EF4-FFF2-40B4-BE49-F238E27FC236}">
                <a16:creationId xmlns:a16="http://schemas.microsoft.com/office/drawing/2014/main" id="{16B6FC2B-94D5-C7BB-0E61-5B2CF2C63781}"/>
              </a:ext>
            </a:extLst>
          </p:cNvPr>
          <p:cNvSpPr txBox="1">
            <a:spLocks noChangeArrowheads="1"/>
          </p:cNvSpPr>
          <p:nvPr/>
        </p:nvSpPr>
        <p:spPr>
          <a:xfrm>
            <a:off x="-122389" y="277551"/>
            <a:ext cx="10168128" cy="424611"/>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lvl="1">
              <a:defRPr/>
            </a:pPr>
            <a:r>
              <a:rPr lang="en-US" sz="3600" kern="0" dirty="0">
                <a:solidFill>
                  <a:sysClr val="windowText" lastClr="000000"/>
                </a:solidFill>
              </a:rPr>
              <a:t>4. Redundancy and Correlation Analysis</a:t>
            </a:r>
          </a:p>
        </p:txBody>
      </p:sp>
    </p:spTree>
    <p:extLst>
      <p:ext uri="{BB962C8B-B14F-4D97-AF65-F5344CB8AC3E}">
        <p14:creationId xmlns:p14="http://schemas.microsoft.com/office/powerpoint/2010/main" val="3658331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9515165-F537-E540-B3E7-955BB17B0378}"/>
              </a:ext>
            </a:extLst>
          </p:cNvPr>
          <p:cNvPicPr>
            <a:picLocks noGrp="1" noChangeAspect="1"/>
          </p:cNvPicPr>
          <p:nvPr>
            <p:ph idx="1"/>
          </p:nvPr>
        </p:nvPicPr>
        <p:blipFill>
          <a:blip r:embed="rId2"/>
          <a:stretch>
            <a:fillRect/>
          </a:stretch>
        </p:blipFill>
        <p:spPr>
          <a:xfrm>
            <a:off x="1272773" y="3817110"/>
            <a:ext cx="9253711" cy="2387747"/>
          </a:xfrm>
        </p:spPr>
      </p:pic>
      <p:pic>
        <p:nvPicPr>
          <p:cNvPr id="10" name="Picture 9">
            <a:extLst>
              <a:ext uri="{FF2B5EF4-FFF2-40B4-BE49-F238E27FC236}">
                <a16:creationId xmlns:a16="http://schemas.microsoft.com/office/drawing/2014/main" id="{3202ADF6-8446-D45E-B953-0915AEAFA021}"/>
              </a:ext>
            </a:extLst>
          </p:cNvPr>
          <p:cNvPicPr>
            <a:picLocks noChangeAspect="1"/>
          </p:cNvPicPr>
          <p:nvPr/>
        </p:nvPicPr>
        <p:blipFill>
          <a:blip r:embed="rId3"/>
          <a:stretch>
            <a:fillRect/>
          </a:stretch>
        </p:blipFill>
        <p:spPr>
          <a:xfrm>
            <a:off x="1650772" y="653143"/>
            <a:ext cx="4445228" cy="2433678"/>
          </a:xfrm>
          <a:prstGeom prst="rect">
            <a:avLst/>
          </a:prstGeom>
        </p:spPr>
      </p:pic>
      <p:pic>
        <p:nvPicPr>
          <p:cNvPr id="11" name="Picture 10">
            <a:extLst>
              <a:ext uri="{FF2B5EF4-FFF2-40B4-BE49-F238E27FC236}">
                <a16:creationId xmlns:a16="http://schemas.microsoft.com/office/drawing/2014/main" id="{3F3EBC4A-26D3-2480-76B9-21AE6C996A51}"/>
              </a:ext>
            </a:extLst>
          </p:cNvPr>
          <p:cNvPicPr>
            <a:picLocks noChangeAspect="1"/>
          </p:cNvPicPr>
          <p:nvPr/>
        </p:nvPicPr>
        <p:blipFill>
          <a:blip r:embed="rId4"/>
          <a:stretch>
            <a:fillRect/>
          </a:stretch>
        </p:blipFill>
        <p:spPr>
          <a:xfrm>
            <a:off x="7032172" y="945357"/>
            <a:ext cx="3396343" cy="1849249"/>
          </a:xfrm>
          <a:prstGeom prst="rect">
            <a:avLst/>
          </a:prstGeom>
        </p:spPr>
      </p:pic>
    </p:spTree>
    <p:extLst>
      <p:ext uri="{BB962C8B-B14F-4D97-AF65-F5344CB8AC3E}">
        <p14:creationId xmlns:p14="http://schemas.microsoft.com/office/powerpoint/2010/main" val="2860536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4137313-E0CB-6442-2084-6523B4D3582F}"/>
              </a:ext>
            </a:extLst>
          </p:cNvPr>
          <p:cNvPicPr>
            <a:picLocks noGrp="1" noChangeAspect="1"/>
          </p:cNvPicPr>
          <p:nvPr>
            <p:ph idx="1"/>
          </p:nvPr>
        </p:nvPicPr>
        <p:blipFill>
          <a:blip r:embed="rId2"/>
          <a:stretch>
            <a:fillRect/>
          </a:stretch>
        </p:blipFill>
        <p:spPr>
          <a:xfrm>
            <a:off x="1219201" y="762000"/>
            <a:ext cx="10156370" cy="5280924"/>
          </a:xfrm>
        </p:spPr>
      </p:pic>
    </p:spTree>
    <p:extLst>
      <p:ext uri="{BB962C8B-B14F-4D97-AF65-F5344CB8AC3E}">
        <p14:creationId xmlns:p14="http://schemas.microsoft.com/office/powerpoint/2010/main" val="1069532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3206" y="465573"/>
            <a:ext cx="10686197" cy="461665"/>
          </a:xfrm>
          <a:prstGeom prst="rect">
            <a:avLst/>
          </a:prstGeom>
          <a:noFill/>
        </p:spPr>
        <p:txBody>
          <a:bodyPr wrap="square" rtlCol="0">
            <a:spAutoFit/>
          </a:bodyPr>
          <a:lstStyle/>
          <a:p>
            <a:r>
              <a:rPr lang="en-IN" sz="2400" b="1" dirty="0"/>
              <a:t>Correlation</a:t>
            </a:r>
          </a:p>
        </p:txBody>
      </p:sp>
      <p:sp>
        <p:nvSpPr>
          <p:cNvPr id="3" name="TextBox 2"/>
          <p:cNvSpPr txBox="1"/>
          <p:nvPr/>
        </p:nvSpPr>
        <p:spPr>
          <a:xfrm>
            <a:off x="750627" y="934245"/>
            <a:ext cx="10672550" cy="646331"/>
          </a:xfrm>
          <a:prstGeom prst="rect">
            <a:avLst/>
          </a:prstGeom>
          <a:noFill/>
        </p:spPr>
        <p:txBody>
          <a:bodyPr wrap="square" rtlCol="0">
            <a:spAutoFit/>
          </a:bodyPr>
          <a:lstStyle/>
          <a:p>
            <a:r>
              <a:rPr lang="en-GB" b="0" i="0" dirty="0">
                <a:solidFill>
                  <a:srgbClr val="444444"/>
                </a:solidFill>
                <a:effectLst/>
                <a:latin typeface="Poppins" panose="00000500000000000000" pitchFamily="2" charset="0"/>
              </a:rPr>
              <a:t>Correlation analysis is a method of statistical evaluation used to study the strength of a relationship between two, numerically measured, continuous variables.</a:t>
            </a:r>
            <a:endParaRPr lang="en-IN" dirty="0"/>
          </a:p>
        </p:txBody>
      </p:sp>
      <p:sp>
        <p:nvSpPr>
          <p:cNvPr id="7" name="TextBox 6"/>
          <p:cNvSpPr txBox="1"/>
          <p:nvPr/>
        </p:nvSpPr>
        <p:spPr>
          <a:xfrm>
            <a:off x="873456" y="1627001"/>
            <a:ext cx="4858603" cy="2585323"/>
          </a:xfrm>
          <a:prstGeom prst="rect">
            <a:avLst/>
          </a:prstGeom>
          <a:noFill/>
        </p:spPr>
        <p:txBody>
          <a:bodyPr wrap="square" rtlCol="0">
            <a:spAutoFit/>
          </a:bodyPr>
          <a:lstStyle/>
          <a:p>
            <a:pPr marL="285750" indent="-285750">
              <a:buFont typeface="Wingdings" panose="05000000000000000000" pitchFamily="2" charset="2"/>
              <a:buChar char="q"/>
            </a:pPr>
            <a:r>
              <a:rPr lang="en-IN" dirty="0"/>
              <a:t>Computed as Correlation co-efficient</a:t>
            </a:r>
          </a:p>
          <a:p>
            <a:pPr marL="285750" indent="-285750">
              <a:buFont typeface="Wingdings" panose="05000000000000000000" pitchFamily="2" charset="2"/>
              <a:buChar char="q"/>
            </a:pPr>
            <a:r>
              <a:rPr lang="en-IN" dirty="0"/>
              <a:t> Value ranges between – (-1) to (+1)</a:t>
            </a:r>
          </a:p>
          <a:p>
            <a:pPr marL="285750" indent="-285750">
              <a:buFont typeface="Wingdings" panose="05000000000000000000" pitchFamily="2" charset="2"/>
              <a:buChar char="q"/>
            </a:pPr>
            <a:r>
              <a:rPr lang="en-IN" dirty="0"/>
              <a:t>Positively Correlated, Negatively correlated, Not correlated</a:t>
            </a:r>
          </a:p>
          <a:p>
            <a:pPr marL="285750" indent="-285750">
              <a:buFont typeface="Wingdings" panose="05000000000000000000" pitchFamily="2" charset="2"/>
              <a:buChar char="q"/>
            </a:pPr>
            <a:r>
              <a:rPr lang="en-IN" dirty="0"/>
              <a:t>The strength of a correlation indicates how strong the relationship is between the two variables. The strength is determined by the numerical value of the correlation</a:t>
            </a:r>
          </a:p>
          <a:p>
            <a:pPr marL="285750" indent="-285750">
              <a:buFont typeface="Wingdings" panose="05000000000000000000" pitchFamily="2" charset="2"/>
              <a:buChar char="q"/>
            </a:pPr>
            <a:endParaRPr lang="en-IN" dirty="0"/>
          </a:p>
        </p:txBody>
      </p:sp>
      <p:pic>
        <p:nvPicPr>
          <p:cNvPr id="9" name="Picture 8"/>
          <p:cNvPicPr>
            <a:picLocks noChangeAspect="1"/>
          </p:cNvPicPr>
          <p:nvPr/>
        </p:nvPicPr>
        <p:blipFill>
          <a:blip r:embed="rId2"/>
          <a:stretch>
            <a:fillRect/>
          </a:stretch>
        </p:blipFill>
        <p:spPr>
          <a:xfrm>
            <a:off x="6318861" y="2116824"/>
            <a:ext cx="5350137" cy="2095500"/>
          </a:xfrm>
          <a:prstGeom prst="rect">
            <a:avLst/>
          </a:prstGeom>
        </p:spPr>
      </p:pic>
      <p:pic>
        <p:nvPicPr>
          <p:cNvPr id="11" name="Picture 10"/>
          <p:cNvPicPr>
            <a:picLocks noChangeAspect="1"/>
          </p:cNvPicPr>
          <p:nvPr/>
        </p:nvPicPr>
        <p:blipFill>
          <a:blip r:embed="rId3"/>
          <a:stretch>
            <a:fillRect/>
          </a:stretch>
        </p:blipFill>
        <p:spPr>
          <a:xfrm>
            <a:off x="573206" y="4467344"/>
            <a:ext cx="3176030" cy="1456411"/>
          </a:xfrm>
          <a:prstGeom prst="rect">
            <a:avLst/>
          </a:prstGeom>
        </p:spPr>
      </p:pic>
      <p:pic>
        <p:nvPicPr>
          <p:cNvPr id="5" name="Picture 4">
            <a:extLst>
              <a:ext uri="{FF2B5EF4-FFF2-40B4-BE49-F238E27FC236}">
                <a16:creationId xmlns:a16="http://schemas.microsoft.com/office/drawing/2014/main" id="{99D4A122-C00A-914C-1C32-E5447D176BED}"/>
              </a:ext>
            </a:extLst>
          </p:cNvPr>
          <p:cNvPicPr>
            <a:picLocks noChangeAspect="1"/>
          </p:cNvPicPr>
          <p:nvPr/>
        </p:nvPicPr>
        <p:blipFill>
          <a:blip r:embed="rId4"/>
          <a:stretch>
            <a:fillRect/>
          </a:stretch>
        </p:blipFill>
        <p:spPr>
          <a:xfrm>
            <a:off x="4937652" y="4341484"/>
            <a:ext cx="7254348" cy="2516515"/>
          </a:xfrm>
          <a:prstGeom prst="rect">
            <a:avLst/>
          </a:prstGeom>
        </p:spPr>
      </p:pic>
      <p:sp>
        <p:nvSpPr>
          <p:cNvPr id="4" name="Rectangle 2">
            <a:extLst>
              <a:ext uri="{FF2B5EF4-FFF2-40B4-BE49-F238E27FC236}">
                <a16:creationId xmlns:a16="http://schemas.microsoft.com/office/drawing/2014/main" id="{49AFE8CD-0E31-7267-571E-925F3BEC6440}"/>
              </a:ext>
            </a:extLst>
          </p:cNvPr>
          <p:cNvSpPr txBox="1">
            <a:spLocks noChangeArrowheads="1"/>
          </p:cNvSpPr>
          <p:nvPr/>
        </p:nvSpPr>
        <p:spPr>
          <a:xfrm>
            <a:off x="-20262" y="99673"/>
            <a:ext cx="10168128" cy="461665"/>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lvl="1">
              <a:defRPr/>
            </a:pPr>
            <a:r>
              <a:rPr lang="en-US" sz="3600" kern="0" dirty="0">
                <a:solidFill>
                  <a:sysClr val="windowText" lastClr="000000"/>
                </a:solidFill>
              </a:rPr>
              <a:t>4. Redundancy and Correlation Analysis</a:t>
            </a:r>
          </a:p>
        </p:txBody>
      </p:sp>
    </p:spTree>
    <p:extLst>
      <p:ext uri="{BB962C8B-B14F-4D97-AF65-F5344CB8AC3E}">
        <p14:creationId xmlns:p14="http://schemas.microsoft.com/office/powerpoint/2010/main" val="2067275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BB4B46-605E-5760-DF7D-1E716E5F7FE7}"/>
              </a:ext>
            </a:extLst>
          </p:cNvPr>
          <p:cNvPicPr>
            <a:picLocks noGrp="1" noChangeAspect="1"/>
          </p:cNvPicPr>
          <p:nvPr>
            <p:ph idx="1"/>
          </p:nvPr>
        </p:nvPicPr>
        <p:blipFill>
          <a:blip r:embed="rId2"/>
          <a:stretch>
            <a:fillRect/>
          </a:stretch>
        </p:blipFill>
        <p:spPr>
          <a:xfrm>
            <a:off x="957943" y="664029"/>
            <a:ext cx="10678886" cy="4800600"/>
          </a:xfrm>
        </p:spPr>
      </p:pic>
    </p:spTree>
    <p:extLst>
      <p:ext uri="{BB962C8B-B14F-4D97-AF65-F5344CB8AC3E}">
        <p14:creationId xmlns:p14="http://schemas.microsoft.com/office/powerpoint/2010/main" val="4014702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6FED9C-5D51-75C8-D79A-5A203ABED76D}"/>
              </a:ext>
            </a:extLst>
          </p:cNvPr>
          <p:cNvPicPr>
            <a:picLocks noChangeAspect="1"/>
          </p:cNvPicPr>
          <p:nvPr/>
        </p:nvPicPr>
        <p:blipFill>
          <a:blip r:embed="rId2"/>
          <a:stretch>
            <a:fillRect/>
          </a:stretch>
        </p:blipFill>
        <p:spPr>
          <a:xfrm>
            <a:off x="283028" y="411709"/>
            <a:ext cx="7837715" cy="5782262"/>
          </a:xfrm>
          <a:prstGeom prst="rect">
            <a:avLst/>
          </a:prstGeom>
        </p:spPr>
      </p:pic>
      <p:pic>
        <p:nvPicPr>
          <p:cNvPr id="7" name="Picture 6">
            <a:extLst>
              <a:ext uri="{FF2B5EF4-FFF2-40B4-BE49-F238E27FC236}">
                <a16:creationId xmlns:a16="http://schemas.microsoft.com/office/drawing/2014/main" id="{A3FCBBCE-CF7B-4917-EA44-67FB7AC31DC3}"/>
              </a:ext>
            </a:extLst>
          </p:cNvPr>
          <p:cNvPicPr>
            <a:picLocks noChangeAspect="1"/>
          </p:cNvPicPr>
          <p:nvPr/>
        </p:nvPicPr>
        <p:blipFill>
          <a:blip r:embed="rId3"/>
          <a:stretch>
            <a:fillRect/>
          </a:stretch>
        </p:blipFill>
        <p:spPr>
          <a:xfrm>
            <a:off x="8305620" y="2166257"/>
            <a:ext cx="3886380" cy="1937657"/>
          </a:xfrm>
          <a:prstGeom prst="rect">
            <a:avLst/>
          </a:prstGeom>
        </p:spPr>
      </p:pic>
    </p:spTree>
    <p:extLst>
      <p:ext uri="{BB962C8B-B14F-4D97-AF65-F5344CB8AC3E}">
        <p14:creationId xmlns:p14="http://schemas.microsoft.com/office/powerpoint/2010/main" val="3818201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CCEAF619-D5CC-464E-AAF6-0279638F228A}"/>
              </a:ext>
            </a:extLst>
          </p:cNvPr>
          <p:cNvGraphicFramePr>
            <a:graphicFrameLocks noGrp="1"/>
          </p:cNvGraphicFramePr>
          <p:nvPr>
            <p:ph idx="1"/>
          </p:nvPr>
        </p:nvGraphicFramePr>
        <p:xfrm>
          <a:off x="889686" y="1994049"/>
          <a:ext cx="8081322" cy="2918746"/>
        </p:xfrm>
        <a:graphic>
          <a:graphicData uri="http://schemas.openxmlformats.org/drawingml/2006/table">
            <a:tbl>
              <a:tblPr/>
              <a:tblGrid>
                <a:gridCol w="1346887">
                  <a:extLst>
                    <a:ext uri="{9D8B030D-6E8A-4147-A177-3AD203B41FA5}">
                      <a16:colId xmlns:a16="http://schemas.microsoft.com/office/drawing/2014/main" val="3166496807"/>
                    </a:ext>
                  </a:extLst>
                </a:gridCol>
                <a:gridCol w="1346887">
                  <a:extLst>
                    <a:ext uri="{9D8B030D-6E8A-4147-A177-3AD203B41FA5}">
                      <a16:colId xmlns:a16="http://schemas.microsoft.com/office/drawing/2014/main" val="1923572089"/>
                    </a:ext>
                  </a:extLst>
                </a:gridCol>
                <a:gridCol w="1346887">
                  <a:extLst>
                    <a:ext uri="{9D8B030D-6E8A-4147-A177-3AD203B41FA5}">
                      <a16:colId xmlns:a16="http://schemas.microsoft.com/office/drawing/2014/main" val="1835977514"/>
                    </a:ext>
                  </a:extLst>
                </a:gridCol>
                <a:gridCol w="1346887">
                  <a:extLst>
                    <a:ext uri="{9D8B030D-6E8A-4147-A177-3AD203B41FA5}">
                      <a16:colId xmlns:a16="http://schemas.microsoft.com/office/drawing/2014/main" val="3524325872"/>
                    </a:ext>
                  </a:extLst>
                </a:gridCol>
                <a:gridCol w="1346887">
                  <a:extLst>
                    <a:ext uri="{9D8B030D-6E8A-4147-A177-3AD203B41FA5}">
                      <a16:colId xmlns:a16="http://schemas.microsoft.com/office/drawing/2014/main" val="2873368370"/>
                    </a:ext>
                  </a:extLst>
                </a:gridCol>
                <a:gridCol w="1346887">
                  <a:extLst>
                    <a:ext uri="{9D8B030D-6E8A-4147-A177-3AD203B41FA5}">
                      <a16:colId xmlns:a16="http://schemas.microsoft.com/office/drawing/2014/main" val="1657683892"/>
                    </a:ext>
                  </a:extLst>
                </a:gridCol>
              </a:tblGrid>
              <a:tr h="555952">
                <a:tc>
                  <a:txBody>
                    <a:bodyPr/>
                    <a:lstStyle/>
                    <a:p>
                      <a:pPr algn="l" fontAlgn="base"/>
                      <a:r>
                        <a:rPr lang="en-IN" sz="1400" b="1" cap="all" dirty="0">
                          <a:solidFill>
                            <a:srgbClr val="666666"/>
                          </a:solidFill>
                          <a:effectLst/>
                          <a:latin typeface="inherit"/>
                        </a:rPr>
                        <a:t>SUBJECT</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cap="all" dirty="0">
                          <a:solidFill>
                            <a:srgbClr val="666666"/>
                          </a:solidFill>
                          <a:effectLst/>
                          <a:latin typeface="inherit"/>
                        </a:rPr>
                        <a:t>AGE X</a:t>
                      </a:r>
                    </a:p>
                  </a:txBody>
                  <a:tcPr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cap="all">
                          <a:solidFill>
                            <a:srgbClr val="666666"/>
                          </a:solidFill>
                          <a:effectLst/>
                          <a:latin typeface="inherit"/>
                        </a:rPr>
                        <a:t>GLUCOSE LEVEL Y</a:t>
                      </a:r>
                    </a:p>
                  </a:txBody>
                  <a:tcPr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cap="all">
                          <a:solidFill>
                            <a:srgbClr val="666666"/>
                          </a:solidFill>
                          <a:effectLst/>
                          <a:latin typeface="inherit"/>
                        </a:rPr>
                        <a:t>XY</a:t>
                      </a:r>
                    </a:p>
                  </a:txBody>
                  <a:tcPr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cap="all">
                          <a:solidFill>
                            <a:srgbClr val="666666"/>
                          </a:solidFill>
                          <a:effectLst/>
                          <a:latin typeface="inherit"/>
                        </a:rPr>
                        <a:t>X</a:t>
                      </a:r>
                      <a:r>
                        <a:rPr lang="en-IN" sz="1400" b="1" cap="all" baseline="30000">
                          <a:solidFill>
                            <a:srgbClr val="666666"/>
                          </a:solidFill>
                          <a:effectLst/>
                          <a:latin typeface="inherit"/>
                        </a:rPr>
                        <a:t>2</a:t>
                      </a:r>
                      <a:endParaRPr lang="en-IN" sz="1400" b="1" cap="all">
                        <a:solidFill>
                          <a:srgbClr val="666666"/>
                        </a:solidFill>
                        <a:effectLst/>
                        <a:latin typeface="inherit"/>
                      </a:endParaRPr>
                    </a:p>
                  </a:txBody>
                  <a:tcPr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cap="all">
                          <a:solidFill>
                            <a:srgbClr val="666666"/>
                          </a:solidFill>
                          <a:effectLst/>
                          <a:latin typeface="inherit"/>
                        </a:rPr>
                        <a:t>Y</a:t>
                      </a:r>
                      <a:r>
                        <a:rPr lang="en-IN" sz="1400" b="1" cap="all" baseline="30000">
                          <a:solidFill>
                            <a:srgbClr val="666666"/>
                          </a:solidFill>
                          <a:effectLst/>
                          <a:latin typeface="inherit"/>
                        </a:rPr>
                        <a:t>2</a:t>
                      </a:r>
                      <a:endParaRPr lang="en-IN" sz="1400" b="1" cap="all">
                        <a:solidFill>
                          <a:srgbClr val="666666"/>
                        </a:solidFill>
                        <a:effectLst/>
                        <a:latin typeface="inherit"/>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47930829"/>
                  </a:ext>
                </a:extLst>
              </a:tr>
              <a:tr h="337542">
                <a:tc>
                  <a:txBody>
                    <a:bodyPr/>
                    <a:lstStyle/>
                    <a:p>
                      <a:pPr algn="l" fontAlgn="base"/>
                      <a:r>
                        <a:rPr lang="en-IN" sz="1400" b="1">
                          <a:effectLst/>
                          <a:latin typeface="inherit"/>
                        </a:rPr>
                        <a:t>1</a:t>
                      </a:r>
                    </a:p>
                  </a:txBody>
                  <a:tcPr marR="95250" marT="57150" marB="57150" anchor="ctr">
                    <a:lnL w="12700" cap="flat" cmpd="sng" algn="ctr">
                      <a:solidFill>
                        <a:schemeClr val="tx1"/>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dirty="0">
                          <a:effectLst/>
                          <a:latin typeface="inherit"/>
                        </a:rPr>
                        <a:t>43</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dirty="0">
                          <a:effectLst/>
                          <a:latin typeface="inherit"/>
                        </a:rPr>
                        <a:t>99</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4257</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1849</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9801</a:t>
                      </a:r>
                    </a:p>
                  </a:txBody>
                  <a:tcPr marR="95250" marT="57150" marB="57150" anchor="ctr">
                    <a:lnL>
                      <a:noFill/>
                    </a:lnL>
                    <a:lnR w="12700" cap="flat" cmpd="sng" algn="ctr">
                      <a:solidFill>
                        <a:schemeClr val="tx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7025323"/>
                  </a:ext>
                </a:extLst>
              </a:tr>
              <a:tr h="337542">
                <a:tc>
                  <a:txBody>
                    <a:bodyPr/>
                    <a:lstStyle/>
                    <a:p>
                      <a:pPr algn="l" fontAlgn="base"/>
                      <a:r>
                        <a:rPr lang="en-IN" sz="1400" b="1">
                          <a:effectLst/>
                          <a:latin typeface="inherit"/>
                        </a:rPr>
                        <a:t>2</a:t>
                      </a:r>
                    </a:p>
                  </a:txBody>
                  <a:tcPr marR="95250" marT="57150" marB="57150" anchor="ctr">
                    <a:lnL w="12700" cap="flat" cmpd="sng" algn="ctr">
                      <a:solidFill>
                        <a:schemeClr val="tx1"/>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21</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65</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dirty="0">
                          <a:effectLst/>
                          <a:latin typeface="inherit"/>
                        </a:rPr>
                        <a:t>1365</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441</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4225</a:t>
                      </a:r>
                    </a:p>
                  </a:txBody>
                  <a:tcPr marR="95250" marT="57150" marB="57150" anchor="ctr">
                    <a:lnL>
                      <a:noFill/>
                    </a:lnL>
                    <a:lnR w="12700" cap="flat" cmpd="sng" algn="ctr">
                      <a:solidFill>
                        <a:schemeClr val="tx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34836144"/>
                  </a:ext>
                </a:extLst>
              </a:tr>
              <a:tr h="337542">
                <a:tc>
                  <a:txBody>
                    <a:bodyPr/>
                    <a:lstStyle/>
                    <a:p>
                      <a:pPr algn="l" fontAlgn="base"/>
                      <a:r>
                        <a:rPr lang="en-IN" sz="1400" b="1" dirty="0">
                          <a:effectLst/>
                          <a:latin typeface="inherit"/>
                        </a:rPr>
                        <a:t>3</a:t>
                      </a:r>
                    </a:p>
                  </a:txBody>
                  <a:tcPr marR="95250" marT="57150" marB="57150" anchor="ctr">
                    <a:lnL w="12700" cap="flat" cmpd="sng" algn="ctr">
                      <a:solidFill>
                        <a:schemeClr val="tx1"/>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25</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79</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1975</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625</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dirty="0">
                          <a:effectLst/>
                          <a:latin typeface="inherit"/>
                        </a:rPr>
                        <a:t>6241</a:t>
                      </a:r>
                    </a:p>
                  </a:txBody>
                  <a:tcPr marR="95250" marT="57150" marB="57150" anchor="ctr">
                    <a:lnL>
                      <a:noFill/>
                    </a:lnL>
                    <a:lnR w="12700" cap="flat" cmpd="sng" algn="ctr">
                      <a:solidFill>
                        <a:schemeClr val="tx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2840723"/>
                  </a:ext>
                </a:extLst>
              </a:tr>
              <a:tr h="337542">
                <a:tc>
                  <a:txBody>
                    <a:bodyPr/>
                    <a:lstStyle/>
                    <a:p>
                      <a:pPr algn="l" fontAlgn="base"/>
                      <a:r>
                        <a:rPr lang="en-IN" sz="1400" b="1">
                          <a:effectLst/>
                          <a:latin typeface="inherit"/>
                        </a:rPr>
                        <a:t>4</a:t>
                      </a:r>
                    </a:p>
                  </a:txBody>
                  <a:tcPr marR="95250" marT="57150" marB="57150" anchor="ctr">
                    <a:lnL w="12700" cap="flat" cmpd="sng" algn="ctr">
                      <a:solidFill>
                        <a:schemeClr val="tx1"/>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42</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75</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3150</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dirty="0">
                          <a:effectLst/>
                          <a:latin typeface="inherit"/>
                        </a:rPr>
                        <a:t>1764</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dirty="0">
                          <a:effectLst/>
                          <a:latin typeface="inherit"/>
                        </a:rPr>
                        <a:t>5625</a:t>
                      </a:r>
                    </a:p>
                  </a:txBody>
                  <a:tcPr marR="95250" marT="57150" marB="57150" anchor="ctr">
                    <a:lnL>
                      <a:noFill/>
                    </a:lnL>
                    <a:lnR w="12700" cap="flat" cmpd="sng" algn="ctr">
                      <a:solidFill>
                        <a:schemeClr val="tx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09760459"/>
                  </a:ext>
                </a:extLst>
              </a:tr>
              <a:tr h="337542">
                <a:tc>
                  <a:txBody>
                    <a:bodyPr/>
                    <a:lstStyle/>
                    <a:p>
                      <a:pPr algn="l" fontAlgn="base"/>
                      <a:r>
                        <a:rPr lang="en-IN" sz="1400" b="1">
                          <a:effectLst/>
                          <a:latin typeface="inherit"/>
                        </a:rPr>
                        <a:t>5</a:t>
                      </a:r>
                    </a:p>
                  </a:txBody>
                  <a:tcPr marR="95250" marT="57150" marB="57150" anchor="ctr">
                    <a:lnL w="12700" cap="flat" cmpd="sng" algn="ctr">
                      <a:solidFill>
                        <a:schemeClr val="tx1"/>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dirty="0">
                          <a:effectLst/>
                          <a:latin typeface="inherit"/>
                        </a:rPr>
                        <a:t>57</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87</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dirty="0">
                          <a:effectLst/>
                          <a:latin typeface="inherit"/>
                        </a:rPr>
                        <a:t>4959</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dirty="0">
                          <a:effectLst/>
                          <a:latin typeface="inherit"/>
                        </a:rPr>
                        <a:t>3249</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7569</a:t>
                      </a:r>
                    </a:p>
                  </a:txBody>
                  <a:tcPr marR="95250" marT="57150" marB="57150" anchor="ctr">
                    <a:lnL>
                      <a:noFill/>
                    </a:lnL>
                    <a:lnR w="12700" cap="flat" cmpd="sng" algn="ctr">
                      <a:solidFill>
                        <a:schemeClr val="tx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73843134"/>
                  </a:ext>
                </a:extLst>
              </a:tr>
              <a:tr h="337542">
                <a:tc>
                  <a:txBody>
                    <a:bodyPr/>
                    <a:lstStyle/>
                    <a:p>
                      <a:pPr algn="l" fontAlgn="base"/>
                      <a:r>
                        <a:rPr lang="en-IN" sz="1400" b="1">
                          <a:effectLst/>
                          <a:latin typeface="inherit"/>
                        </a:rPr>
                        <a:t>6</a:t>
                      </a:r>
                    </a:p>
                  </a:txBody>
                  <a:tcPr marR="95250" marT="57150" marB="57150" anchor="ctr">
                    <a:lnL w="12700" cap="flat" cmpd="sng" algn="ctr">
                      <a:solidFill>
                        <a:schemeClr val="tx1"/>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59</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81</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dirty="0">
                          <a:effectLst/>
                          <a:latin typeface="inherit"/>
                        </a:rPr>
                        <a:t>4779</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3481</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6561</a:t>
                      </a:r>
                    </a:p>
                  </a:txBody>
                  <a:tcPr marR="95250" marT="57150" marB="57150" anchor="ctr">
                    <a:lnL>
                      <a:noFill/>
                    </a:lnL>
                    <a:lnR w="12700" cap="flat" cmpd="sng" algn="ctr">
                      <a:solidFill>
                        <a:schemeClr val="tx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71156035"/>
                  </a:ext>
                </a:extLst>
              </a:tr>
              <a:tr h="337542">
                <a:tc>
                  <a:txBody>
                    <a:bodyPr/>
                    <a:lstStyle/>
                    <a:p>
                      <a:pPr algn="l" fontAlgn="base"/>
                      <a:r>
                        <a:rPr lang="el-GR" sz="1400" b="1">
                          <a:effectLst/>
                          <a:latin typeface="inherit"/>
                        </a:rPr>
                        <a:t>Σ</a:t>
                      </a:r>
                    </a:p>
                  </a:txBody>
                  <a:tcPr marR="95250" marT="57150" marB="57150" anchor="ctr">
                    <a:lnL w="12700" cap="flat" cmpd="sng" algn="ctr">
                      <a:solidFill>
                        <a:schemeClr val="tx1"/>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400" b="1">
                          <a:effectLst/>
                          <a:latin typeface="inherit"/>
                        </a:rPr>
                        <a:t>247</a:t>
                      </a:r>
                    </a:p>
                  </a:txBody>
                  <a:tcPr marR="95250" marT="57150" marB="57150"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400" b="1">
                          <a:effectLst/>
                          <a:latin typeface="inherit"/>
                        </a:rPr>
                        <a:t>486</a:t>
                      </a:r>
                    </a:p>
                  </a:txBody>
                  <a:tcPr marR="95250" marT="57150" marB="57150"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400" b="1">
                          <a:effectLst/>
                          <a:latin typeface="inherit"/>
                        </a:rPr>
                        <a:t>20485</a:t>
                      </a:r>
                    </a:p>
                  </a:txBody>
                  <a:tcPr marR="95250" marT="57150" marB="57150"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400" b="1">
                          <a:effectLst/>
                          <a:latin typeface="inherit"/>
                        </a:rPr>
                        <a:t>11409</a:t>
                      </a:r>
                    </a:p>
                  </a:txBody>
                  <a:tcPr marR="95250" marT="57150" marB="57150"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400" b="1" dirty="0">
                          <a:effectLst/>
                          <a:latin typeface="inherit"/>
                        </a:rPr>
                        <a:t>40022</a:t>
                      </a:r>
                    </a:p>
                  </a:txBody>
                  <a:tcPr marR="95250" marT="57150" marB="57150" anchor="ctr">
                    <a:lnL>
                      <a:noFill/>
                    </a:lnL>
                    <a:lnR w="12700" cap="flat" cmpd="sng" algn="ctr">
                      <a:solidFill>
                        <a:schemeClr val="tx1"/>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7688492"/>
                  </a:ext>
                </a:extLst>
              </a:tr>
            </a:tbl>
          </a:graphicData>
        </a:graphic>
      </p:graphicFrame>
      <p:sp>
        <p:nvSpPr>
          <p:cNvPr id="2" name="Slide Number Placeholder 1">
            <a:extLst>
              <a:ext uri="{FF2B5EF4-FFF2-40B4-BE49-F238E27FC236}">
                <a16:creationId xmlns:a16="http://schemas.microsoft.com/office/drawing/2014/main" id="{02A66921-D928-48E0-A1DA-0E82C98F058D}"/>
              </a:ext>
            </a:extLst>
          </p:cNvPr>
          <p:cNvSpPr>
            <a:spLocks noGrp="1"/>
          </p:cNvSpPr>
          <p:nvPr>
            <p:ph type="sldNum" sz="quarter" idx="12"/>
          </p:nvPr>
        </p:nvSpPr>
        <p:spPr/>
        <p:txBody>
          <a:bodyPr/>
          <a:lstStyle/>
          <a:p>
            <a:fld id="{BE9E9CF8-411C-534F-ACCE-E5CD2A84B69C}" type="slidenum">
              <a:rPr lang="en-US" smtClean="0"/>
              <a:t>29</a:t>
            </a:fld>
            <a:endParaRPr lang="en-US"/>
          </a:p>
        </p:txBody>
      </p:sp>
      <p:sp>
        <p:nvSpPr>
          <p:cNvPr id="12" name="TextBox 11">
            <a:extLst>
              <a:ext uri="{FF2B5EF4-FFF2-40B4-BE49-F238E27FC236}">
                <a16:creationId xmlns:a16="http://schemas.microsoft.com/office/drawing/2014/main" id="{A1069857-6AC2-1F48-9C27-4B8678C8F77A}"/>
              </a:ext>
            </a:extLst>
          </p:cNvPr>
          <p:cNvSpPr txBox="1"/>
          <p:nvPr/>
        </p:nvSpPr>
        <p:spPr>
          <a:xfrm>
            <a:off x="556055" y="5136752"/>
            <a:ext cx="11479426" cy="1477328"/>
          </a:xfrm>
          <a:prstGeom prst="rect">
            <a:avLst/>
          </a:prstGeom>
          <a:noFill/>
        </p:spPr>
        <p:txBody>
          <a:bodyPr wrap="square" rtlCol="0">
            <a:spAutoFit/>
          </a:bodyPr>
          <a:lstStyle/>
          <a:p>
            <a:pPr fontAlgn="base"/>
            <a:r>
              <a:rPr lang="en-IN" dirty="0"/>
              <a:t>The correlation coefficient =</a:t>
            </a:r>
          </a:p>
          <a:p>
            <a:pPr fontAlgn="base"/>
            <a:r>
              <a:rPr lang="en-IN" dirty="0"/>
              <a:t>6(20,485) – (247 × 486) / [√[[6(11,409) – (247</a:t>
            </a:r>
            <a:r>
              <a:rPr lang="en-IN" baseline="30000" dirty="0"/>
              <a:t>2</a:t>
            </a:r>
            <a:r>
              <a:rPr lang="en-IN" dirty="0"/>
              <a:t>)] × [6(40,022) – 486</a:t>
            </a:r>
            <a:r>
              <a:rPr lang="en-IN" baseline="30000" dirty="0"/>
              <a:t>2</a:t>
            </a:r>
            <a:r>
              <a:rPr lang="en-IN" dirty="0"/>
              <a:t>]]].    = </a:t>
            </a:r>
            <a:r>
              <a:rPr lang="en-IN" dirty="0">
                <a:solidFill>
                  <a:srgbClr val="C00000"/>
                </a:solidFill>
              </a:rPr>
              <a:t>0.5298      (strength and direction)</a:t>
            </a:r>
          </a:p>
          <a:p>
            <a:pPr fontAlgn="base"/>
            <a:r>
              <a:rPr lang="en-IN" dirty="0"/>
              <a:t>The range of the correlation coefficient is from -1 to 1. </a:t>
            </a:r>
          </a:p>
          <a:p>
            <a:pPr fontAlgn="base"/>
            <a:r>
              <a:rPr lang="en-IN" dirty="0"/>
              <a:t>here result is 0.5298 or 52.98%, which means the variables have a moderate positive correlation( some what more ). We cant infer with 52.98% correlation that age has impact on rise in glucose levels. </a:t>
            </a:r>
            <a:r>
              <a:rPr lang="en-IN" b="1" dirty="0">
                <a:solidFill>
                  <a:srgbClr val="C00000"/>
                </a:solidFill>
              </a:rPr>
              <a:t>We need more data to </a:t>
            </a:r>
            <a:r>
              <a:rPr lang="en-IN" b="1" dirty="0" err="1">
                <a:solidFill>
                  <a:srgbClr val="C00000"/>
                </a:solidFill>
              </a:rPr>
              <a:t>analyze</a:t>
            </a:r>
            <a:endParaRPr lang="en-IN" b="1" dirty="0">
              <a:solidFill>
                <a:srgbClr val="C00000"/>
              </a:solidFill>
            </a:endParaRPr>
          </a:p>
        </p:txBody>
      </p:sp>
      <p:sp>
        <p:nvSpPr>
          <p:cNvPr id="13" name="TextBox 12">
            <a:extLst>
              <a:ext uri="{FF2B5EF4-FFF2-40B4-BE49-F238E27FC236}">
                <a16:creationId xmlns:a16="http://schemas.microsoft.com/office/drawing/2014/main" id="{AA974CAC-EFFC-2E49-B257-B3C29FE8C909}"/>
              </a:ext>
            </a:extLst>
          </p:cNvPr>
          <p:cNvSpPr txBox="1"/>
          <p:nvPr/>
        </p:nvSpPr>
        <p:spPr>
          <a:xfrm>
            <a:off x="9564129" y="2055813"/>
            <a:ext cx="2098589" cy="2308324"/>
          </a:xfrm>
          <a:prstGeom prst="rect">
            <a:avLst/>
          </a:prstGeom>
          <a:noFill/>
        </p:spPr>
        <p:txBody>
          <a:bodyPr wrap="square" rtlCol="0">
            <a:spAutoFit/>
          </a:bodyPr>
          <a:lstStyle/>
          <a:p>
            <a:pPr fontAlgn="base"/>
            <a:r>
              <a:rPr lang="en-IN" dirty="0"/>
              <a:t>From our table:</a:t>
            </a:r>
          </a:p>
          <a:p>
            <a:pPr fontAlgn="base"/>
            <a:r>
              <a:rPr lang="el-GR" dirty="0"/>
              <a:t>Σ</a:t>
            </a:r>
            <a:r>
              <a:rPr lang="en-IN" dirty="0"/>
              <a:t>x = 247</a:t>
            </a:r>
          </a:p>
          <a:p>
            <a:pPr fontAlgn="base"/>
            <a:r>
              <a:rPr lang="el-GR" dirty="0"/>
              <a:t>Σ</a:t>
            </a:r>
            <a:r>
              <a:rPr lang="en-IN" dirty="0"/>
              <a:t>y = 486</a:t>
            </a:r>
          </a:p>
          <a:p>
            <a:pPr fontAlgn="base"/>
            <a:r>
              <a:rPr lang="el-GR" dirty="0"/>
              <a:t>Σ</a:t>
            </a:r>
            <a:r>
              <a:rPr lang="en-IN" dirty="0" err="1"/>
              <a:t>xy</a:t>
            </a:r>
            <a:r>
              <a:rPr lang="en-IN" dirty="0"/>
              <a:t> = 20,485</a:t>
            </a:r>
          </a:p>
          <a:p>
            <a:pPr fontAlgn="base"/>
            <a:r>
              <a:rPr lang="el-GR" dirty="0"/>
              <a:t>Σ</a:t>
            </a:r>
            <a:r>
              <a:rPr lang="en-IN" dirty="0"/>
              <a:t>x</a:t>
            </a:r>
            <a:r>
              <a:rPr lang="en-IN" baseline="30000" dirty="0"/>
              <a:t>2</a:t>
            </a:r>
            <a:r>
              <a:rPr lang="en-IN" dirty="0"/>
              <a:t> = 11,409</a:t>
            </a:r>
          </a:p>
          <a:p>
            <a:pPr fontAlgn="base"/>
            <a:r>
              <a:rPr lang="el-GR" dirty="0"/>
              <a:t>Σ</a:t>
            </a:r>
            <a:r>
              <a:rPr lang="en-IN" dirty="0"/>
              <a:t>y</a:t>
            </a:r>
            <a:r>
              <a:rPr lang="en-IN" baseline="30000" dirty="0"/>
              <a:t>2</a:t>
            </a:r>
            <a:r>
              <a:rPr lang="en-IN" dirty="0"/>
              <a:t> = 40,022</a:t>
            </a:r>
          </a:p>
          <a:p>
            <a:pPr fontAlgn="base"/>
            <a:r>
              <a:rPr lang="en-IN" dirty="0"/>
              <a:t>n is the sample size=6</a:t>
            </a:r>
            <a:endParaRPr lang="en-US" dirty="0"/>
          </a:p>
        </p:txBody>
      </p:sp>
      <p:sp>
        <p:nvSpPr>
          <p:cNvPr id="15" name="TextBox 14">
            <a:extLst>
              <a:ext uri="{FF2B5EF4-FFF2-40B4-BE49-F238E27FC236}">
                <a16:creationId xmlns:a16="http://schemas.microsoft.com/office/drawing/2014/main" id="{06FFE143-2518-BA40-A174-B9593179ECD0}"/>
              </a:ext>
            </a:extLst>
          </p:cNvPr>
          <p:cNvSpPr txBox="1"/>
          <p:nvPr/>
        </p:nvSpPr>
        <p:spPr>
          <a:xfrm>
            <a:off x="469556" y="248464"/>
            <a:ext cx="2826992" cy="523220"/>
          </a:xfrm>
          <a:prstGeom prst="rect">
            <a:avLst/>
          </a:prstGeom>
          <a:noFill/>
        </p:spPr>
        <p:txBody>
          <a:bodyPr wrap="none" rtlCol="0">
            <a:spAutoFit/>
          </a:bodyPr>
          <a:lstStyle/>
          <a:p>
            <a:r>
              <a:rPr lang="en-US" sz="2800" dirty="0"/>
              <a:t>Example problem:</a:t>
            </a:r>
          </a:p>
        </p:txBody>
      </p:sp>
      <p:sp>
        <p:nvSpPr>
          <p:cNvPr id="17" name="TextBox 16">
            <a:extLst>
              <a:ext uri="{FF2B5EF4-FFF2-40B4-BE49-F238E27FC236}">
                <a16:creationId xmlns:a16="http://schemas.microsoft.com/office/drawing/2014/main" id="{664ADAF0-12F4-5147-8A3F-A96B05278353}"/>
              </a:ext>
            </a:extLst>
          </p:cNvPr>
          <p:cNvSpPr txBox="1"/>
          <p:nvPr/>
        </p:nvSpPr>
        <p:spPr>
          <a:xfrm>
            <a:off x="685800" y="739705"/>
            <a:ext cx="6843713" cy="923330"/>
          </a:xfrm>
          <a:prstGeom prst="rect">
            <a:avLst/>
          </a:prstGeom>
          <a:solidFill>
            <a:srgbClr val="92D050"/>
          </a:solidFill>
          <a:ln w="38100">
            <a:solidFill>
              <a:schemeClr val="accent1"/>
            </a:solidFill>
          </a:ln>
          <a:effectLst/>
        </p:spPr>
        <p:txBody>
          <a:bodyPr wrap="square" rtlCol="0">
            <a:spAutoFit/>
          </a:bodyPr>
          <a:lstStyle/>
          <a:p>
            <a:r>
              <a:rPr lang="en-US" b="1" dirty="0"/>
              <a:t>Business problem: The healthcare industry want to develop a </a:t>
            </a:r>
          </a:p>
          <a:p>
            <a:r>
              <a:rPr lang="en-US" b="1" dirty="0"/>
              <a:t>medication to control glucose levels. For this it want to study does age</a:t>
            </a:r>
          </a:p>
          <a:p>
            <a:r>
              <a:rPr lang="en-US" b="1" dirty="0"/>
              <a:t>have impact on raise in glucose levels</a:t>
            </a:r>
          </a:p>
        </p:txBody>
      </p:sp>
      <p:pic>
        <p:nvPicPr>
          <p:cNvPr id="18" name="Picture 2">
            <a:extLst>
              <a:ext uri="{FF2B5EF4-FFF2-40B4-BE49-F238E27FC236}">
                <a16:creationId xmlns:a16="http://schemas.microsoft.com/office/drawing/2014/main" id="{02696B5E-D09F-0C4E-9E3E-87E69438A4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18" t="19187" r="5348" b="21437"/>
          <a:stretch/>
        </p:blipFill>
        <p:spPr bwMode="auto">
          <a:xfrm>
            <a:off x="7858124" y="375136"/>
            <a:ext cx="4029075" cy="108108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96C69B7-1CA4-4B9E-A09C-EE3EE5A8EF29}"/>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04085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5E3F0E-8227-232D-59A8-E985CF7E9B35}"/>
              </a:ext>
            </a:extLst>
          </p:cNvPr>
          <p:cNvSpPr>
            <a:spLocks noGrp="1"/>
          </p:cNvSpPr>
          <p:nvPr>
            <p:ph type="sldNum" sz="quarter" idx="12"/>
          </p:nvPr>
        </p:nvSpPr>
        <p:spPr/>
        <p:txBody>
          <a:bodyPr/>
          <a:lstStyle/>
          <a:p>
            <a:fld id="{BE9E9CF8-411C-534F-ACCE-E5CD2A84B69C}" type="slidenum">
              <a:rPr lang="en-US" smtClean="0"/>
              <a:t>3</a:t>
            </a:fld>
            <a:endParaRPr lang="en-US"/>
          </a:p>
        </p:txBody>
      </p:sp>
      <p:pic>
        <p:nvPicPr>
          <p:cNvPr id="6" name="Picture 5" descr="A diagram with writing on it&#10;&#10;Description automatically generated">
            <a:extLst>
              <a:ext uri="{FF2B5EF4-FFF2-40B4-BE49-F238E27FC236}">
                <a16:creationId xmlns:a16="http://schemas.microsoft.com/office/drawing/2014/main" id="{650EB210-D961-9BD7-9607-269A2581C50B}"/>
              </a:ext>
            </a:extLst>
          </p:cNvPr>
          <p:cNvPicPr>
            <a:picLocks noChangeAspect="1"/>
          </p:cNvPicPr>
          <p:nvPr/>
        </p:nvPicPr>
        <p:blipFill>
          <a:blip r:embed="rId2"/>
          <a:stretch>
            <a:fillRect/>
          </a:stretch>
        </p:blipFill>
        <p:spPr>
          <a:xfrm>
            <a:off x="0" y="136525"/>
            <a:ext cx="12192000" cy="6584949"/>
          </a:xfrm>
          <a:prstGeom prst="rect">
            <a:avLst/>
          </a:prstGeom>
        </p:spPr>
      </p:pic>
    </p:spTree>
    <p:extLst>
      <p:ext uri="{BB962C8B-B14F-4D97-AF65-F5344CB8AC3E}">
        <p14:creationId xmlns:p14="http://schemas.microsoft.com/office/powerpoint/2010/main" val="3338943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7EF5800-3FC6-E048-1FFA-2A122F307C04}"/>
              </a:ext>
            </a:extLst>
          </p:cNvPr>
          <p:cNvPicPr>
            <a:picLocks noGrp="1" noChangeAspect="1"/>
          </p:cNvPicPr>
          <p:nvPr>
            <p:ph idx="1"/>
          </p:nvPr>
        </p:nvPicPr>
        <p:blipFill>
          <a:blip r:embed="rId2"/>
          <a:stretch>
            <a:fillRect/>
          </a:stretch>
        </p:blipFill>
        <p:spPr>
          <a:xfrm>
            <a:off x="2869808" y="464234"/>
            <a:ext cx="5078437" cy="5712729"/>
          </a:xfrm>
        </p:spPr>
      </p:pic>
      <p:sp>
        <p:nvSpPr>
          <p:cNvPr id="4" name="Slide Number Placeholder 3">
            <a:extLst>
              <a:ext uri="{FF2B5EF4-FFF2-40B4-BE49-F238E27FC236}">
                <a16:creationId xmlns:a16="http://schemas.microsoft.com/office/drawing/2014/main" id="{24CC1869-D968-5C64-0147-29203FA6D430}"/>
              </a:ext>
            </a:extLst>
          </p:cNvPr>
          <p:cNvSpPr>
            <a:spLocks noGrp="1"/>
          </p:cNvSpPr>
          <p:nvPr>
            <p:ph type="sldNum" sz="quarter" idx="12"/>
          </p:nvPr>
        </p:nvSpPr>
        <p:spPr/>
        <p:txBody>
          <a:bodyPr/>
          <a:lstStyle/>
          <a:p>
            <a:fld id="{BE9E9CF8-411C-534F-ACCE-E5CD2A84B69C}" type="slidenum">
              <a:rPr lang="en-US" smtClean="0"/>
              <a:t>30</a:t>
            </a:fld>
            <a:endParaRPr lang="en-US"/>
          </a:p>
        </p:txBody>
      </p:sp>
    </p:spTree>
    <p:extLst>
      <p:ext uri="{BB962C8B-B14F-4D97-AF65-F5344CB8AC3E}">
        <p14:creationId xmlns:p14="http://schemas.microsoft.com/office/powerpoint/2010/main" val="2505614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B7C807-BA1E-908F-4399-680DD52984F6}"/>
              </a:ext>
            </a:extLst>
          </p:cNvPr>
          <p:cNvPicPr>
            <a:picLocks noChangeAspect="1"/>
          </p:cNvPicPr>
          <p:nvPr/>
        </p:nvPicPr>
        <p:blipFill>
          <a:blip r:embed="rId2"/>
          <a:stretch>
            <a:fillRect/>
          </a:stretch>
        </p:blipFill>
        <p:spPr>
          <a:xfrm>
            <a:off x="1110342" y="805543"/>
            <a:ext cx="9927771" cy="5029200"/>
          </a:xfrm>
          <a:prstGeom prst="rect">
            <a:avLst/>
          </a:prstGeom>
        </p:spPr>
      </p:pic>
    </p:spTree>
    <p:extLst>
      <p:ext uri="{BB962C8B-B14F-4D97-AF65-F5344CB8AC3E}">
        <p14:creationId xmlns:p14="http://schemas.microsoft.com/office/powerpoint/2010/main" val="3018872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1182" y="488141"/>
            <a:ext cx="10874326" cy="565313"/>
          </a:xfrm>
          <a:prstGeom prst="rect">
            <a:avLst/>
          </a:prstGeom>
        </p:spPr>
        <p:txBody>
          <a:bodyPr vert="horz" wrap="square" lIns="0" tIns="11206" rIns="0" bIns="0" rtlCol="0" anchor="ctr">
            <a:spAutoFit/>
          </a:bodyPr>
          <a:lstStyle/>
          <a:p>
            <a:pPr marL="11206">
              <a:lnSpc>
                <a:spcPct val="100000"/>
              </a:lnSpc>
              <a:spcBef>
                <a:spcPts val="88"/>
              </a:spcBef>
            </a:pPr>
            <a:r>
              <a:rPr lang="en-US" sz="3600" b="1" dirty="0"/>
              <a:t>Redundancy and Correlation Analysis</a:t>
            </a:r>
            <a:r>
              <a:rPr lang="en-US" sz="3600" b="1" dirty="0">
                <a:cs typeface="+mj-cs"/>
              </a:rPr>
              <a:t>: </a:t>
            </a:r>
            <a:r>
              <a:rPr sz="3600" b="1" spc="-4" dirty="0">
                <a:cs typeface="Times New Roman"/>
              </a:rPr>
              <a:t>Chi-square</a:t>
            </a:r>
            <a:r>
              <a:rPr sz="3600" b="1" spc="-66" dirty="0">
                <a:cs typeface="Times New Roman"/>
              </a:rPr>
              <a:t> </a:t>
            </a:r>
            <a:r>
              <a:rPr sz="3600" b="1" dirty="0">
                <a:cs typeface="Times New Roman"/>
              </a:rPr>
              <a:t>Test</a:t>
            </a:r>
          </a:p>
        </p:txBody>
      </p:sp>
      <p:sp>
        <p:nvSpPr>
          <p:cNvPr id="3" name="object 3"/>
          <p:cNvSpPr txBox="1"/>
          <p:nvPr/>
        </p:nvSpPr>
        <p:spPr>
          <a:xfrm>
            <a:off x="661182" y="1098222"/>
            <a:ext cx="11000935" cy="861696"/>
          </a:xfrm>
          <a:prstGeom prst="rect">
            <a:avLst/>
          </a:prstGeom>
        </p:spPr>
        <p:txBody>
          <a:bodyPr vert="horz" wrap="square" lIns="0" tIns="80122" rIns="0" bIns="0" rtlCol="0">
            <a:spAutoFit/>
          </a:bodyPr>
          <a:lstStyle/>
          <a:p>
            <a:pPr marL="291368" indent="-258309">
              <a:spcBef>
                <a:spcPts val="631"/>
              </a:spcBef>
              <a:buClr>
                <a:srgbClr val="0B7A9C"/>
              </a:buClr>
              <a:buSzPct val="75000"/>
              <a:buFont typeface="Lucida Sans Unicode"/>
              <a:buChar char="•"/>
              <a:tabLst>
                <a:tab pos="291929" algn="l"/>
              </a:tabLst>
            </a:pPr>
            <a:r>
              <a:rPr lang="en-GB" sz="2471" spc="-4" dirty="0">
                <a:latin typeface="Times New Roman"/>
                <a:cs typeface="Times New Roman"/>
              </a:rPr>
              <a:t>A correlation relationship </a:t>
            </a:r>
            <a:r>
              <a:rPr lang="en-GB" sz="2471" spc="-9" dirty="0">
                <a:latin typeface="Times New Roman"/>
                <a:cs typeface="Times New Roman"/>
              </a:rPr>
              <a:t>between </a:t>
            </a:r>
            <a:r>
              <a:rPr lang="en-GB" sz="2471" spc="-4" dirty="0">
                <a:latin typeface="Times New Roman"/>
                <a:cs typeface="Times New Roman"/>
              </a:rPr>
              <a:t>two categorical </a:t>
            </a:r>
            <a:r>
              <a:rPr lang="en-GB" sz="2471" dirty="0">
                <a:latin typeface="Times New Roman"/>
                <a:cs typeface="Times New Roman"/>
              </a:rPr>
              <a:t> </a:t>
            </a:r>
            <a:r>
              <a:rPr lang="en-GB" sz="2471" spc="-4" dirty="0">
                <a:latin typeface="Times New Roman"/>
                <a:cs typeface="Times New Roman"/>
              </a:rPr>
              <a:t>(discrete)</a:t>
            </a:r>
            <a:r>
              <a:rPr lang="en-GB" sz="2471" spc="-18" dirty="0">
                <a:latin typeface="Times New Roman"/>
                <a:cs typeface="Times New Roman"/>
              </a:rPr>
              <a:t> </a:t>
            </a:r>
            <a:r>
              <a:rPr lang="en-GB" sz="2471" spc="-4" dirty="0">
                <a:latin typeface="Times New Roman"/>
                <a:cs typeface="Times New Roman"/>
              </a:rPr>
              <a:t>attributes,</a:t>
            </a:r>
            <a:r>
              <a:rPr lang="en-GB" sz="2471" spc="-31" dirty="0">
                <a:latin typeface="Times New Roman"/>
                <a:cs typeface="Times New Roman"/>
              </a:rPr>
              <a:t> </a:t>
            </a:r>
            <a:r>
              <a:rPr lang="en-GB" sz="2603" i="1" spc="190" dirty="0">
                <a:latin typeface="Times New Roman"/>
                <a:cs typeface="Times New Roman"/>
              </a:rPr>
              <a:t>A</a:t>
            </a:r>
            <a:r>
              <a:rPr lang="en-GB" sz="2603" i="1" spc="-31" dirty="0">
                <a:latin typeface="Times New Roman"/>
                <a:cs typeface="Times New Roman"/>
              </a:rPr>
              <a:t> </a:t>
            </a:r>
            <a:r>
              <a:rPr lang="en-GB" sz="2471" spc="-4" dirty="0">
                <a:latin typeface="Times New Roman"/>
                <a:cs typeface="Times New Roman"/>
              </a:rPr>
              <a:t>and</a:t>
            </a:r>
            <a:r>
              <a:rPr lang="en-GB" sz="2471" dirty="0">
                <a:latin typeface="Times New Roman"/>
                <a:cs typeface="Times New Roman"/>
              </a:rPr>
              <a:t> </a:t>
            </a:r>
            <a:r>
              <a:rPr lang="en-GB" sz="2603" i="1" spc="4" dirty="0">
                <a:latin typeface="Times New Roman"/>
                <a:cs typeface="Times New Roman"/>
              </a:rPr>
              <a:t>B,</a:t>
            </a:r>
            <a:r>
              <a:rPr lang="en-GB" sz="2603" i="1" spc="-35" dirty="0">
                <a:latin typeface="Times New Roman"/>
                <a:cs typeface="Times New Roman"/>
              </a:rPr>
              <a:t> </a:t>
            </a:r>
            <a:r>
              <a:rPr lang="en-GB" sz="2471" spc="-9" dirty="0">
                <a:latin typeface="Times New Roman"/>
                <a:cs typeface="Times New Roman"/>
              </a:rPr>
              <a:t>can</a:t>
            </a:r>
            <a:r>
              <a:rPr lang="en-GB" sz="2471" dirty="0">
                <a:latin typeface="Times New Roman"/>
                <a:cs typeface="Times New Roman"/>
              </a:rPr>
              <a:t> be</a:t>
            </a:r>
            <a:r>
              <a:rPr lang="en-GB" sz="2471" spc="-9" dirty="0">
                <a:latin typeface="Times New Roman"/>
                <a:cs typeface="Times New Roman"/>
              </a:rPr>
              <a:t> </a:t>
            </a:r>
            <a:r>
              <a:rPr lang="en-GB" sz="2471" spc="-4" dirty="0">
                <a:latin typeface="Times New Roman"/>
                <a:cs typeface="Times New Roman"/>
              </a:rPr>
              <a:t>discovered</a:t>
            </a:r>
            <a:r>
              <a:rPr lang="en-GB" sz="2471" spc="-9" dirty="0">
                <a:latin typeface="Times New Roman"/>
                <a:cs typeface="Times New Roman"/>
              </a:rPr>
              <a:t> </a:t>
            </a:r>
            <a:r>
              <a:rPr lang="en-GB" sz="2471" dirty="0">
                <a:latin typeface="Times New Roman"/>
                <a:cs typeface="Times New Roman"/>
              </a:rPr>
              <a:t>by</a:t>
            </a:r>
            <a:r>
              <a:rPr lang="en-GB" sz="2471" spc="-13" dirty="0">
                <a:latin typeface="Times New Roman"/>
                <a:cs typeface="Times New Roman"/>
              </a:rPr>
              <a:t> </a:t>
            </a:r>
            <a:r>
              <a:rPr lang="en-GB" sz="2471" spc="-4" dirty="0">
                <a:latin typeface="Times New Roman"/>
                <a:cs typeface="Times New Roman"/>
              </a:rPr>
              <a:t>a </a:t>
            </a:r>
            <a:r>
              <a:rPr lang="en-GB" sz="2471" spc="-604" dirty="0">
                <a:latin typeface="Times New Roman"/>
                <a:cs typeface="Times New Roman"/>
              </a:rPr>
              <a:t> </a:t>
            </a:r>
            <a:r>
              <a:rPr lang="en-GB" sz="2471" dirty="0">
                <a:latin typeface="Arial"/>
                <a:cs typeface="Arial"/>
              </a:rPr>
              <a:t>X</a:t>
            </a:r>
            <a:r>
              <a:rPr lang="en-GB" sz="2449" baseline="25525" dirty="0">
                <a:latin typeface="Arial"/>
                <a:cs typeface="Arial"/>
              </a:rPr>
              <a:t>2</a:t>
            </a:r>
            <a:r>
              <a:rPr lang="en-GB" sz="2449" spc="218" baseline="25525" dirty="0">
                <a:latin typeface="Arial"/>
                <a:cs typeface="Arial"/>
              </a:rPr>
              <a:t> </a:t>
            </a:r>
            <a:r>
              <a:rPr lang="en-GB" sz="2471" spc="-4" dirty="0">
                <a:latin typeface="Times New Roman"/>
                <a:cs typeface="Times New Roman"/>
              </a:rPr>
              <a:t>(</a:t>
            </a:r>
            <a:r>
              <a:rPr lang="en-GB" sz="2471" b="1" spc="-4" dirty="0">
                <a:latin typeface="Times New Roman"/>
                <a:cs typeface="Times New Roman"/>
              </a:rPr>
              <a:t>chi-square</a:t>
            </a:r>
            <a:r>
              <a:rPr lang="en-GB" sz="2471" spc="-4" dirty="0">
                <a:latin typeface="Times New Roman"/>
                <a:cs typeface="Times New Roman"/>
              </a:rPr>
              <a:t>)</a:t>
            </a:r>
            <a:r>
              <a:rPr lang="en-GB" sz="2471" spc="9" dirty="0">
                <a:latin typeface="Times New Roman"/>
                <a:cs typeface="Times New Roman"/>
              </a:rPr>
              <a:t> </a:t>
            </a:r>
            <a:r>
              <a:rPr lang="en-GB" sz="2471" spc="-4" dirty="0">
                <a:latin typeface="Times New Roman"/>
                <a:cs typeface="Times New Roman"/>
              </a:rPr>
              <a:t>test.</a:t>
            </a:r>
            <a:endParaRPr lang="en-GB" sz="2471" dirty="0">
              <a:latin typeface="Times New Roman"/>
              <a:cs typeface="Times New Roman"/>
            </a:endParaRPr>
          </a:p>
        </p:txBody>
      </p:sp>
      <p:sp>
        <p:nvSpPr>
          <p:cNvPr id="4" name="Slide Number Placeholder 3">
            <a:extLst>
              <a:ext uri="{FF2B5EF4-FFF2-40B4-BE49-F238E27FC236}">
                <a16:creationId xmlns:a16="http://schemas.microsoft.com/office/drawing/2014/main" id="{E4BEAE6C-A7ED-4EC7-8941-0568899F302E}"/>
              </a:ext>
            </a:extLst>
          </p:cNvPr>
          <p:cNvSpPr>
            <a:spLocks noGrp="1"/>
          </p:cNvSpPr>
          <p:nvPr>
            <p:ph type="sldNum" sz="quarter" idx="12"/>
          </p:nvPr>
        </p:nvSpPr>
        <p:spPr/>
        <p:txBody>
          <a:bodyPr/>
          <a:lstStyle/>
          <a:p>
            <a:fld id="{BE9E9CF8-411C-534F-ACCE-E5CD2A84B69C}" type="slidenum">
              <a:rPr lang="en-US" smtClean="0"/>
              <a:t>32</a:t>
            </a:fld>
            <a:endParaRPr lang="en-US"/>
          </a:p>
        </p:txBody>
      </p:sp>
      <p:sp>
        <p:nvSpPr>
          <p:cNvPr id="5" name="Rectangle 4">
            <a:extLst>
              <a:ext uri="{FF2B5EF4-FFF2-40B4-BE49-F238E27FC236}">
                <a16:creationId xmlns:a16="http://schemas.microsoft.com/office/drawing/2014/main" id="{832BCA20-5324-402B-900C-F2469C7BBA20}"/>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9CFBF245-6775-430C-9FD6-C32E39BB47B8}"/>
              </a:ext>
            </a:extLst>
          </p:cNvPr>
          <p:cNvCxnSpPr/>
          <p:nvPr/>
        </p:nvCxnSpPr>
        <p:spPr>
          <a:xfrm>
            <a:off x="152400" y="1098222"/>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53F4D94-AF0D-7E5D-D7E7-888E8425B741}"/>
              </a:ext>
            </a:extLst>
          </p:cNvPr>
          <p:cNvPicPr>
            <a:picLocks noChangeAspect="1"/>
          </p:cNvPicPr>
          <p:nvPr/>
        </p:nvPicPr>
        <p:blipFill>
          <a:blip r:embed="rId2"/>
          <a:stretch>
            <a:fillRect/>
          </a:stretch>
        </p:blipFill>
        <p:spPr>
          <a:xfrm>
            <a:off x="1856935" y="2029352"/>
            <a:ext cx="8679767" cy="4455853"/>
          </a:xfrm>
          <a:prstGeom prst="rect">
            <a:avLst/>
          </a:prstGeom>
        </p:spPr>
      </p:pic>
    </p:spTree>
    <p:extLst>
      <p:ext uri="{BB962C8B-B14F-4D97-AF65-F5344CB8AC3E}">
        <p14:creationId xmlns:p14="http://schemas.microsoft.com/office/powerpoint/2010/main" val="2662160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96BD26-97FA-3F36-FC34-8046F0269D41}"/>
              </a:ext>
            </a:extLst>
          </p:cNvPr>
          <p:cNvSpPr>
            <a:spLocks noGrp="1"/>
          </p:cNvSpPr>
          <p:nvPr>
            <p:ph type="sldNum" sz="quarter" idx="12"/>
          </p:nvPr>
        </p:nvSpPr>
        <p:spPr/>
        <p:txBody>
          <a:bodyPr/>
          <a:lstStyle/>
          <a:p>
            <a:fld id="{BE9E9CF8-411C-534F-ACCE-E5CD2A84B69C}" type="slidenum">
              <a:rPr lang="en-US" smtClean="0"/>
              <a:t>33</a:t>
            </a:fld>
            <a:endParaRPr lang="en-US"/>
          </a:p>
        </p:txBody>
      </p:sp>
      <p:pic>
        <p:nvPicPr>
          <p:cNvPr id="6" name="Picture 5">
            <a:extLst>
              <a:ext uri="{FF2B5EF4-FFF2-40B4-BE49-F238E27FC236}">
                <a16:creationId xmlns:a16="http://schemas.microsoft.com/office/drawing/2014/main" id="{112B43E8-8C29-9FDF-0C62-93AF633C67D8}"/>
              </a:ext>
            </a:extLst>
          </p:cNvPr>
          <p:cNvPicPr>
            <a:picLocks noChangeAspect="1"/>
          </p:cNvPicPr>
          <p:nvPr/>
        </p:nvPicPr>
        <p:blipFill>
          <a:blip r:embed="rId2"/>
          <a:stretch>
            <a:fillRect/>
          </a:stretch>
        </p:blipFill>
        <p:spPr>
          <a:xfrm>
            <a:off x="1336430" y="422031"/>
            <a:ext cx="9467557" cy="5934319"/>
          </a:xfrm>
          <a:prstGeom prst="rect">
            <a:avLst/>
          </a:prstGeom>
        </p:spPr>
      </p:pic>
    </p:spTree>
    <p:extLst>
      <p:ext uri="{BB962C8B-B14F-4D97-AF65-F5344CB8AC3E}">
        <p14:creationId xmlns:p14="http://schemas.microsoft.com/office/powerpoint/2010/main" val="501847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8639" y="426586"/>
            <a:ext cx="10030265" cy="688424"/>
          </a:xfrm>
          <a:prstGeom prst="rect">
            <a:avLst/>
          </a:prstGeom>
        </p:spPr>
        <p:txBody>
          <a:bodyPr vert="horz" wrap="square" lIns="0" tIns="11206" rIns="0" bIns="0" rtlCol="0" anchor="ctr">
            <a:spAutoFit/>
          </a:bodyPr>
          <a:lstStyle/>
          <a:p>
            <a:pPr marL="11206">
              <a:lnSpc>
                <a:spcPct val="100000"/>
              </a:lnSpc>
              <a:spcBef>
                <a:spcPts val="88"/>
              </a:spcBef>
            </a:pPr>
            <a:r>
              <a:rPr b="1" spc="-4" dirty="0">
                <a:cs typeface="Times New Roman"/>
              </a:rPr>
              <a:t>Chi-Square</a:t>
            </a:r>
            <a:r>
              <a:rPr b="1" spc="-53" dirty="0">
                <a:cs typeface="Times New Roman"/>
              </a:rPr>
              <a:t> </a:t>
            </a:r>
            <a:r>
              <a:rPr b="1" dirty="0">
                <a:cs typeface="Times New Roman"/>
              </a:rPr>
              <a:t>Calculation:</a:t>
            </a:r>
            <a:r>
              <a:rPr b="1" spc="-53" dirty="0">
                <a:cs typeface="Times New Roman"/>
              </a:rPr>
              <a:t> </a:t>
            </a:r>
            <a:r>
              <a:rPr b="1" dirty="0">
                <a:cs typeface="Times New Roman"/>
              </a:rPr>
              <a:t>An</a:t>
            </a:r>
            <a:r>
              <a:rPr b="1" spc="-22" dirty="0">
                <a:cs typeface="Times New Roman"/>
              </a:rPr>
              <a:t> </a:t>
            </a:r>
            <a:r>
              <a:rPr b="1" dirty="0">
                <a:cs typeface="Times New Roman"/>
              </a:rPr>
              <a:t>Example</a:t>
            </a:r>
          </a:p>
        </p:txBody>
      </p:sp>
      <p:sp>
        <p:nvSpPr>
          <p:cNvPr id="3" name="object 3"/>
          <p:cNvSpPr txBox="1"/>
          <p:nvPr/>
        </p:nvSpPr>
        <p:spPr>
          <a:xfrm>
            <a:off x="2493079" y="1286437"/>
            <a:ext cx="7018804" cy="1142972"/>
          </a:xfrm>
          <a:prstGeom prst="rect">
            <a:avLst/>
          </a:prstGeom>
        </p:spPr>
        <p:txBody>
          <a:bodyPr vert="horz" wrap="square" lIns="0" tIns="87406" rIns="0" bIns="0" rtlCol="0">
            <a:spAutoFit/>
          </a:bodyPr>
          <a:lstStyle/>
          <a:p>
            <a:pPr marL="268956" indent="-258309" algn="just">
              <a:spcBef>
                <a:spcPts val="688"/>
              </a:spcBef>
              <a:buClr>
                <a:srgbClr val="0B7A9C"/>
              </a:buClr>
              <a:buSzPct val="75000"/>
              <a:buFont typeface="Lucida Sans Unicode"/>
              <a:buChar char="•"/>
              <a:tabLst>
                <a:tab pos="269516" algn="l"/>
              </a:tabLst>
            </a:pPr>
            <a:r>
              <a:rPr sz="2118" spc="-4" dirty="0">
                <a:latin typeface="Times New Roman"/>
                <a:cs typeface="Times New Roman"/>
              </a:rPr>
              <a:t>Suppose</a:t>
            </a:r>
            <a:r>
              <a:rPr sz="2118" spc="-18" dirty="0">
                <a:latin typeface="Times New Roman"/>
                <a:cs typeface="Times New Roman"/>
              </a:rPr>
              <a:t> </a:t>
            </a:r>
            <a:r>
              <a:rPr sz="2118" dirty="0">
                <a:latin typeface="Times New Roman"/>
                <a:cs typeface="Times New Roman"/>
              </a:rPr>
              <a:t>that</a:t>
            </a:r>
            <a:r>
              <a:rPr sz="2118" spc="-22" dirty="0">
                <a:latin typeface="Times New Roman"/>
                <a:cs typeface="Times New Roman"/>
              </a:rPr>
              <a:t> </a:t>
            </a:r>
            <a:r>
              <a:rPr sz="2118" dirty="0">
                <a:latin typeface="Times New Roman"/>
                <a:cs typeface="Times New Roman"/>
              </a:rPr>
              <a:t>a</a:t>
            </a:r>
            <a:r>
              <a:rPr sz="2118" spc="-4" dirty="0">
                <a:latin typeface="Times New Roman"/>
                <a:cs typeface="Times New Roman"/>
              </a:rPr>
              <a:t> </a:t>
            </a:r>
            <a:r>
              <a:rPr sz="2118" dirty="0">
                <a:latin typeface="Times New Roman"/>
                <a:cs typeface="Times New Roman"/>
              </a:rPr>
              <a:t>group</a:t>
            </a:r>
            <a:r>
              <a:rPr sz="2118" spc="-18" dirty="0">
                <a:latin typeface="Times New Roman"/>
                <a:cs typeface="Times New Roman"/>
              </a:rPr>
              <a:t> </a:t>
            </a:r>
            <a:r>
              <a:rPr sz="2118" dirty="0">
                <a:latin typeface="Times New Roman"/>
                <a:cs typeface="Times New Roman"/>
              </a:rPr>
              <a:t>of</a:t>
            </a:r>
            <a:r>
              <a:rPr sz="2118" spc="-9" dirty="0">
                <a:latin typeface="Times New Roman"/>
                <a:cs typeface="Times New Roman"/>
              </a:rPr>
              <a:t> </a:t>
            </a:r>
            <a:r>
              <a:rPr sz="2118" dirty="0">
                <a:latin typeface="Times New Roman"/>
                <a:cs typeface="Times New Roman"/>
              </a:rPr>
              <a:t>1,500</a:t>
            </a:r>
            <a:r>
              <a:rPr sz="2118" spc="-4" dirty="0">
                <a:latin typeface="Times New Roman"/>
                <a:cs typeface="Times New Roman"/>
              </a:rPr>
              <a:t> </a:t>
            </a:r>
            <a:r>
              <a:rPr sz="2118" dirty="0">
                <a:latin typeface="Times New Roman"/>
                <a:cs typeface="Times New Roman"/>
              </a:rPr>
              <a:t>people</a:t>
            </a:r>
            <a:r>
              <a:rPr sz="2118" spc="-26" dirty="0">
                <a:latin typeface="Times New Roman"/>
                <a:cs typeface="Times New Roman"/>
              </a:rPr>
              <a:t> </a:t>
            </a:r>
            <a:r>
              <a:rPr sz="2118" spc="-4" dirty="0">
                <a:latin typeface="Times New Roman"/>
                <a:cs typeface="Times New Roman"/>
              </a:rPr>
              <a:t>was</a:t>
            </a:r>
            <a:r>
              <a:rPr sz="2118" spc="4" dirty="0">
                <a:latin typeface="Times New Roman"/>
                <a:cs typeface="Times New Roman"/>
              </a:rPr>
              <a:t> </a:t>
            </a:r>
            <a:r>
              <a:rPr sz="2118" dirty="0">
                <a:latin typeface="Times New Roman"/>
                <a:cs typeface="Times New Roman"/>
              </a:rPr>
              <a:t>surveyed.</a:t>
            </a:r>
          </a:p>
          <a:p>
            <a:pPr marL="268956" marR="4483" indent="-258309" algn="just">
              <a:spcBef>
                <a:spcPts val="604"/>
              </a:spcBef>
              <a:buClr>
                <a:srgbClr val="0B7A9C"/>
              </a:buClr>
              <a:buSzPct val="75000"/>
              <a:buFont typeface="Lucida Sans Unicode"/>
              <a:buChar char="•"/>
              <a:tabLst>
                <a:tab pos="269516" algn="l"/>
              </a:tabLst>
            </a:pPr>
            <a:r>
              <a:rPr sz="2118" spc="-4" dirty="0">
                <a:latin typeface="Times New Roman"/>
                <a:cs typeface="Times New Roman"/>
              </a:rPr>
              <a:t>The</a:t>
            </a:r>
            <a:r>
              <a:rPr sz="2118" spc="-31" dirty="0">
                <a:latin typeface="Times New Roman"/>
                <a:cs typeface="Times New Roman"/>
              </a:rPr>
              <a:t> </a:t>
            </a:r>
            <a:r>
              <a:rPr sz="2118" dirty="0">
                <a:latin typeface="Times New Roman"/>
                <a:cs typeface="Times New Roman"/>
              </a:rPr>
              <a:t>observed</a:t>
            </a:r>
            <a:r>
              <a:rPr sz="2118" spc="-18" dirty="0">
                <a:latin typeface="Times New Roman"/>
                <a:cs typeface="Times New Roman"/>
              </a:rPr>
              <a:t> </a:t>
            </a:r>
            <a:r>
              <a:rPr sz="2118" spc="-4" dirty="0">
                <a:latin typeface="Times New Roman"/>
                <a:cs typeface="Times New Roman"/>
              </a:rPr>
              <a:t>frequency</a:t>
            </a:r>
            <a:r>
              <a:rPr sz="2118" spc="-18" dirty="0">
                <a:latin typeface="Times New Roman"/>
                <a:cs typeface="Times New Roman"/>
              </a:rPr>
              <a:t> </a:t>
            </a:r>
            <a:r>
              <a:rPr sz="2118" dirty="0">
                <a:latin typeface="Times New Roman"/>
                <a:cs typeface="Times New Roman"/>
              </a:rPr>
              <a:t>(or</a:t>
            </a:r>
            <a:r>
              <a:rPr sz="2118" spc="-4" dirty="0">
                <a:latin typeface="Times New Roman"/>
                <a:cs typeface="Times New Roman"/>
              </a:rPr>
              <a:t> </a:t>
            </a:r>
            <a:r>
              <a:rPr sz="2118" dirty="0">
                <a:latin typeface="Times New Roman"/>
                <a:cs typeface="Times New Roman"/>
              </a:rPr>
              <a:t>count)</a:t>
            </a:r>
            <a:r>
              <a:rPr sz="2118" spc="-22" dirty="0">
                <a:latin typeface="Times New Roman"/>
                <a:cs typeface="Times New Roman"/>
              </a:rPr>
              <a:t> </a:t>
            </a:r>
            <a:r>
              <a:rPr sz="2118" dirty="0">
                <a:latin typeface="Times New Roman"/>
                <a:cs typeface="Times New Roman"/>
              </a:rPr>
              <a:t>of</a:t>
            </a:r>
            <a:r>
              <a:rPr sz="2118" spc="-4" dirty="0">
                <a:latin typeface="Times New Roman"/>
                <a:cs typeface="Times New Roman"/>
              </a:rPr>
              <a:t> </a:t>
            </a:r>
            <a:r>
              <a:rPr sz="2118" dirty="0">
                <a:latin typeface="Times New Roman"/>
                <a:cs typeface="Times New Roman"/>
              </a:rPr>
              <a:t>each</a:t>
            </a:r>
            <a:r>
              <a:rPr sz="2118" spc="-26" dirty="0">
                <a:latin typeface="Times New Roman"/>
                <a:cs typeface="Times New Roman"/>
              </a:rPr>
              <a:t> </a:t>
            </a:r>
            <a:r>
              <a:rPr sz="2118" dirty="0">
                <a:latin typeface="Times New Roman"/>
                <a:cs typeface="Times New Roman"/>
              </a:rPr>
              <a:t>possible</a:t>
            </a:r>
            <a:r>
              <a:rPr sz="2118" spc="-13" dirty="0">
                <a:latin typeface="Times New Roman"/>
                <a:cs typeface="Times New Roman"/>
              </a:rPr>
              <a:t> </a:t>
            </a:r>
            <a:r>
              <a:rPr sz="2118" dirty="0">
                <a:latin typeface="Times New Roman"/>
                <a:cs typeface="Times New Roman"/>
              </a:rPr>
              <a:t>joint</a:t>
            </a:r>
            <a:r>
              <a:rPr sz="2118" spc="-35" dirty="0">
                <a:latin typeface="Times New Roman"/>
                <a:cs typeface="Times New Roman"/>
              </a:rPr>
              <a:t> </a:t>
            </a:r>
            <a:r>
              <a:rPr sz="2118" dirty="0">
                <a:latin typeface="Times New Roman"/>
                <a:cs typeface="Times New Roman"/>
              </a:rPr>
              <a:t>event </a:t>
            </a:r>
            <a:r>
              <a:rPr sz="2118" spc="-516" dirty="0">
                <a:latin typeface="Times New Roman"/>
                <a:cs typeface="Times New Roman"/>
              </a:rPr>
              <a:t> </a:t>
            </a:r>
            <a:r>
              <a:rPr sz="2118" dirty="0">
                <a:latin typeface="Times New Roman"/>
                <a:cs typeface="Times New Roman"/>
              </a:rPr>
              <a:t>is</a:t>
            </a:r>
            <a:r>
              <a:rPr sz="2118" spc="-26" dirty="0">
                <a:latin typeface="Times New Roman"/>
                <a:cs typeface="Times New Roman"/>
              </a:rPr>
              <a:t> </a:t>
            </a:r>
            <a:r>
              <a:rPr sz="2118" spc="-4" dirty="0">
                <a:latin typeface="Times New Roman"/>
                <a:cs typeface="Times New Roman"/>
              </a:rPr>
              <a:t>summarized</a:t>
            </a:r>
            <a:r>
              <a:rPr sz="2118" dirty="0">
                <a:latin typeface="Times New Roman"/>
                <a:cs typeface="Times New Roman"/>
              </a:rPr>
              <a:t> in</a:t>
            </a:r>
            <a:r>
              <a:rPr sz="2118" spc="-4" dirty="0">
                <a:latin typeface="Times New Roman"/>
                <a:cs typeface="Times New Roman"/>
              </a:rPr>
              <a:t> </a:t>
            </a:r>
            <a:r>
              <a:rPr sz="2118" dirty="0">
                <a:latin typeface="Times New Roman"/>
                <a:cs typeface="Times New Roman"/>
              </a:rPr>
              <a:t>the</a:t>
            </a:r>
            <a:r>
              <a:rPr sz="2118" spc="-22" dirty="0">
                <a:latin typeface="Times New Roman"/>
                <a:cs typeface="Times New Roman"/>
              </a:rPr>
              <a:t> </a:t>
            </a:r>
            <a:r>
              <a:rPr sz="2118" dirty="0">
                <a:latin typeface="Times New Roman"/>
                <a:cs typeface="Times New Roman"/>
              </a:rPr>
              <a:t>contingency</a:t>
            </a:r>
            <a:r>
              <a:rPr sz="2118" spc="-35" dirty="0">
                <a:latin typeface="Times New Roman"/>
                <a:cs typeface="Times New Roman"/>
              </a:rPr>
              <a:t> </a:t>
            </a:r>
            <a:r>
              <a:rPr sz="2118" dirty="0">
                <a:latin typeface="Times New Roman"/>
                <a:cs typeface="Times New Roman"/>
              </a:rPr>
              <a:t>table</a:t>
            </a:r>
            <a:r>
              <a:rPr sz="2118" spc="-26" dirty="0">
                <a:latin typeface="Times New Roman"/>
                <a:cs typeface="Times New Roman"/>
              </a:rPr>
              <a:t> </a:t>
            </a:r>
            <a:r>
              <a:rPr sz="2118" spc="-4" dirty="0">
                <a:latin typeface="Times New Roman"/>
                <a:cs typeface="Times New Roman"/>
              </a:rPr>
              <a:t>shown</a:t>
            </a:r>
            <a:endParaRPr sz="2118" dirty="0">
              <a:latin typeface="Times New Roman"/>
              <a:cs typeface="Times New Roman"/>
            </a:endParaRPr>
          </a:p>
        </p:txBody>
      </p:sp>
      <p:sp>
        <p:nvSpPr>
          <p:cNvPr id="5" name="object 5"/>
          <p:cNvSpPr txBox="1"/>
          <p:nvPr/>
        </p:nvSpPr>
        <p:spPr>
          <a:xfrm>
            <a:off x="2470667" y="4321437"/>
            <a:ext cx="6975662" cy="1435721"/>
          </a:xfrm>
          <a:prstGeom prst="rect">
            <a:avLst/>
          </a:prstGeom>
        </p:spPr>
        <p:txBody>
          <a:bodyPr vert="horz" wrap="square" lIns="0" tIns="21851" rIns="0" bIns="0" rtlCol="0">
            <a:spAutoFit/>
          </a:bodyPr>
          <a:lstStyle/>
          <a:p>
            <a:pPr marL="291368" marR="275119" indent="-258309" algn="just">
              <a:lnSpc>
                <a:spcPts val="2541"/>
              </a:lnSpc>
              <a:spcBef>
                <a:spcPts val="172"/>
              </a:spcBef>
              <a:buClr>
                <a:srgbClr val="0B7A9C"/>
              </a:buClr>
              <a:buSzPct val="75000"/>
              <a:buFont typeface="Lucida Sans Unicode"/>
              <a:buChar char="•"/>
              <a:tabLst>
                <a:tab pos="291929" algn="l"/>
              </a:tabLst>
            </a:pPr>
            <a:r>
              <a:rPr sz="2118" spc="-4" dirty="0">
                <a:latin typeface="Times New Roman"/>
                <a:cs typeface="Times New Roman"/>
              </a:rPr>
              <a:t>The numbers </a:t>
            </a:r>
            <a:r>
              <a:rPr sz="2118" dirty="0">
                <a:latin typeface="Times New Roman"/>
                <a:cs typeface="Times New Roman"/>
              </a:rPr>
              <a:t>in parentheses are the expected </a:t>
            </a:r>
            <a:r>
              <a:rPr sz="2118" spc="-4" dirty="0">
                <a:latin typeface="Times New Roman"/>
                <a:cs typeface="Times New Roman"/>
              </a:rPr>
              <a:t>frequencies </a:t>
            </a:r>
            <a:r>
              <a:rPr sz="2118" dirty="0">
                <a:latin typeface="Times New Roman"/>
                <a:cs typeface="Times New Roman"/>
              </a:rPr>
              <a:t> </a:t>
            </a:r>
            <a:r>
              <a:rPr sz="2118" spc="-4" dirty="0">
                <a:latin typeface="Times New Roman"/>
                <a:cs typeface="Times New Roman"/>
              </a:rPr>
              <a:t>(calculated</a:t>
            </a:r>
            <a:r>
              <a:rPr sz="2118" spc="-49" dirty="0">
                <a:latin typeface="Times New Roman"/>
                <a:cs typeface="Times New Roman"/>
              </a:rPr>
              <a:t> </a:t>
            </a:r>
            <a:r>
              <a:rPr sz="2118" dirty="0">
                <a:latin typeface="Times New Roman"/>
                <a:cs typeface="Times New Roman"/>
              </a:rPr>
              <a:t>based</a:t>
            </a:r>
            <a:r>
              <a:rPr sz="2118" spc="-13" dirty="0">
                <a:latin typeface="Times New Roman"/>
                <a:cs typeface="Times New Roman"/>
              </a:rPr>
              <a:t> </a:t>
            </a:r>
            <a:r>
              <a:rPr sz="2118" dirty="0">
                <a:latin typeface="Times New Roman"/>
                <a:cs typeface="Times New Roman"/>
              </a:rPr>
              <a:t>on the</a:t>
            </a:r>
            <a:r>
              <a:rPr sz="2118" spc="-13" dirty="0">
                <a:latin typeface="Times New Roman"/>
                <a:cs typeface="Times New Roman"/>
              </a:rPr>
              <a:t> </a:t>
            </a:r>
            <a:r>
              <a:rPr sz="2118" dirty="0">
                <a:latin typeface="Times New Roman"/>
                <a:cs typeface="Times New Roman"/>
              </a:rPr>
              <a:t>data</a:t>
            </a:r>
            <a:r>
              <a:rPr sz="2118" spc="-22" dirty="0">
                <a:latin typeface="Times New Roman"/>
                <a:cs typeface="Times New Roman"/>
              </a:rPr>
              <a:t> </a:t>
            </a:r>
            <a:r>
              <a:rPr sz="2118" dirty="0">
                <a:latin typeface="Times New Roman"/>
                <a:cs typeface="Times New Roman"/>
              </a:rPr>
              <a:t>distribution</a:t>
            </a:r>
            <a:r>
              <a:rPr sz="2118" spc="-44" dirty="0">
                <a:latin typeface="Times New Roman"/>
                <a:cs typeface="Times New Roman"/>
              </a:rPr>
              <a:t> </a:t>
            </a:r>
            <a:r>
              <a:rPr sz="2118" spc="-4" dirty="0">
                <a:latin typeface="Times New Roman"/>
                <a:cs typeface="Times New Roman"/>
              </a:rPr>
              <a:t>for</a:t>
            </a:r>
            <a:r>
              <a:rPr sz="2118" dirty="0">
                <a:latin typeface="Times New Roman"/>
                <a:cs typeface="Times New Roman"/>
              </a:rPr>
              <a:t> both</a:t>
            </a:r>
            <a:r>
              <a:rPr sz="2118" spc="-4" dirty="0">
                <a:latin typeface="Times New Roman"/>
                <a:cs typeface="Times New Roman"/>
              </a:rPr>
              <a:t> attributes </a:t>
            </a:r>
            <a:r>
              <a:rPr sz="2118" spc="-516" dirty="0">
                <a:latin typeface="Times New Roman"/>
                <a:cs typeface="Times New Roman"/>
              </a:rPr>
              <a:t> </a:t>
            </a:r>
            <a:r>
              <a:rPr sz="2118" dirty="0">
                <a:latin typeface="Times New Roman"/>
                <a:cs typeface="Times New Roman"/>
              </a:rPr>
              <a:t>using</a:t>
            </a:r>
            <a:r>
              <a:rPr sz="2118" spc="-26" dirty="0">
                <a:latin typeface="Times New Roman"/>
                <a:cs typeface="Times New Roman"/>
              </a:rPr>
              <a:t> </a:t>
            </a:r>
            <a:r>
              <a:rPr sz="2118" spc="-4" dirty="0">
                <a:latin typeface="Times New Roman"/>
                <a:cs typeface="Times New Roman"/>
              </a:rPr>
              <a:t>Equation</a:t>
            </a:r>
            <a:r>
              <a:rPr sz="2118" spc="-22" dirty="0">
                <a:latin typeface="Times New Roman"/>
                <a:cs typeface="Times New Roman"/>
              </a:rPr>
              <a:t> </a:t>
            </a:r>
            <a:r>
              <a:rPr sz="2206" b="1" i="1" dirty="0">
                <a:latin typeface="Times New Roman"/>
                <a:cs typeface="Times New Roman"/>
              </a:rPr>
              <a:t>e</a:t>
            </a:r>
            <a:r>
              <a:rPr sz="2184" b="1" i="1" baseline="-20202" dirty="0">
                <a:latin typeface="Times New Roman"/>
                <a:cs typeface="Times New Roman"/>
              </a:rPr>
              <a:t>ij</a:t>
            </a:r>
            <a:r>
              <a:rPr sz="2118" dirty="0">
                <a:latin typeface="Times New Roman"/>
                <a:cs typeface="Times New Roman"/>
              </a:rPr>
              <a:t>).</a:t>
            </a:r>
          </a:p>
          <a:p>
            <a:pPr marL="291368" indent="-258309" algn="just">
              <a:spcBef>
                <a:spcPts val="424"/>
              </a:spcBef>
              <a:buClr>
                <a:srgbClr val="0B7A9C"/>
              </a:buClr>
              <a:buSzPct val="75000"/>
              <a:buFont typeface="Lucida Sans Unicode"/>
              <a:buChar char="•"/>
              <a:tabLst>
                <a:tab pos="291929" algn="l"/>
              </a:tabLst>
            </a:pPr>
            <a:r>
              <a:rPr sz="2471" spc="-4" dirty="0">
                <a:latin typeface="Times New Roman"/>
                <a:cs typeface="Times New Roman"/>
              </a:rPr>
              <a:t>Are</a:t>
            </a:r>
            <a:r>
              <a:rPr sz="2471" dirty="0">
                <a:latin typeface="Times New Roman"/>
                <a:cs typeface="Times New Roman"/>
              </a:rPr>
              <a:t> </a:t>
            </a:r>
            <a:r>
              <a:rPr sz="2603" b="1" i="1" spc="-49" dirty="0">
                <a:latin typeface="Times New Roman"/>
                <a:cs typeface="Times New Roman"/>
              </a:rPr>
              <a:t>like_science_fiction</a:t>
            </a:r>
            <a:r>
              <a:rPr sz="2603" b="1" i="1" spc="-13" dirty="0">
                <a:latin typeface="Times New Roman"/>
                <a:cs typeface="Times New Roman"/>
              </a:rPr>
              <a:t> </a:t>
            </a:r>
            <a:r>
              <a:rPr sz="2471" spc="-4" dirty="0">
                <a:latin typeface="Times New Roman"/>
                <a:cs typeface="Times New Roman"/>
              </a:rPr>
              <a:t>and</a:t>
            </a:r>
            <a:r>
              <a:rPr sz="2471" spc="9" dirty="0">
                <a:latin typeface="Times New Roman"/>
                <a:cs typeface="Times New Roman"/>
              </a:rPr>
              <a:t> </a:t>
            </a:r>
            <a:r>
              <a:rPr sz="2603" b="1" i="1" spc="-35" dirty="0">
                <a:latin typeface="Times New Roman"/>
                <a:cs typeface="Times New Roman"/>
              </a:rPr>
              <a:t>play_chess</a:t>
            </a:r>
            <a:r>
              <a:rPr sz="2603" b="1" i="1" spc="-49" dirty="0">
                <a:latin typeface="Times New Roman"/>
                <a:cs typeface="Times New Roman"/>
              </a:rPr>
              <a:t> </a:t>
            </a:r>
            <a:r>
              <a:rPr sz="2471" spc="-4" dirty="0">
                <a:latin typeface="Times New Roman"/>
                <a:cs typeface="Times New Roman"/>
              </a:rPr>
              <a:t>correlated?</a:t>
            </a:r>
            <a:endParaRPr sz="2471" dirty="0">
              <a:latin typeface="Times New Roman"/>
              <a:cs typeface="Times New Roman"/>
            </a:endParaRPr>
          </a:p>
        </p:txBody>
      </p:sp>
      <p:graphicFrame>
        <p:nvGraphicFramePr>
          <p:cNvPr id="6" name="object 6"/>
          <p:cNvGraphicFramePr>
            <a:graphicFrameLocks noGrp="1"/>
          </p:cNvGraphicFramePr>
          <p:nvPr/>
        </p:nvGraphicFramePr>
        <p:xfrm>
          <a:off x="2789362" y="2542839"/>
          <a:ext cx="6590739" cy="1783076"/>
        </p:xfrm>
        <a:graphic>
          <a:graphicData uri="http://schemas.openxmlformats.org/drawingml/2006/table">
            <a:tbl>
              <a:tblPr firstRow="1" bandRow="1">
                <a:tableStyleId>{2D5ABB26-0587-4C30-8999-92F81FD0307C}</a:tableStyleId>
              </a:tblPr>
              <a:tblGrid>
                <a:gridCol w="2399179">
                  <a:extLst>
                    <a:ext uri="{9D8B030D-6E8A-4147-A177-3AD203B41FA5}">
                      <a16:colId xmlns:a16="http://schemas.microsoft.com/office/drawing/2014/main" val="20000"/>
                    </a:ext>
                  </a:extLst>
                </a:gridCol>
                <a:gridCol w="1228725">
                  <a:extLst>
                    <a:ext uri="{9D8B030D-6E8A-4147-A177-3AD203B41FA5}">
                      <a16:colId xmlns:a16="http://schemas.microsoft.com/office/drawing/2014/main" val="20001"/>
                    </a:ext>
                  </a:extLst>
                </a:gridCol>
                <a:gridCol w="1698812">
                  <a:extLst>
                    <a:ext uri="{9D8B030D-6E8A-4147-A177-3AD203B41FA5}">
                      <a16:colId xmlns:a16="http://schemas.microsoft.com/office/drawing/2014/main" val="20002"/>
                    </a:ext>
                  </a:extLst>
                </a:gridCol>
                <a:gridCol w="1264023">
                  <a:extLst>
                    <a:ext uri="{9D8B030D-6E8A-4147-A177-3AD203B41FA5}">
                      <a16:colId xmlns:a16="http://schemas.microsoft.com/office/drawing/2014/main" val="20003"/>
                    </a:ext>
                  </a:extLst>
                </a:gridCol>
              </a:tblGrid>
              <a:tr h="568137">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19050">
                      <a:solidFill>
                        <a:srgbClr val="000000"/>
                      </a:solidFill>
                      <a:prstDash val="solid"/>
                    </a:lnR>
                    <a:lnT w="38100">
                      <a:solidFill>
                        <a:srgbClr val="000000"/>
                      </a:solidFill>
                      <a:prstDash val="solid"/>
                    </a:lnT>
                    <a:lnB w="12700">
                      <a:solidFill>
                        <a:srgbClr val="000000"/>
                      </a:solidFill>
                      <a:prstDash val="solid"/>
                    </a:lnB>
                  </a:tcPr>
                </a:tc>
                <a:tc>
                  <a:txBody>
                    <a:bodyPr/>
                    <a:lstStyle/>
                    <a:p>
                      <a:pPr marL="90170">
                        <a:lnSpc>
                          <a:spcPct val="100000"/>
                        </a:lnSpc>
                        <a:spcBef>
                          <a:spcPts val="340"/>
                        </a:spcBef>
                      </a:pPr>
                      <a:r>
                        <a:rPr sz="1600" spc="-5" dirty="0">
                          <a:latin typeface="Tahoma"/>
                          <a:cs typeface="Tahoma"/>
                        </a:rPr>
                        <a:t>Play</a:t>
                      </a:r>
                      <a:r>
                        <a:rPr sz="1600" spc="-50" dirty="0">
                          <a:latin typeface="Tahoma"/>
                          <a:cs typeface="Tahoma"/>
                        </a:rPr>
                        <a:t> </a:t>
                      </a:r>
                      <a:r>
                        <a:rPr sz="1600" spc="-5" dirty="0">
                          <a:latin typeface="Tahoma"/>
                          <a:cs typeface="Tahoma"/>
                        </a:rPr>
                        <a:t>chess</a:t>
                      </a:r>
                      <a:endParaRPr sz="1600">
                        <a:latin typeface="Tahoma"/>
                        <a:cs typeface="Tahoma"/>
                      </a:endParaRPr>
                    </a:p>
                  </a:txBody>
                  <a:tcPr marL="0" marR="0" marT="38100" marB="0">
                    <a:lnL w="1905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pPr marL="90805">
                        <a:lnSpc>
                          <a:spcPct val="100000"/>
                        </a:lnSpc>
                        <a:spcBef>
                          <a:spcPts val="340"/>
                        </a:spcBef>
                      </a:pPr>
                      <a:r>
                        <a:rPr sz="1600" spc="-5" dirty="0">
                          <a:latin typeface="Tahoma"/>
                          <a:cs typeface="Tahoma"/>
                        </a:rPr>
                        <a:t>Not</a:t>
                      </a:r>
                      <a:r>
                        <a:rPr sz="1600" spc="-40" dirty="0">
                          <a:latin typeface="Tahoma"/>
                          <a:cs typeface="Tahoma"/>
                        </a:rPr>
                        <a:t> </a:t>
                      </a:r>
                      <a:r>
                        <a:rPr sz="1600" spc="-5" dirty="0">
                          <a:latin typeface="Tahoma"/>
                          <a:cs typeface="Tahoma"/>
                        </a:rPr>
                        <a:t>play</a:t>
                      </a:r>
                      <a:r>
                        <a:rPr sz="1600" spc="-10" dirty="0">
                          <a:latin typeface="Tahoma"/>
                          <a:cs typeface="Tahoma"/>
                        </a:rPr>
                        <a:t> </a:t>
                      </a:r>
                      <a:r>
                        <a:rPr sz="1600" spc="-5" dirty="0">
                          <a:latin typeface="Tahoma"/>
                          <a:cs typeface="Tahoma"/>
                        </a:rPr>
                        <a:t>chess</a:t>
                      </a:r>
                      <a:endParaRPr sz="1600">
                        <a:latin typeface="Tahoma"/>
                        <a:cs typeface="Tahoma"/>
                      </a:endParaRPr>
                    </a:p>
                  </a:txBody>
                  <a:tcPr marL="0" marR="0" marT="38100" marB="0">
                    <a:lnL w="1270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pPr marL="90805">
                        <a:lnSpc>
                          <a:spcPct val="100000"/>
                        </a:lnSpc>
                        <a:spcBef>
                          <a:spcPts val="340"/>
                        </a:spcBef>
                      </a:pPr>
                      <a:r>
                        <a:rPr sz="1600" dirty="0">
                          <a:latin typeface="Tahoma"/>
                          <a:cs typeface="Tahoma"/>
                        </a:rPr>
                        <a:t>Sum</a:t>
                      </a:r>
                      <a:r>
                        <a:rPr sz="1600" spc="-65" dirty="0">
                          <a:latin typeface="Tahoma"/>
                          <a:cs typeface="Tahoma"/>
                        </a:rPr>
                        <a:t> </a:t>
                      </a:r>
                      <a:r>
                        <a:rPr sz="1600" spc="-10" dirty="0">
                          <a:latin typeface="Tahoma"/>
                          <a:cs typeface="Tahoma"/>
                        </a:rPr>
                        <a:t>(row)</a:t>
                      </a:r>
                      <a:endParaRPr sz="1600">
                        <a:latin typeface="Tahoma"/>
                        <a:cs typeface="Tahoma"/>
                      </a:endParaRPr>
                    </a:p>
                  </a:txBody>
                  <a:tcPr marL="0" marR="0" marT="38100" marB="0">
                    <a:lnL w="12700">
                      <a:solidFill>
                        <a:srgbClr val="000000"/>
                      </a:solidFill>
                      <a:prstDash val="solid"/>
                    </a:lnL>
                    <a:lnR w="38100">
                      <a:solidFill>
                        <a:srgbClr val="000000"/>
                      </a:solidFill>
                      <a:prstDash val="solid"/>
                    </a:lnR>
                    <a:lnT w="381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71138">
                <a:tc>
                  <a:txBody>
                    <a:bodyPr/>
                    <a:lstStyle/>
                    <a:p>
                      <a:pPr marL="90170">
                        <a:lnSpc>
                          <a:spcPct val="100000"/>
                        </a:lnSpc>
                        <a:spcBef>
                          <a:spcPts val="345"/>
                        </a:spcBef>
                      </a:pPr>
                      <a:r>
                        <a:rPr sz="1600" spc="-5" dirty="0">
                          <a:latin typeface="Tahoma"/>
                          <a:cs typeface="Tahoma"/>
                        </a:rPr>
                        <a:t>Like</a:t>
                      </a:r>
                      <a:r>
                        <a:rPr sz="1600" spc="-35" dirty="0">
                          <a:latin typeface="Tahoma"/>
                          <a:cs typeface="Tahoma"/>
                        </a:rPr>
                        <a:t> </a:t>
                      </a:r>
                      <a:r>
                        <a:rPr sz="1600" spc="-5" dirty="0">
                          <a:latin typeface="Tahoma"/>
                          <a:cs typeface="Tahoma"/>
                        </a:rPr>
                        <a:t>science</a:t>
                      </a:r>
                      <a:r>
                        <a:rPr sz="1600" spc="-30" dirty="0">
                          <a:latin typeface="Tahoma"/>
                          <a:cs typeface="Tahoma"/>
                        </a:rPr>
                        <a:t> </a:t>
                      </a:r>
                      <a:r>
                        <a:rPr sz="1600" spc="-5" dirty="0">
                          <a:latin typeface="Tahoma"/>
                          <a:cs typeface="Tahoma"/>
                        </a:rPr>
                        <a:t>fiction</a:t>
                      </a:r>
                      <a:endParaRPr sz="1600">
                        <a:latin typeface="Tahoma"/>
                        <a:cs typeface="Tahoma"/>
                      </a:endParaRPr>
                    </a:p>
                  </a:txBody>
                  <a:tcPr marL="0" marR="0" marT="38660" marB="0">
                    <a:lnL w="381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45"/>
                        </a:spcBef>
                      </a:pPr>
                      <a:r>
                        <a:rPr sz="1600" spc="-5" dirty="0">
                          <a:latin typeface="Tahoma"/>
                          <a:cs typeface="Tahoma"/>
                        </a:rPr>
                        <a:t>250(90)</a:t>
                      </a:r>
                      <a:endParaRPr sz="1600">
                        <a:latin typeface="Tahoma"/>
                        <a:cs typeface="Tahoma"/>
                      </a:endParaRPr>
                    </a:p>
                  </a:txBody>
                  <a:tcPr marL="0" marR="0" marT="3866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45"/>
                        </a:spcBef>
                      </a:pPr>
                      <a:r>
                        <a:rPr sz="1600" spc="-5" dirty="0">
                          <a:latin typeface="Tahoma"/>
                          <a:cs typeface="Tahoma"/>
                        </a:rPr>
                        <a:t>200(360)</a:t>
                      </a:r>
                      <a:endParaRPr sz="1600">
                        <a:latin typeface="Tahoma"/>
                        <a:cs typeface="Tahoma"/>
                      </a:endParaRPr>
                    </a:p>
                  </a:txBody>
                  <a:tcPr marL="0" marR="0" marT="386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45"/>
                        </a:spcBef>
                      </a:pPr>
                      <a:r>
                        <a:rPr sz="1600" dirty="0">
                          <a:latin typeface="Tahoma"/>
                          <a:cs typeface="Tahoma"/>
                        </a:rPr>
                        <a:t>450</a:t>
                      </a:r>
                      <a:endParaRPr sz="1600">
                        <a:latin typeface="Tahoma"/>
                        <a:cs typeface="Tahoma"/>
                      </a:endParaRPr>
                    </a:p>
                  </a:txBody>
                  <a:tcPr marL="0" marR="0" marT="38660" marB="0">
                    <a:lnL w="127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72663">
                <a:tc>
                  <a:txBody>
                    <a:bodyPr/>
                    <a:lstStyle/>
                    <a:p>
                      <a:pPr marL="90170">
                        <a:lnSpc>
                          <a:spcPct val="100000"/>
                        </a:lnSpc>
                        <a:spcBef>
                          <a:spcPts val="335"/>
                        </a:spcBef>
                      </a:pPr>
                      <a:r>
                        <a:rPr sz="1600" spc="-5" dirty="0">
                          <a:latin typeface="Tahoma"/>
                          <a:cs typeface="Tahoma"/>
                        </a:rPr>
                        <a:t>Not</a:t>
                      </a:r>
                      <a:r>
                        <a:rPr sz="1600" spc="-35" dirty="0">
                          <a:latin typeface="Tahoma"/>
                          <a:cs typeface="Tahoma"/>
                        </a:rPr>
                        <a:t> </a:t>
                      </a:r>
                      <a:r>
                        <a:rPr sz="1600" spc="-5" dirty="0">
                          <a:latin typeface="Tahoma"/>
                          <a:cs typeface="Tahoma"/>
                        </a:rPr>
                        <a:t>like</a:t>
                      </a:r>
                      <a:r>
                        <a:rPr sz="1600" spc="-10" dirty="0">
                          <a:latin typeface="Tahoma"/>
                          <a:cs typeface="Tahoma"/>
                        </a:rPr>
                        <a:t> </a:t>
                      </a:r>
                      <a:r>
                        <a:rPr sz="1600" spc="-5" dirty="0">
                          <a:latin typeface="Tahoma"/>
                          <a:cs typeface="Tahoma"/>
                        </a:rPr>
                        <a:t>science</a:t>
                      </a:r>
                      <a:r>
                        <a:rPr sz="1600" spc="-30" dirty="0">
                          <a:latin typeface="Tahoma"/>
                          <a:cs typeface="Tahoma"/>
                        </a:rPr>
                        <a:t> </a:t>
                      </a:r>
                      <a:r>
                        <a:rPr sz="1600" spc="-5" dirty="0">
                          <a:latin typeface="Tahoma"/>
                          <a:cs typeface="Tahoma"/>
                        </a:rPr>
                        <a:t>fiction</a:t>
                      </a:r>
                      <a:endParaRPr sz="1600">
                        <a:latin typeface="Tahoma"/>
                        <a:cs typeface="Tahoma"/>
                      </a:endParaRPr>
                    </a:p>
                  </a:txBody>
                  <a:tcPr marL="0" marR="0" marT="37540" marB="0">
                    <a:lnL w="3810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0170">
                        <a:lnSpc>
                          <a:spcPct val="100000"/>
                        </a:lnSpc>
                        <a:spcBef>
                          <a:spcPts val="335"/>
                        </a:spcBef>
                      </a:pPr>
                      <a:r>
                        <a:rPr sz="1600" spc="-5" dirty="0">
                          <a:latin typeface="Tahoma"/>
                          <a:cs typeface="Tahoma"/>
                        </a:rPr>
                        <a:t>50(210)</a:t>
                      </a:r>
                      <a:endParaRPr sz="1600">
                        <a:latin typeface="Tahoma"/>
                        <a:cs typeface="Tahoma"/>
                      </a:endParaRPr>
                    </a:p>
                  </a:txBody>
                  <a:tcPr marL="0" marR="0" marT="37540" marB="0">
                    <a:lnL w="1905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91440">
                        <a:lnSpc>
                          <a:spcPct val="100000"/>
                        </a:lnSpc>
                        <a:spcBef>
                          <a:spcPts val="335"/>
                        </a:spcBef>
                      </a:pPr>
                      <a:r>
                        <a:rPr sz="1600" spc="-5" dirty="0">
                          <a:latin typeface="Tahoma"/>
                          <a:cs typeface="Tahoma"/>
                        </a:rPr>
                        <a:t>1000(840)</a:t>
                      </a:r>
                      <a:endParaRPr sz="1600">
                        <a:latin typeface="Tahoma"/>
                        <a:cs typeface="Tahoma"/>
                      </a:endParaRPr>
                    </a:p>
                  </a:txBody>
                  <a:tcPr marL="0" marR="0" marT="3754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91440">
                        <a:lnSpc>
                          <a:spcPct val="100000"/>
                        </a:lnSpc>
                        <a:spcBef>
                          <a:spcPts val="335"/>
                        </a:spcBef>
                      </a:pPr>
                      <a:r>
                        <a:rPr sz="1600" dirty="0">
                          <a:latin typeface="Tahoma"/>
                          <a:cs typeface="Tahoma"/>
                        </a:rPr>
                        <a:t>1050</a:t>
                      </a:r>
                      <a:endParaRPr sz="1600">
                        <a:latin typeface="Tahoma"/>
                        <a:cs typeface="Tahoma"/>
                      </a:endParaRPr>
                    </a:p>
                  </a:txBody>
                  <a:tcPr marL="0" marR="0" marT="37540" marB="0">
                    <a:lnL w="12700">
                      <a:solidFill>
                        <a:srgbClr val="000000"/>
                      </a:solidFill>
                      <a:prstDash val="solid"/>
                    </a:lnL>
                    <a:lnR w="38100">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371138">
                <a:tc>
                  <a:txBody>
                    <a:bodyPr/>
                    <a:lstStyle/>
                    <a:p>
                      <a:pPr marL="90170">
                        <a:lnSpc>
                          <a:spcPct val="100000"/>
                        </a:lnSpc>
                        <a:spcBef>
                          <a:spcPts val="340"/>
                        </a:spcBef>
                      </a:pPr>
                      <a:r>
                        <a:rPr sz="1600" spc="-15" dirty="0">
                          <a:latin typeface="Tahoma"/>
                          <a:cs typeface="Tahoma"/>
                        </a:rPr>
                        <a:t>Sum(col.)</a:t>
                      </a:r>
                      <a:endParaRPr sz="1600">
                        <a:latin typeface="Tahoma"/>
                        <a:cs typeface="Tahoma"/>
                      </a:endParaRPr>
                    </a:p>
                  </a:txBody>
                  <a:tcPr marL="0" marR="0" marT="38100"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L="90805">
                        <a:lnSpc>
                          <a:spcPct val="100000"/>
                        </a:lnSpc>
                        <a:spcBef>
                          <a:spcPts val="340"/>
                        </a:spcBef>
                      </a:pPr>
                      <a:r>
                        <a:rPr sz="1600" dirty="0">
                          <a:latin typeface="Tahoma"/>
                          <a:cs typeface="Tahoma"/>
                        </a:rPr>
                        <a:t>300</a:t>
                      </a:r>
                      <a:endParaRPr sz="1600">
                        <a:latin typeface="Tahoma"/>
                        <a:cs typeface="Tahoma"/>
                      </a:endParaRPr>
                    </a:p>
                  </a:txBody>
                  <a:tcPr marL="0" marR="0" marT="38100" marB="0">
                    <a:lnL w="19050">
                      <a:solidFill>
                        <a:srgbClr val="000000"/>
                      </a:solidFill>
                      <a:prstDash val="solid"/>
                    </a:lnL>
                    <a:lnR w="12700">
                      <a:solidFill>
                        <a:srgbClr val="000000"/>
                      </a:solidFill>
                      <a:prstDash val="solid"/>
                    </a:lnR>
                    <a:lnT w="19050">
                      <a:solidFill>
                        <a:srgbClr val="000000"/>
                      </a:solidFill>
                      <a:prstDash val="solid"/>
                    </a:lnT>
                    <a:lnB w="38100">
                      <a:solidFill>
                        <a:srgbClr val="000000"/>
                      </a:solidFill>
                      <a:prstDash val="solid"/>
                    </a:lnB>
                  </a:tcPr>
                </a:tc>
                <a:tc>
                  <a:txBody>
                    <a:bodyPr/>
                    <a:lstStyle/>
                    <a:p>
                      <a:pPr marL="91440">
                        <a:lnSpc>
                          <a:spcPct val="100000"/>
                        </a:lnSpc>
                        <a:spcBef>
                          <a:spcPts val="340"/>
                        </a:spcBef>
                      </a:pPr>
                      <a:r>
                        <a:rPr sz="1600" dirty="0">
                          <a:latin typeface="Tahoma"/>
                          <a:cs typeface="Tahoma"/>
                        </a:rPr>
                        <a:t>1200</a:t>
                      </a:r>
                      <a:endParaRPr sz="1600">
                        <a:latin typeface="Tahoma"/>
                        <a:cs typeface="Tahoma"/>
                      </a:endParaRPr>
                    </a:p>
                  </a:txBody>
                  <a:tcPr marL="0" marR="0" marT="38100" marB="0">
                    <a:lnL w="12700">
                      <a:solidFill>
                        <a:srgbClr val="000000"/>
                      </a:solidFill>
                      <a:prstDash val="solid"/>
                    </a:lnL>
                    <a:lnR w="12700">
                      <a:solidFill>
                        <a:srgbClr val="000000"/>
                      </a:solidFill>
                      <a:prstDash val="solid"/>
                    </a:lnR>
                    <a:lnT w="19050">
                      <a:solidFill>
                        <a:srgbClr val="000000"/>
                      </a:solidFill>
                      <a:prstDash val="solid"/>
                    </a:lnT>
                    <a:lnB w="38100">
                      <a:solidFill>
                        <a:srgbClr val="000000"/>
                      </a:solidFill>
                      <a:prstDash val="solid"/>
                    </a:lnB>
                  </a:tcPr>
                </a:tc>
                <a:tc>
                  <a:txBody>
                    <a:bodyPr/>
                    <a:lstStyle/>
                    <a:p>
                      <a:pPr marL="91440">
                        <a:lnSpc>
                          <a:spcPct val="100000"/>
                        </a:lnSpc>
                        <a:spcBef>
                          <a:spcPts val="340"/>
                        </a:spcBef>
                      </a:pPr>
                      <a:r>
                        <a:rPr sz="1600" dirty="0">
                          <a:latin typeface="Tahoma"/>
                          <a:cs typeface="Tahoma"/>
                        </a:rPr>
                        <a:t>1500</a:t>
                      </a:r>
                      <a:endParaRPr sz="1600">
                        <a:latin typeface="Tahoma"/>
                        <a:cs typeface="Tahoma"/>
                      </a:endParaRPr>
                    </a:p>
                  </a:txBody>
                  <a:tcPr marL="0" marR="0" marT="38100" marB="0">
                    <a:lnL w="1270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3"/>
                  </a:ext>
                </a:extLst>
              </a:tr>
            </a:tbl>
          </a:graphicData>
        </a:graphic>
      </p:graphicFrame>
      <p:sp>
        <p:nvSpPr>
          <p:cNvPr id="4" name="Slide Number Placeholder 3">
            <a:extLst>
              <a:ext uri="{FF2B5EF4-FFF2-40B4-BE49-F238E27FC236}">
                <a16:creationId xmlns:a16="http://schemas.microsoft.com/office/drawing/2014/main" id="{FC589508-6995-4815-A21C-A26C163C4172}"/>
              </a:ext>
            </a:extLst>
          </p:cNvPr>
          <p:cNvSpPr>
            <a:spLocks noGrp="1"/>
          </p:cNvSpPr>
          <p:nvPr>
            <p:ph type="sldNum" sz="quarter" idx="12"/>
          </p:nvPr>
        </p:nvSpPr>
        <p:spPr/>
        <p:txBody>
          <a:bodyPr/>
          <a:lstStyle/>
          <a:p>
            <a:fld id="{BE9E9CF8-411C-534F-ACCE-E5CD2A84B69C}" type="slidenum">
              <a:rPr lang="en-US" smtClean="0"/>
              <a:t>34</a:t>
            </a:fld>
            <a:endParaRPr lang="en-US"/>
          </a:p>
        </p:txBody>
      </p:sp>
      <p:sp>
        <p:nvSpPr>
          <p:cNvPr id="7" name="Rectangle 6">
            <a:extLst>
              <a:ext uri="{FF2B5EF4-FFF2-40B4-BE49-F238E27FC236}">
                <a16:creationId xmlns:a16="http://schemas.microsoft.com/office/drawing/2014/main" id="{950F5ECB-68A1-46B4-AF6C-762B0CD2FA03}"/>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F6A6B518-5682-4344-A409-BF02D6707CDA}"/>
              </a:ext>
            </a:extLst>
          </p:cNvPr>
          <p:cNvCxnSpPr/>
          <p:nvPr/>
        </p:nvCxnSpPr>
        <p:spPr>
          <a:xfrm>
            <a:off x="152400" y="1282725"/>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1297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609" y="426586"/>
            <a:ext cx="11465169" cy="688424"/>
          </a:xfrm>
          <a:prstGeom prst="rect">
            <a:avLst/>
          </a:prstGeom>
        </p:spPr>
        <p:txBody>
          <a:bodyPr vert="horz" wrap="square" lIns="0" tIns="11206" rIns="0" bIns="0" rtlCol="0" anchor="ctr">
            <a:spAutoFit/>
          </a:bodyPr>
          <a:lstStyle/>
          <a:p>
            <a:pPr marL="11206">
              <a:lnSpc>
                <a:spcPct val="100000"/>
              </a:lnSpc>
              <a:spcBef>
                <a:spcPts val="88"/>
              </a:spcBef>
            </a:pPr>
            <a:r>
              <a:rPr b="1" spc="-4" dirty="0">
                <a:cs typeface="Times New Roman"/>
              </a:rPr>
              <a:t>Chi-Square</a:t>
            </a:r>
            <a:r>
              <a:rPr b="1" spc="-53" dirty="0">
                <a:cs typeface="Times New Roman"/>
              </a:rPr>
              <a:t> </a:t>
            </a:r>
            <a:r>
              <a:rPr b="1" dirty="0">
                <a:cs typeface="Times New Roman"/>
              </a:rPr>
              <a:t>Calculation:</a:t>
            </a:r>
            <a:r>
              <a:rPr b="1" spc="-53" dirty="0">
                <a:cs typeface="Times New Roman"/>
              </a:rPr>
              <a:t> </a:t>
            </a:r>
            <a:r>
              <a:rPr b="1" dirty="0">
                <a:cs typeface="Times New Roman"/>
              </a:rPr>
              <a:t>An</a:t>
            </a:r>
            <a:r>
              <a:rPr b="1" spc="-22" dirty="0">
                <a:cs typeface="Times New Roman"/>
              </a:rPr>
              <a:t> </a:t>
            </a:r>
            <a:r>
              <a:rPr b="1" dirty="0">
                <a:cs typeface="Times New Roman"/>
              </a:rPr>
              <a:t>Example</a:t>
            </a:r>
          </a:p>
        </p:txBody>
      </p:sp>
      <p:sp>
        <p:nvSpPr>
          <p:cNvPr id="3" name="object 3"/>
          <p:cNvSpPr txBox="1"/>
          <p:nvPr/>
        </p:nvSpPr>
        <p:spPr>
          <a:xfrm>
            <a:off x="2493079" y="1361741"/>
            <a:ext cx="6353175" cy="771215"/>
          </a:xfrm>
          <a:prstGeom prst="rect">
            <a:avLst/>
          </a:prstGeom>
        </p:spPr>
        <p:txBody>
          <a:bodyPr vert="horz" wrap="square" lIns="0" tIns="10646" rIns="0" bIns="0" rtlCol="0">
            <a:spAutoFit/>
          </a:bodyPr>
          <a:lstStyle/>
          <a:p>
            <a:pPr marL="268956" marR="4483" indent="-258309">
              <a:spcBef>
                <a:spcPts val="84"/>
              </a:spcBef>
              <a:buClr>
                <a:srgbClr val="0B7A9C"/>
              </a:buClr>
              <a:buSzPct val="75000"/>
              <a:buFont typeface="Lucida Sans Unicode"/>
              <a:buChar char="•"/>
              <a:tabLst>
                <a:tab pos="269516" algn="l"/>
              </a:tabLst>
            </a:pPr>
            <a:r>
              <a:rPr sz="2471" dirty="0">
                <a:latin typeface="Times New Roman"/>
                <a:cs typeface="Times New Roman"/>
              </a:rPr>
              <a:t>For </a:t>
            </a:r>
            <a:r>
              <a:rPr sz="2471" spc="-9" dirty="0">
                <a:latin typeface="Times New Roman"/>
                <a:cs typeface="Times New Roman"/>
              </a:rPr>
              <a:t>example, </a:t>
            </a:r>
            <a:r>
              <a:rPr sz="2471" dirty="0">
                <a:latin typeface="Times New Roman"/>
                <a:cs typeface="Times New Roman"/>
              </a:rPr>
              <a:t>the </a:t>
            </a:r>
            <a:r>
              <a:rPr sz="2471" spc="-9" dirty="0">
                <a:latin typeface="Times New Roman"/>
                <a:cs typeface="Times New Roman"/>
              </a:rPr>
              <a:t>expected </a:t>
            </a:r>
            <a:r>
              <a:rPr sz="2471" spc="-4" dirty="0">
                <a:latin typeface="Times New Roman"/>
                <a:cs typeface="Times New Roman"/>
              </a:rPr>
              <a:t>frequency </a:t>
            </a:r>
            <a:r>
              <a:rPr sz="2471" dirty="0">
                <a:latin typeface="Times New Roman"/>
                <a:cs typeface="Times New Roman"/>
              </a:rPr>
              <a:t>for the </a:t>
            </a:r>
            <a:r>
              <a:rPr sz="2471" spc="-9" dirty="0">
                <a:latin typeface="Times New Roman"/>
                <a:cs typeface="Times New Roman"/>
              </a:rPr>
              <a:t>cell </a:t>
            </a:r>
            <a:r>
              <a:rPr sz="2471" spc="-604" dirty="0">
                <a:latin typeface="Times New Roman"/>
                <a:cs typeface="Times New Roman"/>
              </a:rPr>
              <a:t> </a:t>
            </a:r>
            <a:r>
              <a:rPr sz="2471" spc="-4" dirty="0">
                <a:latin typeface="Times New Roman"/>
                <a:cs typeface="Times New Roman"/>
              </a:rPr>
              <a:t>(play_chess,</a:t>
            </a:r>
            <a:r>
              <a:rPr sz="2471" spc="-35" dirty="0">
                <a:latin typeface="Times New Roman"/>
                <a:cs typeface="Times New Roman"/>
              </a:rPr>
              <a:t> </a:t>
            </a:r>
            <a:r>
              <a:rPr sz="2471" spc="-4" dirty="0">
                <a:latin typeface="Times New Roman"/>
                <a:cs typeface="Times New Roman"/>
              </a:rPr>
              <a:t>fiction)</a:t>
            </a:r>
            <a:r>
              <a:rPr sz="2471" spc="-22" dirty="0">
                <a:latin typeface="Times New Roman"/>
                <a:cs typeface="Times New Roman"/>
              </a:rPr>
              <a:t> </a:t>
            </a:r>
            <a:r>
              <a:rPr sz="2471" spc="-4" dirty="0">
                <a:latin typeface="Times New Roman"/>
                <a:cs typeface="Times New Roman"/>
              </a:rPr>
              <a:t>is</a:t>
            </a:r>
            <a:endParaRPr sz="2471">
              <a:latin typeface="Times New Roman"/>
              <a:cs typeface="Times New Roman"/>
            </a:endParaRPr>
          </a:p>
        </p:txBody>
      </p:sp>
      <p:sp>
        <p:nvSpPr>
          <p:cNvPr id="4" name="object 4"/>
          <p:cNvSpPr/>
          <p:nvPr/>
        </p:nvSpPr>
        <p:spPr>
          <a:xfrm>
            <a:off x="3106718" y="2682688"/>
            <a:ext cx="4825253" cy="0"/>
          </a:xfrm>
          <a:custGeom>
            <a:avLst/>
            <a:gdLst/>
            <a:ahLst/>
            <a:cxnLst/>
            <a:rect l="l" t="t" r="r" b="b"/>
            <a:pathLst>
              <a:path w="5468620">
                <a:moveTo>
                  <a:pt x="0" y="0"/>
                </a:moveTo>
                <a:lnTo>
                  <a:pt x="5468111" y="0"/>
                </a:lnTo>
              </a:path>
            </a:pathLst>
          </a:custGeom>
          <a:ln w="11631">
            <a:solidFill>
              <a:srgbClr val="000000"/>
            </a:solidFill>
          </a:ln>
        </p:spPr>
        <p:txBody>
          <a:bodyPr wrap="square" lIns="0" tIns="0" rIns="0" bIns="0" rtlCol="0"/>
          <a:lstStyle/>
          <a:p>
            <a:endParaRPr sz="1588"/>
          </a:p>
        </p:txBody>
      </p:sp>
      <p:sp>
        <p:nvSpPr>
          <p:cNvPr id="5" name="object 5"/>
          <p:cNvSpPr/>
          <p:nvPr/>
        </p:nvSpPr>
        <p:spPr>
          <a:xfrm>
            <a:off x="8193741" y="2682688"/>
            <a:ext cx="932329" cy="0"/>
          </a:xfrm>
          <a:custGeom>
            <a:avLst/>
            <a:gdLst/>
            <a:ahLst/>
            <a:cxnLst/>
            <a:rect l="l" t="t" r="r" b="b"/>
            <a:pathLst>
              <a:path w="1056640">
                <a:moveTo>
                  <a:pt x="0" y="0"/>
                </a:moveTo>
                <a:lnTo>
                  <a:pt x="1056131" y="0"/>
                </a:lnTo>
              </a:path>
            </a:pathLst>
          </a:custGeom>
          <a:ln w="11631">
            <a:solidFill>
              <a:srgbClr val="000000"/>
            </a:solidFill>
          </a:ln>
        </p:spPr>
        <p:txBody>
          <a:bodyPr wrap="square" lIns="0" tIns="0" rIns="0" bIns="0" rtlCol="0"/>
          <a:lstStyle/>
          <a:p>
            <a:endParaRPr sz="1588"/>
          </a:p>
        </p:txBody>
      </p:sp>
      <p:sp>
        <p:nvSpPr>
          <p:cNvPr id="6" name="object 6"/>
          <p:cNvSpPr txBox="1"/>
          <p:nvPr/>
        </p:nvSpPr>
        <p:spPr>
          <a:xfrm>
            <a:off x="2684032" y="2649928"/>
            <a:ext cx="167528" cy="185002"/>
          </a:xfrm>
          <a:prstGeom prst="rect">
            <a:avLst/>
          </a:prstGeom>
        </p:spPr>
        <p:txBody>
          <a:bodyPr vert="horz" wrap="square" lIns="0" tIns="15128" rIns="0" bIns="0" rtlCol="0">
            <a:spAutoFit/>
          </a:bodyPr>
          <a:lstStyle/>
          <a:p>
            <a:pPr marL="11206">
              <a:spcBef>
                <a:spcPts val="119"/>
              </a:spcBef>
            </a:pPr>
            <a:r>
              <a:rPr sz="1103" spc="18" dirty="0">
                <a:latin typeface="Times New Roman"/>
                <a:cs typeface="Times New Roman"/>
              </a:rPr>
              <a:t>1</a:t>
            </a:r>
            <a:r>
              <a:rPr sz="1103" spc="13" dirty="0">
                <a:latin typeface="Times New Roman"/>
                <a:cs typeface="Times New Roman"/>
              </a:rPr>
              <a:t>1</a:t>
            </a:r>
            <a:endParaRPr sz="1103">
              <a:latin typeface="Times New Roman"/>
              <a:cs typeface="Times New Roman"/>
            </a:endParaRPr>
          </a:p>
        </p:txBody>
      </p:sp>
      <p:sp>
        <p:nvSpPr>
          <p:cNvPr id="7" name="object 7"/>
          <p:cNvSpPr txBox="1"/>
          <p:nvPr/>
        </p:nvSpPr>
        <p:spPr>
          <a:xfrm>
            <a:off x="2570180" y="2278421"/>
            <a:ext cx="7086600" cy="712699"/>
          </a:xfrm>
          <a:prstGeom prst="rect">
            <a:avLst/>
          </a:prstGeom>
        </p:spPr>
        <p:txBody>
          <a:bodyPr vert="horz" wrap="square" lIns="0" tIns="63313" rIns="0" bIns="0" rtlCol="0">
            <a:spAutoFit/>
          </a:bodyPr>
          <a:lstStyle/>
          <a:p>
            <a:pPr marL="33619">
              <a:spcBef>
                <a:spcPts val="499"/>
              </a:spcBef>
              <a:tabLst>
                <a:tab pos="338436" algn="l"/>
              </a:tabLst>
            </a:pPr>
            <a:r>
              <a:rPr sz="2912" i="1" baseline="-35353" dirty="0">
                <a:latin typeface="Times New Roman"/>
                <a:cs typeface="Times New Roman"/>
              </a:rPr>
              <a:t>e	</a:t>
            </a:r>
            <a:r>
              <a:rPr sz="2912" baseline="-35353" dirty="0">
                <a:latin typeface="Symbol"/>
                <a:cs typeface="Symbol"/>
              </a:rPr>
              <a:t></a:t>
            </a:r>
            <a:r>
              <a:rPr sz="2912" spc="146" baseline="-35353" dirty="0">
                <a:latin typeface="Times New Roman"/>
                <a:cs typeface="Times New Roman"/>
              </a:rPr>
              <a:t> </a:t>
            </a:r>
            <a:r>
              <a:rPr sz="1941" i="1" spc="18" dirty="0">
                <a:latin typeface="Times New Roman"/>
                <a:cs typeface="Times New Roman"/>
              </a:rPr>
              <a:t>count</a:t>
            </a:r>
            <a:r>
              <a:rPr sz="1941" spc="18" dirty="0">
                <a:latin typeface="Times New Roman"/>
                <a:cs typeface="Times New Roman"/>
              </a:rPr>
              <a:t>(</a:t>
            </a:r>
            <a:r>
              <a:rPr sz="1941" spc="-194" dirty="0">
                <a:latin typeface="Times New Roman"/>
                <a:cs typeface="Times New Roman"/>
              </a:rPr>
              <a:t> </a:t>
            </a:r>
            <a:r>
              <a:rPr sz="1941" i="1" spc="-4" dirty="0">
                <a:latin typeface="Times New Roman"/>
                <a:cs typeface="Times New Roman"/>
              </a:rPr>
              <a:t>play</a:t>
            </a:r>
            <a:r>
              <a:rPr sz="1941" i="1" spc="-110" dirty="0">
                <a:latin typeface="Times New Roman"/>
                <a:cs typeface="Times New Roman"/>
              </a:rPr>
              <a:t> </a:t>
            </a:r>
            <a:r>
              <a:rPr sz="1941" dirty="0">
                <a:latin typeface="Times New Roman"/>
                <a:cs typeface="Times New Roman"/>
              </a:rPr>
              <a:t>_</a:t>
            </a:r>
            <a:r>
              <a:rPr sz="1941" spc="-154" dirty="0">
                <a:latin typeface="Times New Roman"/>
                <a:cs typeface="Times New Roman"/>
              </a:rPr>
              <a:t> </a:t>
            </a:r>
            <a:r>
              <a:rPr sz="1941" i="1" spc="31" dirty="0">
                <a:latin typeface="Times New Roman"/>
                <a:cs typeface="Times New Roman"/>
              </a:rPr>
              <a:t>chess</a:t>
            </a:r>
            <a:r>
              <a:rPr sz="1941" spc="31" dirty="0">
                <a:latin typeface="Times New Roman"/>
                <a:cs typeface="Times New Roman"/>
              </a:rPr>
              <a:t>)*</a:t>
            </a:r>
            <a:r>
              <a:rPr sz="1941" spc="-304" dirty="0">
                <a:latin typeface="Times New Roman"/>
                <a:cs typeface="Times New Roman"/>
              </a:rPr>
              <a:t> </a:t>
            </a:r>
            <a:r>
              <a:rPr sz="1941" i="1" dirty="0">
                <a:latin typeface="Times New Roman"/>
                <a:cs typeface="Times New Roman"/>
              </a:rPr>
              <a:t>count</a:t>
            </a:r>
            <a:r>
              <a:rPr sz="1941" dirty="0">
                <a:latin typeface="Times New Roman"/>
                <a:cs typeface="Times New Roman"/>
              </a:rPr>
              <a:t>(</a:t>
            </a:r>
            <a:r>
              <a:rPr sz="1941" i="1" dirty="0">
                <a:latin typeface="Times New Roman"/>
                <a:cs typeface="Times New Roman"/>
              </a:rPr>
              <a:t>like_science_fiction</a:t>
            </a:r>
            <a:r>
              <a:rPr sz="1941" dirty="0">
                <a:latin typeface="Times New Roman"/>
                <a:cs typeface="Times New Roman"/>
              </a:rPr>
              <a:t>)</a:t>
            </a:r>
            <a:r>
              <a:rPr sz="1941" spc="124" dirty="0">
                <a:latin typeface="Times New Roman"/>
                <a:cs typeface="Times New Roman"/>
              </a:rPr>
              <a:t> </a:t>
            </a:r>
            <a:r>
              <a:rPr sz="2912" baseline="-35353" dirty="0">
                <a:latin typeface="Symbol"/>
                <a:cs typeface="Symbol"/>
              </a:rPr>
              <a:t></a:t>
            </a:r>
            <a:r>
              <a:rPr sz="2912" spc="86" baseline="-35353" dirty="0">
                <a:latin typeface="Times New Roman"/>
                <a:cs typeface="Times New Roman"/>
              </a:rPr>
              <a:t> </a:t>
            </a:r>
            <a:r>
              <a:rPr sz="1941" dirty="0">
                <a:latin typeface="Times New Roman"/>
                <a:cs typeface="Times New Roman"/>
              </a:rPr>
              <a:t>300</a:t>
            </a:r>
            <a:r>
              <a:rPr sz="1941" spc="-304" dirty="0">
                <a:latin typeface="Times New Roman"/>
                <a:cs typeface="Times New Roman"/>
              </a:rPr>
              <a:t> </a:t>
            </a:r>
            <a:r>
              <a:rPr sz="1941" dirty="0">
                <a:latin typeface="Times New Roman"/>
                <a:cs typeface="Times New Roman"/>
              </a:rPr>
              <a:t>*</a:t>
            </a:r>
            <a:r>
              <a:rPr sz="1941" spc="-274" dirty="0">
                <a:latin typeface="Times New Roman"/>
                <a:cs typeface="Times New Roman"/>
              </a:rPr>
              <a:t> </a:t>
            </a:r>
            <a:r>
              <a:rPr sz="1941" dirty="0">
                <a:latin typeface="Times New Roman"/>
                <a:cs typeface="Times New Roman"/>
              </a:rPr>
              <a:t>450</a:t>
            </a:r>
            <a:r>
              <a:rPr sz="1941" spc="88" dirty="0">
                <a:latin typeface="Times New Roman"/>
                <a:cs typeface="Times New Roman"/>
              </a:rPr>
              <a:t> </a:t>
            </a:r>
            <a:r>
              <a:rPr sz="2912" baseline="-35353" dirty="0">
                <a:latin typeface="Symbol"/>
                <a:cs typeface="Symbol"/>
              </a:rPr>
              <a:t></a:t>
            </a:r>
            <a:r>
              <a:rPr sz="2912" spc="-139" baseline="-35353" dirty="0">
                <a:latin typeface="Times New Roman"/>
                <a:cs typeface="Times New Roman"/>
              </a:rPr>
              <a:t> </a:t>
            </a:r>
            <a:r>
              <a:rPr sz="2912" baseline="-35353" dirty="0">
                <a:latin typeface="Times New Roman"/>
                <a:cs typeface="Times New Roman"/>
              </a:rPr>
              <a:t>90</a:t>
            </a:r>
            <a:endParaRPr sz="2912" baseline="-35353">
              <a:latin typeface="Times New Roman"/>
              <a:cs typeface="Times New Roman"/>
            </a:endParaRPr>
          </a:p>
          <a:p>
            <a:pPr marL="2861575">
              <a:spcBef>
                <a:spcPts val="415"/>
              </a:spcBef>
              <a:tabLst>
                <a:tab pos="5833532" algn="l"/>
              </a:tabLst>
            </a:pPr>
            <a:r>
              <a:rPr sz="1941" i="1" dirty="0">
                <a:latin typeface="Times New Roman"/>
                <a:cs typeface="Times New Roman"/>
              </a:rPr>
              <a:t>N	</a:t>
            </a:r>
            <a:r>
              <a:rPr sz="1941" dirty="0">
                <a:latin typeface="Times New Roman"/>
                <a:cs typeface="Times New Roman"/>
              </a:rPr>
              <a:t>1500</a:t>
            </a:r>
            <a:endParaRPr sz="1941">
              <a:latin typeface="Times New Roman"/>
              <a:cs typeface="Times New Roman"/>
            </a:endParaRPr>
          </a:p>
        </p:txBody>
      </p:sp>
      <p:sp>
        <p:nvSpPr>
          <p:cNvPr id="9" name="object 9"/>
          <p:cNvSpPr/>
          <p:nvPr/>
        </p:nvSpPr>
        <p:spPr>
          <a:xfrm>
            <a:off x="2391117" y="3538925"/>
            <a:ext cx="8068235" cy="1940781"/>
          </a:xfrm>
          <a:custGeom>
            <a:avLst/>
            <a:gdLst/>
            <a:ahLst/>
            <a:cxnLst/>
            <a:rect l="l" t="t" r="r" b="b"/>
            <a:pathLst>
              <a:path w="9144000" h="3429000">
                <a:moveTo>
                  <a:pt x="0" y="3428993"/>
                </a:moveTo>
                <a:lnTo>
                  <a:pt x="9144000" y="3428993"/>
                </a:lnTo>
                <a:lnTo>
                  <a:pt x="9144000" y="0"/>
                </a:lnTo>
                <a:lnTo>
                  <a:pt x="0" y="0"/>
                </a:lnTo>
                <a:lnTo>
                  <a:pt x="0" y="3428993"/>
                </a:lnTo>
                <a:close/>
              </a:path>
            </a:pathLst>
          </a:custGeom>
          <a:solidFill>
            <a:srgbClr val="FFFFFF"/>
          </a:solidFill>
        </p:spPr>
        <p:txBody>
          <a:bodyPr wrap="square" lIns="0" tIns="0" rIns="0" bIns="0" rtlCol="0"/>
          <a:lstStyle/>
          <a:p>
            <a:endParaRPr sz="1588"/>
          </a:p>
        </p:txBody>
      </p:sp>
      <p:sp>
        <p:nvSpPr>
          <p:cNvPr id="11" name="object 11"/>
          <p:cNvSpPr txBox="1"/>
          <p:nvPr/>
        </p:nvSpPr>
        <p:spPr>
          <a:xfrm>
            <a:off x="2493079" y="3023748"/>
            <a:ext cx="6775076" cy="1940781"/>
          </a:xfrm>
          <a:prstGeom prst="rect">
            <a:avLst/>
          </a:prstGeom>
        </p:spPr>
        <p:txBody>
          <a:bodyPr vert="horz" wrap="square" lIns="0" tIns="101974" rIns="0" bIns="0" rtlCol="0">
            <a:spAutoFit/>
          </a:bodyPr>
          <a:lstStyle/>
          <a:p>
            <a:pPr marL="268956" indent="-258309">
              <a:spcBef>
                <a:spcPts val="803"/>
              </a:spcBef>
              <a:buClr>
                <a:srgbClr val="0B7A9C"/>
              </a:buClr>
              <a:buSzPct val="75000"/>
              <a:buFont typeface="Lucida Sans Unicode"/>
              <a:buChar char="•"/>
              <a:tabLst>
                <a:tab pos="269516" algn="l"/>
              </a:tabLst>
            </a:pPr>
            <a:r>
              <a:rPr sz="2471" spc="-4" dirty="0">
                <a:latin typeface="Times New Roman"/>
                <a:cs typeface="Times New Roman"/>
              </a:rPr>
              <a:t>Notice</a:t>
            </a:r>
            <a:r>
              <a:rPr sz="2471" spc="-53" dirty="0">
                <a:latin typeface="Times New Roman"/>
                <a:cs typeface="Times New Roman"/>
              </a:rPr>
              <a:t> </a:t>
            </a:r>
            <a:r>
              <a:rPr sz="2471" spc="-4" dirty="0">
                <a:latin typeface="Times New Roman"/>
                <a:cs typeface="Times New Roman"/>
              </a:rPr>
              <a:t>that</a:t>
            </a:r>
            <a:endParaRPr sz="2471" dirty="0">
              <a:latin typeface="Times New Roman"/>
              <a:cs typeface="Times New Roman"/>
            </a:endParaRPr>
          </a:p>
          <a:p>
            <a:pPr marL="717215" marR="16249" lvl="1" indent="-302575">
              <a:spcBef>
                <a:spcPts val="618"/>
              </a:spcBef>
              <a:buClr>
                <a:srgbClr val="0B7A9C"/>
              </a:buClr>
              <a:buFont typeface="Arial"/>
              <a:buChar char="–"/>
              <a:tabLst>
                <a:tab pos="716654" algn="l"/>
                <a:tab pos="717215" algn="l"/>
              </a:tabLst>
            </a:pPr>
            <a:r>
              <a:rPr sz="2118" dirty="0">
                <a:latin typeface="Times New Roman"/>
                <a:cs typeface="Times New Roman"/>
              </a:rPr>
              <a:t>the</a:t>
            </a:r>
            <a:r>
              <a:rPr sz="2118" spc="-26" dirty="0">
                <a:latin typeface="Times New Roman"/>
                <a:cs typeface="Times New Roman"/>
              </a:rPr>
              <a:t> </a:t>
            </a:r>
            <a:r>
              <a:rPr sz="2118" dirty="0">
                <a:latin typeface="Times New Roman"/>
                <a:cs typeface="Times New Roman"/>
              </a:rPr>
              <a:t>sum</a:t>
            </a:r>
            <a:r>
              <a:rPr sz="2118" spc="-13" dirty="0">
                <a:latin typeface="Times New Roman"/>
                <a:cs typeface="Times New Roman"/>
              </a:rPr>
              <a:t> </a:t>
            </a:r>
            <a:r>
              <a:rPr sz="2118" dirty="0">
                <a:latin typeface="Times New Roman"/>
                <a:cs typeface="Times New Roman"/>
              </a:rPr>
              <a:t>of</a:t>
            </a:r>
            <a:r>
              <a:rPr sz="2118" spc="-9" dirty="0">
                <a:latin typeface="Times New Roman"/>
                <a:cs typeface="Times New Roman"/>
              </a:rPr>
              <a:t> </a:t>
            </a:r>
            <a:r>
              <a:rPr sz="2118" dirty="0">
                <a:latin typeface="Times New Roman"/>
                <a:cs typeface="Times New Roman"/>
              </a:rPr>
              <a:t>the</a:t>
            </a:r>
            <a:r>
              <a:rPr sz="2118" spc="-13" dirty="0">
                <a:latin typeface="Times New Roman"/>
                <a:cs typeface="Times New Roman"/>
              </a:rPr>
              <a:t> </a:t>
            </a:r>
            <a:r>
              <a:rPr sz="2118" dirty="0">
                <a:latin typeface="Times New Roman"/>
                <a:cs typeface="Times New Roman"/>
              </a:rPr>
              <a:t>expected</a:t>
            </a:r>
            <a:r>
              <a:rPr sz="2118" spc="-40" dirty="0">
                <a:latin typeface="Times New Roman"/>
                <a:cs typeface="Times New Roman"/>
              </a:rPr>
              <a:t> </a:t>
            </a:r>
            <a:r>
              <a:rPr sz="2118" spc="-4" dirty="0">
                <a:latin typeface="Times New Roman"/>
                <a:cs typeface="Times New Roman"/>
              </a:rPr>
              <a:t>frequencies</a:t>
            </a:r>
            <a:r>
              <a:rPr sz="2118" spc="-26" dirty="0">
                <a:latin typeface="Times New Roman"/>
                <a:cs typeface="Times New Roman"/>
              </a:rPr>
              <a:t> </a:t>
            </a:r>
            <a:r>
              <a:rPr sz="2118" spc="-4" dirty="0">
                <a:latin typeface="Times New Roman"/>
                <a:cs typeface="Times New Roman"/>
              </a:rPr>
              <a:t>must </a:t>
            </a:r>
            <a:r>
              <a:rPr sz="2118" dirty="0">
                <a:latin typeface="Times New Roman"/>
                <a:cs typeface="Times New Roman"/>
              </a:rPr>
              <a:t>equal</a:t>
            </a:r>
            <a:r>
              <a:rPr sz="2118" spc="-13" dirty="0">
                <a:latin typeface="Times New Roman"/>
                <a:cs typeface="Times New Roman"/>
              </a:rPr>
              <a:t> </a:t>
            </a:r>
            <a:r>
              <a:rPr sz="2118" dirty="0">
                <a:latin typeface="Times New Roman"/>
                <a:cs typeface="Times New Roman"/>
              </a:rPr>
              <a:t>the</a:t>
            </a:r>
            <a:r>
              <a:rPr sz="2118" spc="-26" dirty="0">
                <a:latin typeface="Times New Roman"/>
                <a:cs typeface="Times New Roman"/>
              </a:rPr>
              <a:t> </a:t>
            </a:r>
            <a:r>
              <a:rPr sz="2118" dirty="0">
                <a:latin typeface="Times New Roman"/>
                <a:cs typeface="Times New Roman"/>
              </a:rPr>
              <a:t>total </a:t>
            </a:r>
            <a:r>
              <a:rPr sz="2118" spc="-516" dirty="0">
                <a:latin typeface="Times New Roman"/>
                <a:cs typeface="Times New Roman"/>
              </a:rPr>
              <a:t> </a:t>
            </a:r>
            <a:r>
              <a:rPr sz="2118" dirty="0">
                <a:latin typeface="Times New Roman"/>
                <a:cs typeface="Times New Roman"/>
              </a:rPr>
              <a:t>observed</a:t>
            </a:r>
            <a:r>
              <a:rPr sz="2118" spc="-26" dirty="0">
                <a:latin typeface="Times New Roman"/>
                <a:cs typeface="Times New Roman"/>
              </a:rPr>
              <a:t> </a:t>
            </a:r>
            <a:r>
              <a:rPr sz="2118" spc="-4" dirty="0">
                <a:latin typeface="Times New Roman"/>
                <a:cs typeface="Times New Roman"/>
              </a:rPr>
              <a:t>frequency</a:t>
            </a:r>
            <a:r>
              <a:rPr sz="2118" spc="-13" dirty="0">
                <a:latin typeface="Times New Roman"/>
                <a:cs typeface="Times New Roman"/>
              </a:rPr>
              <a:t> </a:t>
            </a:r>
            <a:r>
              <a:rPr sz="2118" spc="-4" dirty="0">
                <a:latin typeface="Times New Roman"/>
                <a:cs typeface="Times New Roman"/>
              </a:rPr>
              <a:t>for</a:t>
            </a:r>
            <a:r>
              <a:rPr sz="2118" dirty="0">
                <a:latin typeface="Times New Roman"/>
                <a:cs typeface="Times New Roman"/>
              </a:rPr>
              <a:t> that</a:t>
            </a:r>
            <a:r>
              <a:rPr sz="2118" spc="-18" dirty="0">
                <a:latin typeface="Times New Roman"/>
                <a:cs typeface="Times New Roman"/>
              </a:rPr>
              <a:t> </a:t>
            </a:r>
            <a:r>
              <a:rPr sz="2118" spc="-4" dirty="0">
                <a:latin typeface="Times New Roman"/>
                <a:cs typeface="Times New Roman"/>
              </a:rPr>
              <a:t>row,</a:t>
            </a:r>
            <a:r>
              <a:rPr sz="2118" spc="4" dirty="0">
                <a:latin typeface="Times New Roman"/>
                <a:cs typeface="Times New Roman"/>
              </a:rPr>
              <a:t> </a:t>
            </a:r>
            <a:r>
              <a:rPr sz="2118" dirty="0">
                <a:latin typeface="Times New Roman"/>
                <a:cs typeface="Times New Roman"/>
              </a:rPr>
              <a:t>and</a:t>
            </a:r>
          </a:p>
          <a:p>
            <a:pPr marL="717215" marR="4483" lvl="1" indent="-302575">
              <a:spcBef>
                <a:spcPts val="613"/>
              </a:spcBef>
              <a:buClr>
                <a:srgbClr val="0B7A9C"/>
              </a:buClr>
              <a:buFont typeface="Arial"/>
              <a:buChar char="–"/>
              <a:tabLst>
                <a:tab pos="716654" algn="l"/>
                <a:tab pos="717215" algn="l"/>
              </a:tabLst>
            </a:pPr>
            <a:r>
              <a:rPr sz="2118" dirty="0">
                <a:latin typeface="Times New Roman"/>
                <a:cs typeface="Times New Roman"/>
              </a:rPr>
              <a:t>the</a:t>
            </a:r>
            <a:r>
              <a:rPr sz="2118" spc="-26" dirty="0">
                <a:latin typeface="Times New Roman"/>
                <a:cs typeface="Times New Roman"/>
              </a:rPr>
              <a:t> </a:t>
            </a:r>
            <a:r>
              <a:rPr sz="2118" dirty="0">
                <a:latin typeface="Times New Roman"/>
                <a:cs typeface="Times New Roman"/>
              </a:rPr>
              <a:t>sum</a:t>
            </a:r>
            <a:r>
              <a:rPr sz="2118" spc="-13" dirty="0">
                <a:latin typeface="Times New Roman"/>
                <a:cs typeface="Times New Roman"/>
              </a:rPr>
              <a:t> </a:t>
            </a:r>
            <a:r>
              <a:rPr sz="2118" dirty="0">
                <a:latin typeface="Times New Roman"/>
                <a:cs typeface="Times New Roman"/>
              </a:rPr>
              <a:t>of</a:t>
            </a:r>
            <a:r>
              <a:rPr sz="2118" spc="-4" dirty="0">
                <a:latin typeface="Times New Roman"/>
                <a:cs typeface="Times New Roman"/>
              </a:rPr>
              <a:t> </a:t>
            </a:r>
            <a:r>
              <a:rPr sz="2118" dirty="0">
                <a:latin typeface="Times New Roman"/>
                <a:cs typeface="Times New Roman"/>
              </a:rPr>
              <a:t>the</a:t>
            </a:r>
            <a:r>
              <a:rPr sz="2118" spc="-13" dirty="0">
                <a:latin typeface="Times New Roman"/>
                <a:cs typeface="Times New Roman"/>
              </a:rPr>
              <a:t> </a:t>
            </a:r>
            <a:r>
              <a:rPr sz="2118" dirty="0">
                <a:latin typeface="Times New Roman"/>
                <a:cs typeface="Times New Roman"/>
              </a:rPr>
              <a:t>expected</a:t>
            </a:r>
            <a:r>
              <a:rPr sz="2118" spc="-40" dirty="0">
                <a:latin typeface="Times New Roman"/>
                <a:cs typeface="Times New Roman"/>
              </a:rPr>
              <a:t> </a:t>
            </a:r>
            <a:r>
              <a:rPr sz="2118" spc="-4" dirty="0">
                <a:latin typeface="Times New Roman"/>
                <a:cs typeface="Times New Roman"/>
              </a:rPr>
              <a:t>frequencies</a:t>
            </a:r>
            <a:r>
              <a:rPr sz="2118" spc="-22" dirty="0">
                <a:latin typeface="Times New Roman"/>
                <a:cs typeface="Times New Roman"/>
              </a:rPr>
              <a:t> </a:t>
            </a:r>
            <a:r>
              <a:rPr sz="2118" dirty="0">
                <a:latin typeface="Times New Roman"/>
                <a:cs typeface="Times New Roman"/>
              </a:rPr>
              <a:t>in</a:t>
            </a:r>
            <a:r>
              <a:rPr sz="2118" spc="-18" dirty="0">
                <a:latin typeface="Times New Roman"/>
                <a:cs typeface="Times New Roman"/>
              </a:rPr>
              <a:t> </a:t>
            </a:r>
            <a:r>
              <a:rPr sz="2118" dirty="0">
                <a:latin typeface="Times New Roman"/>
                <a:cs typeface="Times New Roman"/>
              </a:rPr>
              <a:t>any</a:t>
            </a:r>
            <a:r>
              <a:rPr sz="2118" spc="-18" dirty="0">
                <a:latin typeface="Times New Roman"/>
                <a:cs typeface="Times New Roman"/>
              </a:rPr>
              <a:t> </a:t>
            </a:r>
            <a:r>
              <a:rPr sz="2118" spc="-4" dirty="0">
                <a:latin typeface="Times New Roman"/>
                <a:cs typeface="Times New Roman"/>
              </a:rPr>
              <a:t>column must </a:t>
            </a:r>
            <a:r>
              <a:rPr sz="2118" spc="-516" dirty="0">
                <a:latin typeface="Times New Roman"/>
                <a:cs typeface="Times New Roman"/>
              </a:rPr>
              <a:t> </a:t>
            </a:r>
            <a:r>
              <a:rPr sz="2118" dirty="0">
                <a:latin typeface="Times New Roman"/>
                <a:cs typeface="Times New Roman"/>
              </a:rPr>
              <a:t>also</a:t>
            </a:r>
            <a:r>
              <a:rPr sz="2118" spc="-26" dirty="0">
                <a:latin typeface="Times New Roman"/>
                <a:cs typeface="Times New Roman"/>
              </a:rPr>
              <a:t> </a:t>
            </a:r>
            <a:r>
              <a:rPr sz="2118" dirty="0">
                <a:latin typeface="Times New Roman"/>
                <a:cs typeface="Times New Roman"/>
              </a:rPr>
              <a:t>equal</a:t>
            </a:r>
            <a:r>
              <a:rPr sz="2118" spc="-22" dirty="0">
                <a:latin typeface="Times New Roman"/>
                <a:cs typeface="Times New Roman"/>
              </a:rPr>
              <a:t> </a:t>
            </a:r>
            <a:r>
              <a:rPr sz="2118" dirty="0">
                <a:latin typeface="Times New Roman"/>
                <a:cs typeface="Times New Roman"/>
              </a:rPr>
              <a:t>the</a:t>
            </a:r>
            <a:r>
              <a:rPr sz="2118" spc="-13" dirty="0">
                <a:latin typeface="Times New Roman"/>
                <a:cs typeface="Times New Roman"/>
              </a:rPr>
              <a:t> </a:t>
            </a:r>
            <a:r>
              <a:rPr sz="2118" dirty="0">
                <a:latin typeface="Times New Roman"/>
                <a:cs typeface="Times New Roman"/>
              </a:rPr>
              <a:t>total</a:t>
            </a:r>
            <a:r>
              <a:rPr sz="2118" spc="-35" dirty="0">
                <a:latin typeface="Times New Roman"/>
                <a:cs typeface="Times New Roman"/>
              </a:rPr>
              <a:t> </a:t>
            </a:r>
            <a:r>
              <a:rPr sz="2118" dirty="0">
                <a:latin typeface="Times New Roman"/>
                <a:cs typeface="Times New Roman"/>
              </a:rPr>
              <a:t>observed</a:t>
            </a:r>
            <a:r>
              <a:rPr sz="2118" spc="-18" dirty="0">
                <a:latin typeface="Times New Roman"/>
                <a:cs typeface="Times New Roman"/>
              </a:rPr>
              <a:t> </a:t>
            </a:r>
            <a:r>
              <a:rPr sz="2118" spc="-4" dirty="0">
                <a:latin typeface="Times New Roman"/>
                <a:cs typeface="Times New Roman"/>
              </a:rPr>
              <a:t>frequency</a:t>
            </a:r>
            <a:r>
              <a:rPr sz="2118" spc="-13" dirty="0">
                <a:latin typeface="Times New Roman"/>
                <a:cs typeface="Times New Roman"/>
              </a:rPr>
              <a:t> </a:t>
            </a:r>
            <a:r>
              <a:rPr sz="2118" spc="-4" dirty="0">
                <a:latin typeface="Times New Roman"/>
                <a:cs typeface="Times New Roman"/>
              </a:rPr>
              <a:t>for </a:t>
            </a:r>
            <a:r>
              <a:rPr sz="2118" dirty="0">
                <a:latin typeface="Times New Roman"/>
                <a:cs typeface="Times New Roman"/>
              </a:rPr>
              <a:t>that</a:t>
            </a:r>
            <a:r>
              <a:rPr sz="2118" spc="-22" dirty="0">
                <a:latin typeface="Times New Roman"/>
                <a:cs typeface="Times New Roman"/>
              </a:rPr>
              <a:t> </a:t>
            </a:r>
            <a:r>
              <a:rPr sz="2118" spc="-4" dirty="0">
                <a:latin typeface="Times New Roman"/>
                <a:cs typeface="Times New Roman"/>
              </a:rPr>
              <a:t>column.</a:t>
            </a:r>
            <a:endParaRPr sz="2118" dirty="0">
              <a:latin typeface="Times New Roman"/>
              <a:cs typeface="Times New Roman"/>
            </a:endParaRPr>
          </a:p>
        </p:txBody>
      </p:sp>
      <p:sp>
        <p:nvSpPr>
          <p:cNvPr id="8" name="Slide Number Placeholder 7">
            <a:extLst>
              <a:ext uri="{FF2B5EF4-FFF2-40B4-BE49-F238E27FC236}">
                <a16:creationId xmlns:a16="http://schemas.microsoft.com/office/drawing/2014/main" id="{3EBCF6F3-5FA2-490D-896A-1CDC69FBB8DA}"/>
              </a:ext>
            </a:extLst>
          </p:cNvPr>
          <p:cNvSpPr>
            <a:spLocks noGrp="1"/>
          </p:cNvSpPr>
          <p:nvPr>
            <p:ph type="sldNum" sz="quarter" idx="12"/>
          </p:nvPr>
        </p:nvSpPr>
        <p:spPr/>
        <p:txBody>
          <a:bodyPr/>
          <a:lstStyle/>
          <a:p>
            <a:fld id="{BE9E9CF8-411C-534F-ACCE-E5CD2A84B69C}" type="slidenum">
              <a:rPr lang="en-US" smtClean="0"/>
              <a:t>35</a:t>
            </a:fld>
            <a:endParaRPr lang="en-US"/>
          </a:p>
        </p:txBody>
      </p:sp>
      <p:sp>
        <p:nvSpPr>
          <p:cNvPr id="12" name="Rectangle 11">
            <a:extLst>
              <a:ext uri="{FF2B5EF4-FFF2-40B4-BE49-F238E27FC236}">
                <a16:creationId xmlns:a16="http://schemas.microsoft.com/office/drawing/2014/main" id="{2C95A6A2-A7E8-4B15-B646-0B46B1AFFBC0}"/>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id="{39632B22-88E8-4E68-B528-7004D9A62114}"/>
              </a:ext>
            </a:extLst>
          </p:cNvPr>
          <p:cNvCxnSpPr/>
          <p:nvPr/>
        </p:nvCxnSpPr>
        <p:spPr>
          <a:xfrm>
            <a:off x="152400" y="1282725"/>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61695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13973"/>
            <a:ext cx="10494498" cy="688424"/>
          </a:xfrm>
          <a:prstGeom prst="rect">
            <a:avLst/>
          </a:prstGeom>
        </p:spPr>
        <p:txBody>
          <a:bodyPr vert="horz" wrap="square" lIns="0" tIns="11206" rIns="0" bIns="0" rtlCol="0" anchor="ctr">
            <a:spAutoFit/>
          </a:bodyPr>
          <a:lstStyle/>
          <a:p>
            <a:pPr marL="11206">
              <a:lnSpc>
                <a:spcPct val="100000"/>
              </a:lnSpc>
              <a:spcBef>
                <a:spcPts val="88"/>
              </a:spcBef>
            </a:pPr>
            <a:r>
              <a:rPr b="1" spc="-4" dirty="0">
                <a:cs typeface="Times New Roman"/>
              </a:rPr>
              <a:t>Chi-Square</a:t>
            </a:r>
            <a:r>
              <a:rPr b="1" spc="-53" dirty="0">
                <a:cs typeface="Times New Roman"/>
              </a:rPr>
              <a:t> </a:t>
            </a:r>
            <a:r>
              <a:rPr b="1" dirty="0">
                <a:cs typeface="Times New Roman"/>
              </a:rPr>
              <a:t>Calculation:</a:t>
            </a:r>
            <a:r>
              <a:rPr b="1" spc="-53" dirty="0">
                <a:cs typeface="Times New Roman"/>
              </a:rPr>
              <a:t> </a:t>
            </a:r>
            <a:r>
              <a:rPr b="1" dirty="0">
                <a:cs typeface="Times New Roman"/>
              </a:rPr>
              <a:t>An</a:t>
            </a:r>
            <a:r>
              <a:rPr b="1" spc="-22" dirty="0">
                <a:cs typeface="Times New Roman"/>
              </a:rPr>
              <a:t> </a:t>
            </a:r>
            <a:r>
              <a:rPr b="1" dirty="0">
                <a:cs typeface="Times New Roman"/>
              </a:rPr>
              <a:t>Example</a:t>
            </a:r>
          </a:p>
        </p:txBody>
      </p:sp>
      <p:sp>
        <p:nvSpPr>
          <p:cNvPr id="3" name="object 3"/>
          <p:cNvSpPr txBox="1"/>
          <p:nvPr/>
        </p:nvSpPr>
        <p:spPr>
          <a:xfrm>
            <a:off x="2505075" y="947337"/>
            <a:ext cx="2615453" cy="390982"/>
          </a:xfrm>
          <a:prstGeom prst="rect">
            <a:avLst/>
          </a:prstGeom>
        </p:spPr>
        <p:txBody>
          <a:bodyPr vert="horz" wrap="square" lIns="0" tIns="10646" rIns="0" bIns="0" rtlCol="0">
            <a:spAutoFit/>
          </a:bodyPr>
          <a:lstStyle/>
          <a:p>
            <a:pPr marL="291368" indent="-258309">
              <a:spcBef>
                <a:spcPts val="84"/>
              </a:spcBef>
              <a:buClr>
                <a:srgbClr val="0B7A9C"/>
              </a:buClr>
              <a:buSzPct val="75000"/>
              <a:buFont typeface="Lucida Sans Unicode"/>
              <a:buChar char="•"/>
              <a:tabLst>
                <a:tab pos="291929" algn="l"/>
              </a:tabLst>
            </a:pPr>
            <a:r>
              <a:rPr sz="2471" spc="-4" dirty="0">
                <a:latin typeface="Times New Roman"/>
                <a:cs typeface="Times New Roman"/>
              </a:rPr>
              <a:t>We</a:t>
            </a:r>
            <a:r>
              <a:rPr sz="2471" spc="-40" dirty="0">
                <a:latin typeface="Times New Roman"/>
                <a:cs typeface="Times New Roman"/>
              </a:rPr>
              <a:t> </a:t>
            </a:r>
            <a:r>
              <a:rPr sz="2471" spc="-9" dirty="0">
                <a:latin typeface="Times New Roman"/>
                <a:cs typeface="Times New Roman"/>
              </a:rPr>
              <a:t>can</a:t>
            </a:r>
            <a:r>
              <a:rPr sz="2471" spc="-13" dirty="0">
                <a:latin typeface="Times New Roman"/>
                <a:cs typeface="Times New Roman"/>
              </a:rPr>
              <a:t> </a:t>
            </a:r>
            <a:r>
              <a:rPr sz="2471" spc="-4" dirty="0">
                <a:latin typeface="Times New Roman"/>
                <a:cs typeface="Times New Roman"/>
              </a:rPr>
              <a:t>get</a:t>
            </a:r>
            <a:r>
              <a:rPr sz="2471" spc="-18" dirty="0">
                <a:latin typeface="Times New Roman"/>
                <a:cs typeface="Times New Roman"/>
              </a:rPr>
              <a:t> </a:t>
            </a:r>
            <a:r>
              <a:rPr sz="2471" dirty="0">
                <a:latin typeface="Arial"/>
                <a:cs typeface="Arial"/>
              </a:rPr>
              <a:t>X</a:t>
            </a:r>
            <a:r>
              <a:rPr sz="2449" baseline="25525" dirty="0">
                <a:latin typeface="Arial"/>
                <a:cs typeface="Arial"/>
              </a:rPr>
              <a:t>2</a:t>
            </a:r>
            <a:r>
              <a:rPr sz="2449" spc="218" baseline="25525" dirty="0">
                <a:latin typeface="Arial"/>
                <a:cs typeface="Arial"/>
              </a:rPr>
              <a:t> </a:t>
            </a:r>
            <a:r>
              <a:rPr sz="2471" dirty="0">
                <a:latin typeface="Times New Roman"/>
                <a:cs typeface="Times New Roman"/>
              </a:rPr>
              <a:t>by:</a:t>
            </a:r>
          </a:p>
        </p:txBody>
      </p:sp>
      <p:pic>
        <p:nvPicPr>
          <p:cNvPr id="4" name="object 4"/>
          <p:cNvPicPr/>
          <p:nvPr/>
        </p:nvPicPr>
        <p:blipFill>
          <a:blip r:embed="rId2" cstate="print"/>
          <a:stretch>
            <a:fillRect/>
          </a:stretch>
        </p:blipFill>
        <p:spPr>
          <a:xfrm>
            <a:off x="2505075" y="1437811"/>
            <a:ext cx="7264054" cy="882306"/>
          </a:xfrm>
          <a:prstGeom prst="rect">
            <a:avLst/>
          </a:prstGeom>
        </p:spPr>
      </p:pic>
      <p:sp>
        <p:nvSpPr>
          <p:cNvPr id="6" name="object 6"/>
          <p:cNvSpPr txBox="1"/>
          <p:nvPr/>
        </p:nvSpPr>
        <p:spPr>
          <a:xfrm>
            <a:off x="1195754" y="2424177"/>
            <a:ext cx="10480431" cy="1988856"/>
          </a:xfrm>
          <a:prstGeom prst="rect">
            <a:avLst/>
          </a:prstGeom>
        </p:spPr>
        <p:txBody>
          <a:bodyPr vert="horz" wrap="square" lIns="0" tIns="10646" rIns="0" bIns="0" rtlCol="0">
            <a:spAutoFit/>
          </a:bodyPr>
          <a:lstStyle/>
          <a:p>
            <a:pPr marL="291368" marR="579375" indent="-258309" algn="just">
              <a:spcBef>
                <a:spcPts val="84"/>
              </a:spcBef>
              <a:buClr>
                <a:srgbClr val="0B7A9C"/>
              </a:buClr>
              <a:buSzPct val="75000"/>
              <a:buFont typeface="Lucida Sans Unicode"/>
              <a:buChar char="•"/>
              <a:tabLst>
                <a:tab pos="291929" algn="l"/>
              </a:tabLst>
            </a:pPr>
            <a:r>
              <a:rPr sz="2471" dirty="0">
                <a:latin typeface="Times New Roman"/>
                <a:cs typeface="Times New Roman"/>
              </a:rPr>
              <a:t>For</a:t>
            </a:r>
            <a:r>
              <a:rPr sz="2471" spc="-18" dirty="0">
                <a:latin typeface="Times New Roman"/>
                <a:cs typeface="Times New Roman"/>
              </a:rPr>
              <a:t> </a:t>
            </a:r>
            <a:r>
              <a:rPr sz="2471" spc="-4" dirty="0">
                <a:latin typeface="Times New Roman"/>
                <a:cs typeface="Times New Roman"/>
              </a:rPr>
              <a:t>this</a:t>
            </a:r>
            <a:r>
              <a:rPr sz="2471" spc="-18" dirty="0">
                <a:latin typeface="Times New Roman"/>
                <a:cs typeface="Times New Roman"/>
              </a:rPr>
              <a:t> </a:t>
            </a:r>
            <a:r>
              <a:rPr sz="2471" spc="-4" dirty="0">
                <a:latin typeface="Times New Roman"/>
                <a:cs typeface="Times New Roman"/>
              </a:rPr>
              <a:t>2 </a:t>
            </a:r>
            <a:r>
              <a:rPr sz="2471" spc="-4" dirty="0">
                <a:latin typeface="Arial"/>
                <a:cs typeface="Arial"/>
              </a:rPr>
              <a:t>x</a:t>
            </a:r>
            <a:r>
              <a:rPr sz="2471" spc="-71" dirty="0">
                <a:latin typeface="Arial"/>
                <a:cs typeface="Arial"/>
              </a:rPr>
              <a:t> </a:t>
            </a:r>
            <a:r>
              <a:rPr sz="2471" spc="-4" dirty="0">
                <a:latin typeface="Times New Roman"/>
                <a:cs typeface="Times New Roman"/>
              </a:rPr>
              <a:t>2 table,</a:t>
            </a:r>
            <a:r>
              <a:rPr sz="2471" spc="-13" dirty="0">
                <a:latin typeface="Times New Roman"/>
                <a:cs typeface="Times New Roman"/>
              </a:rPr>
              <a:t> </a:t>
            </a:r>
            <a:r>
              <a:rPr sz="2471" dirty="0">
                <a:latin typeface="Times New Roman"/>
                <a:cs typeface="Times New Roman"/>
              </a:rPr>
              <a:t>the</a:t>
            </a:r>
            <a:r>
              <a:rPr sz="2471" spc="-9" dirty="0">
                <a:latin typeface="Times New Roman"/>
                <a:cs typeface="Times New Roman"/>
              </a:rPr>
              <a:t> </a:t>
            </a:r>
            <a:r>
              <a:rPr sz="2471" spc="-4" dirty="0">
                <a:latin typeface="Times New Roman"/>
                <a:cs typeface="Times New Roman"/>
              </a:rPr>
              <a:t>degrees</a:t>
            </a:r>
            <a:r>
              <a:rPr sz="2471" spc="-18" dirty="0">
                <a:latin typeface="Times New Roman"/>
                <a:cs typeface="Times New Roman"/>
              </a:rPr>
              <a:t> </a:t>
            </a:r>
            <a:r>
              <a:rPr sz="2471" dirty="0">
                <a:latin typeface="Times New Roman"/>
                <a:cs typeface="Times New Roman"/>
              </a:rPr>
              <a:t>of</a:t>
            </a:r>
            <a:r>
              <a:rPr sz="2471" spc="4" dirty="0">
                <a:latin typeface="Times New Roman"/>
                <a:cs typeface="Times New Roman"/>
              </a:rPr>
              <a:t> </a:t>
            </a:r>
            <a:r>
              <a:rPr sz="2471" spc="-4" dirty="0">
                <a:latin typeface="Times New Roman"/>
                <a:cs typeface="Times New Roman"/>
              </a:rPr>
              <a:t>freedom</a:t>
            </a:r>
            <a:r>
              <a:rPr sz="2471" spc="-9" dirty="0">
                <a:latin typeface="Times New Roman"/>
                <a:cs typeface="Times New Roman"/>
              </a:rPr>
              <a:t> </a:t>
            </a:r>
            <a:r>
              <a:rPr sz="2471" spc="-4" dirty="0">
                <a:latin typeface="Times New Roman"/>
                <a:cs typeface="Times New Roman"/>
              </a:rPr>
              <a:t>are </a:t>
            </a:r>
            <a:r>
              <a:rPr sz="2471" dirty="0">
                <a:latin typeface="Times New Roman"/>
                <a:cs typeface="Times New Roman"/>
              </a:rPr>
              <a:t>(2-1)(2-1)</a:t>
            </a:r>
            <a:r>
              <a:rPr sz="2471" spc="-18" dirty="0">
                <a:latin typeface="Times New Roman"/>
                <a:cs typeface="Times New Roman"/>
              </a:rPr>
              <a:t> </a:t>
            </a:r>
            <a:r>
              <a:rPr sz="2471" spc="-4" dirty="0">
                <a:latin typeface="Times New Roman"/>
                <a:cs typeface="Times New Roman"/>
              </a:rPr>
              <a:t>=</a:t>
            </a:r>
            <a:r>
              <a:rPr sz="2471" spc="-9" dirty="0">
                <a:latin typeface="Times New Roman"/>
                <a:cs typeface="Times New Roman"/>
              </a:rPr>
              <a:t> </a:t>
            </a:r>
            <a:r>
              <a:rPr sz="2471" dirty="0">
                <a:latin typeface="Times New Roman"/>
                <a:cs typeface="Times New Roman"/>
              </a:rPr>
              <a:t>1.</a:t>
            </a:r>
            <a:r>
              <a:rPr lang="en-GB" sz="2471" dirty="0">
                <a:latin typeface="Times New Roman"/>
                <a:cs typeface="Times New Roman"/>
              </a:rPr>
              <a:t> ((no. of rows-1)*(</a:t>
            </a:r>
            <a:r>
              <a:rPr lang="en-GB" sz="2471" dirty="0" err="1">
                <a:latin typeface="Times New Roman"/>
                <a:cs typeface="Times New Roman"/>
              </a:rPr>
              <a:t>no.of</a:t>
            </a:r>
            <a:r>
              <a:rPr lang="en-GB" sz="2471" dirty="0">
                <a:latin typeface="Times New Roman"/>
                <a:cs typeface="Times New Roman"/>
              </a:rPr>
              <a:t> columns-1))</a:t>
            </a:r>
            <a:endParaRPr sz="2471" dirty="0">
              <a:latin typeface="Times New Roman"/>
              <a:cs typeface="Times New Roman"/>
            </a:endParaRPr>
          </a:p>
          <a:p>
            <a:pPr marL="291368" marR="26896" indent="-258309" algn="just">
              <a:spcBef>
                <a:spcPts val="644"/>
              </a:spcBef>
              <a:buClr>
                <a:srgbClr val="0B7A9C"/>
              </a:buClr>
              <a:buSzPct val="75000"/>
              <a:buFont typeface="Lucida Sans Unicode"/>
              <a:buChar char="•"/>
              <a:tabLst>
                <a:tab pos="291929" algn="l"/>
              </a:tabLst>
            </a:pPr>
            <a:r>
              <a:rPr sz="2471" dirty="0">
                <a:latin typeface="Times New Roman"/>
                <a:cs typeface="Times New Roman"/>
              </a:rPr>
              <a:t>For </a:t>
            </a:r>
            <a:r>
              <a:rPr sz="2471" spc="-4" dirty="0">
                <a:latin typeface="Times New Roman"/>
                <a:cs typeface="Times New Roman"/>
              </a:rPr>
              <a:t>1 degree </a:t>
            </a:r>
            <a:r>
              <a:rPr sz="2471" dirty="0">
                <a:latin typeface="Times New Roman"/>
                <a:cs typeface="Times New Roman"/>
              </a:rPr>
              <a:t>of </a:t>
            </a:r>
            <a:r>
              <a:rPr sz="2471" spc="-9" dirty="0">
                <a:latin typeface="Times New Roman"/>
                <a:cs typeface="Times New Roman"/>
              </a:rPr>
              <a:t>freedom, </a:t>
            </a:r>
            <a:r>
              <a:rPr sz="2471" dirty="0">
                <a:latin typeface="Times New Roman"/>
                <a:cs typeface="Times New Roman"/>
              </a:rPr>
              <a:t>the </a:t>
            </a:r>
            <a:r>
              <a:rPr sz="2471" dirty="0">
                <a:latin typeface="Arial"/>
                <a:cs typeface="Arial"/>
              </a:rPr>
              <a:t>X</a:t>
            </a:r>
            <a:r>
              <a:rPr sz="2449" baseline="25525" dirty="0">
                <a:latin typeface="Times New Roman"/>
                <a:cs typeface="Times New Roman"/>
              </a:rPr>
              <a:t>2</a:t>
            </a:r>
            <a:r>
              <a:rPr sz="2449" spc="6" baseline="25525" dirty="0">
                <a:latin typeface="Times New Roman"/>
                <a:cs typeface="Times New Roman"/>
              </a:rPr>
              <a:t> </a:t>
            </a:r>
            <a:r>
              <a:rPr sz="2471" spc="-4" dirty="0">
                <a:latin typeface="Times New Roman"/>
                <a:cs typeface="Times New Roman"/>
              </a:rPr>
              <a:t>value needed to </a:t>
            </a:r>
            <a:r>
              <a:rPr sz="2471" spc="-9" dirty="0">
                <a:latin typeface="Times New Roman"/>
                <a:cs typeface="Times New Roman"/>
              </a:rPr>
              <a:t>reject </a:t>
            </a:r>
            <a:r>
              <a:rPr sz="2471" spc="-604" dirty="0">
                <a:latin typeface="Times New Roman"/>
                <a:cs typeface="Times New Roman"/>
              </a:rPr>
              <a:t> </a:t>
            </a:r>
            <a:r>
              <a:rPr sz="2471" dirty="0">
                <a:latin typeface="Times New Roman"/>
                <a:cs typeface="Times New Roman"/>
              </a:rPr>
              <a:t>the </a:t>
            </a:r>
            <a:r>
              <a:rPr sz="2471" spc="-4" dirty="0">
                <a:latin typeface="Times New Roman"/>
                <a:cs typeface="Times New Roman"/>
              </a:rPr>
              <a:t>hypothesis </a:t>
            </a:r>
            <a:r>
              <a:rPr sz="2471" spc="-9" dirty="0">
                <a:latin typeface="Times New Roman"/>
                <a:cs typeface="Times New Roman"/>
              </a:rPr>
              <a:t>at </a:t>
            </a:r>
            <a:r>
              <a:rPr sz="2471" dirty="0">
                <a:latin typeface="Times New Roman"/>
                <a:cs typeface="Times New Roman"/>
              </a:rPr>
              <a:t>the 0.001 </a:t>
            </a:r>
            <a:r>
              <a:rPr sz="2471" spc="-4" dirty="0">
                <a:latin typeface="Times New Roman"/>
                <a:cs typeface="Times New Roman"/>
              </a:rPr>
              <a:t>significance level is </a:t>
            </a:r>
            <a:r>
              <a:rPr sz="2471" b="1" dirty="0">
                <a:latin typeface="Times New Roman"/>
                <a:cs typeface="Times New Roman"/>
              </a:rPr>
              <a:t>10.828 </a:t>
            </a:r>
            <a:r>
              <a:rPr sz="2471" b="1" spc="-604" dirty="0">
                <a:latin typeface="Times New Roman"/>
                <a:cs typeface="Times New Roman"/>
              </a:rPr>
              <a:t> </a:t>
            </a:r>
            <a:r>
              <a:rPr sz="2471" spc="-4" dirty="0">
                <a:latin typeface="Times New Roman"/>
                <a:cs typeface="Times New Roman"/>
              </a:rPr>
              <a:t>(taken from </a:t>
            </a:r>
            <a:r>
              <a:rPr sz="2471" dirty="0">
                <a:latin typeface="Times New Roman"/>
                <a:cs typeface="Times New Roman"/>
              </a:rPr>
              <a:t>the </a:t>
            </a:r>
            <a:r>
              <a:rPr sz="2471" spc="-4" dirty="0">
                <a:latin typeface="Times New Roman"/>
                <a:cs typeface="Times New Roman"/>
              </a:rPr>
              <a:t>table </a:t>
            </a:r>
            <a:r>
              <a:rPr sz="2471" dirty="0">
                <a:latin typeface="Times New Roman"/>
                <a:cs typeface="Times New Roman"/>
              </a:rPr>
              <a:t>of </a:t>
            </a:r>
            <a:r>
              <a:rPr sz="2471" spc="-4" dirty="0">
                <a:latin typeface="Times New Roman"/>
                <a:cs typeface="Times New Roman"/>
              </a:rPr>
              <a:t>upper percentage </a:t>
            </a:r>
            <a:r>
              <a:rPr sz="2471" dirty="0">
                <a:latin typeface="Times New Roman"/>
                <a:cs typeface="Times New Roman"/>
              </a:rPr>
              <a:t>points of the </a:t>
            </a:r>
            <a:r>
              <a:rPr sz="2471" spc="-604" dirty="0">
                <a:latin typeface="Times New Roman"/>
                <a:cs typeface="Times New Roman"/>
              </a:rPr>
              <a:t> </a:t>
            </a:r>
            <a:r>
              <a:rPr sz="2471" dirty="0">
                <a:latin typeface="Arial"/>
                <a:cs typeface="Arial"/>
              </a:rPr>
              <a:t>X</a:t>
            </a:r>
            <a:r>
              <a:rPr sz="2449" baseline="25525" dirty="0">
                <a:latin typeface="Times New Roman"/>
                <a:cs typeface="Times New Roman"/>
              </a:rPr>
              <a:t>2</a:t>
            </a:r>
            <a:r>
              <a:rPr sz="2449" spc="6" baseline="25525" dirty="0">
                <a:latin typeface="Times New Roman"/>
                <a:cs typeface="Times New Roman"/>
              </a:rPr>
              <a:t> </a:t>
            </a:r>
            <a:r>
              <a:rPr sz="2471" dirty="0">
                <a:latin typeface="Times New Roman"/>
                <a:cs typeface="Times New Roman"/>
              </a:rPr>
              <a:t>distribution, </a:t>
            </a:r>
            <a:r>
              <a:rPr sz="2471" spc="-4" dirty="0">
                <a:latin typeface="Times New Roman"/>
                <a:cs typeface="Times New Roman"/>
              </a:rPr>
              <a:t>typically available from any textbook </a:t>
            </a:r>
            <a:r>
              <a:rPr sz="2471" dirty="0">
                <a:latin typeface="Times New Roman"/>
                <a:cs typeface="Times New Roman"/>
              </a:rPr>
              <a:t> on</a:t>
            </a:r>
            <a:r>
              <a:rPr sz="2471" spc="-13" dirty="0">
                <a:latin typeface="Times New Roman"/>
                <a:cs typeface="Times New Roman"/>
              </a:rPr>
              <a:t> </a:t>
            </a:r>
            <a:r>
              <a:rPr sz="2471" spc="-4" dirty="0">
                <a:latin typeface="Times New Roman"/>
                <a:cs typeface="Times New Roman"/>
              </a:rPr>
              <a:t>statistics).</a:t>
            </a:r>
            <a:endParaRPr sz="2471" dirty="0">
              <a:latin typeface="Times New Roman"/>
              <a:cs typeface="Times New Roman"/>
            </a:endParaRPr>
          </a:p>
        </p:txBody>
      </p:sp>
      <p:sp>
        <p:nvSpPr>
          <p:cNvPr id="5" name="Slide Number Placeholder 4">
            <a:extLst>
              <a:ext uri="{FF2B5EF4-FFF2-40B4-BE49-F238E27FC236}">
                <a16:creationId xmlns:a16="http://schemas.microsoft.com/office/drawing/2014/main" id="{BD36AB07-FAB2-4E20-8384-8E9225F07DFC}"/>
              </a:ext>
            </a:extLst>
          </p:cNvPr>
          <p:cNvSpPr>
            <a:spLocks noGrp="1"/>
          </p:cNvSpPr>
          <p:nvPr>
            <p:ph type="sldNum" sz="quarter" idx="12"/>
          </p:nvPr>
        </p:nvSpPr>
        <p:spPr/>
        <p:txBody>
          <a:bodyPr/>
          <a:lstStyle/>
          <a:p>
            <a:fld id="{BE9E9CF8-411C-534F-ACCE-E5CD2A84B69C}" type="slidenum">
              <a:rPr lang="en-US" smtClean="0"/>
              <a:t>36</a:t>
            </a:fld>
            <a:endParaRPr lang="en-US"/>
          </a:p>
        </p:txBody>
      </p:sp>
      <p:sp>
        <p:nvSpPr>
          <p:cNvPr id="7" name="Rectangle 6">
            <a:extLst>
              <a:ext uri="{FF2B5EF4-FFF2-40B4-BE49-F238E27FC236}">
                <a16:creationId xmlns:a16="http://schemas.microsoft.com/office/drawing/2014/main" id="{5A800E2E-831D-4B7E-931D-FBC1A2098BC1}"/>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61845096-D9DC-4821-98B4-8176848AD237}"/>
              </a:ext>
            </a:extLst>
          </p:cNvPr>
          <p:cNvCxnSpPr/>
          <p:nvPr/>
        </p:nvCxnSpPr>
        <p:spPr>
          <a:xfrm>
            <a:off x="152400" y="802397"/>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object 3">
            <a:extLst>
              <a:ext uri="{FF2B5EF4-FFF2-40B4-BE49-F238E27FC236}">
                <a16:creationId xmlns:a16="http://schemas.microsoft.com/office/drawing/2014/main" id="{C2832CAC-3347-4332-9240-4635C49011C1}"/>
              </a:ext>
            </a:extLst>
          </p:cNvPr>
          <p:cNvSpPr txBox="1"/>
          <p:nvPr/>
        </p:nvSpPr>
        <p:spPr>
          <a:xfrm>
            <a:off x="1195753" y="4533975"/>
            <a:ext cx="10480431" cy="1154297"/>
          </a:xfrm>
          <a:prstGeom prst="rect">
            <a:avLst/>
          </a:prstGeom>
        </p:spPr>
        <p:txBody>
          <a:bodyPr vert="horz" wrap="square" lIns="0" tIns="21851" rIns="0" bIns="0" rtlCol="0">
            <a:spAutoFit/>
          </a:bodyPr>
          <a:lstStyle/>
          <a:p>
            <a:pPr marL="268956" marR="4483" indent="-258309" algn="just">
              <a:lnSpc>
                <a:spcPts val="2965"/>
              </a:lnSpc>
              <a:spcBef>
                <a:spcPts val="172"/>
              </a:spcBef>
              <a:buClr>
                <a:srgbClr val="0B7A9C"/>
              </a:buClr>
              <a:buSzPct val="75000"/>
              <a:buFont typeface="Lucida Sans Unicode"/>
              <a:buChar char="•"/>
              <a:tabLst>
                <a:tab pos="269516" algn="l"/>
              </a:tabLst>
            </a:pPr>
            <a:r>
              <a:rPr sz="2471" spc="-4" dirty="0">
                <a:latin typeface="Times New Roman"/>
                <a:cs typeface="Times New Roman"/>
              </a:rPr>
              <a:t>Since </a:t>
            </a:r>
            <a:r>
              <a:rPr sz="2471" dirty="0">
                <a:latin typeface="Times New Roman"/>
                <a:cs typeface="Times New Roman"/>
              </a:rPr>
              <a:t>our </a:t>
            </a:r>
            <a:r>
              <a:rPr sz="2471" spc="-4" dirty="0">
                <a:latin typeface="Times New Roman"/>
                <a:cs typeface="Times New Roman"/>
              </a:rPr>
              <a:t>computed value is above this, we </a:t>
            </a:r>
            <a:r>
              <a:rPr sz="2471" spc="-9" dirty="0">
                <a:latin typeface="Times New Roman"/>
                <a:cs typeface="Times New Roman"/>
              </a:rPr>
              <a:t>can reject </a:t>
            </a:r>
            <a:r>
              <a:rPr sz="2471" spc="-4" dirty="0">
                <a:latin typeface="Times New Roman"/>
                <a:cs typeface="Times New Roman"/>
              </a:rPr>
              <a:t> </a:t>
            </a:r>
            <a:r>
              <a:rPr sz="2471" dirty="0">
                <a:latin typeface="Times New Roman"/>
                <a:cs typeface="Times New Roman"/>
              </a:rPr>
              <a:t>the </a:t>
            </a:r>
            <a:r>
              <a:rPr sz="2471" spc="-4" dirty="0">
                <a:latin typeface="Times New Roman"/>
                <a:cs typeface="Times New Roman"/>
              </a:rPr>
              <a:t>hypothesis that </a:t>
            </a:r>
            <a:r>
              <a:rPr sz="2603" b="1" i="1" spc="9" dirty="0">
                <a:latin typeface="Times New Roman"/>
                <a:cs typeface="Times New Roman"/>
              </a:rPr>
              <a:t>play </a:t>
            </a:r>
            <a:r>
              <a:rPr sz="2603" b="1" i="1" spc="-66" dirty="0">
                <a:latin typeface="Times New Roman"/>
                <a:cs typeface="Times New Roman"/>
              </a:rPr>
              <a:t>chess </a:t>
            </a:r>
            <a:r>
              <a:rPr sz="2471" spc="-4" dirty="0">
                <a:latin typeface="Times New Roman"/>
                <a:cs typeface="Times New Roman"/>
              </a:rPr>
              <a:t>and </a:t>
            </a:r>
            <a:r>
              <a:rPr sz="2603" b="1" i="1" spc="9" dirty="0">
                <a:latin typeface="Times New Roman"/>
                <a:cs typeface="Times New Roman"/>
              </a:rPr>
              <a:t>preferred </a:t>
            </a:r>
            <a:r>
              <a:rPr sz="2603" b="1" i="1" spc="-26" dirty="0">
                <a:latin typeface="Times New Roman"/>
                <a:cs typeface="Times New Roman"/>
              </a:rPr>
              <a:t>reading </a:t>
            </a:r>
            <a:r>
              <a:rPr sz="2603" b="1" i="1" spc="-22" dirty="0">
                <a:latin typeface="Times New Roman"/>
                <a:cs typeface="Times New Roman"/>
              </a:rPr>
              <a:t> </a:t>
            </a:r>
            <a:r>
              <a:rPr sz="2471" spc="-4" dirty="0">
                <a:latin typeface="Times New Roman"/>
                <a:cs typeface="Times New Roman"/>
              </a:rPr>
              <a:t>are independent and conclude that </a:t>
            </a:r>
            <a:r>
              <a:rPr sz="2471" dirty="0">
                <a:latin typeface="Times New Roman"/>
                <a:cs typeface="Times New Roman"/>
              </a:rPr>
              <a:t>the </a:t>
            </a:r>
            <a:r>
              <a:rPr sz="2471" spc="-4" dirty="0">
                <a:latin typeface="Times New Roman"/>
                <a:cs typeface="Times New Roman"/>
              </a:rPr>
              <a:t>two attributes </a:t>
            </a:r>
            <a:r>
              <a:rPr sz="2471" dirty="0">
                <a:latin typeface="Times New Roman"/>
                <a:cs typeface="Times New Roman"/>
              </a:rPr>
              <a:t> </a:t>
            </a:r>
            <a:r>
              <a:rPr sz="2471" spc="-4" dirty="0">
                <a:latin typeface="Times New Roman"/>
                <a:cs typeface="Times New Roman"/>
              </a:rPr>
              <a:t>are</a:t>
            </a:r>
            <a:r>
              <a:rPr sz="2471" spc="-18" dirty="0">
                <a:latin typeface="Times New Roman"/>
                <a:cs typeface="Times New Roman"/>
              </a:rPr>
              <a:t> </a:t>
            </a:r>
            <a:r>
              <a:rPr sz="2471" dirty="0">
                <a:latin typeface="Times New Roman"/>
                <a:cs typeface="Times New Roman"/>
              </a:rPr>
              <a:t>(strongly)</a:t>
            </a:r>
            <a:r>
              <a:rPr sz="2471" spc="-26" dirty="0">
                <a:latin typeface="Times New Roman"/>
                <a:cs typeface="Times New Roman"/>
              </a:rPr>
              <a:t> </a:t>
            </a:r>
            <a:r>
              <a:rPr sz="2471" spc="-4" dirty="0">
                <a:latin typeface="Times New Roman"/>
                <a:cs typeface="Times New Roman"/>
              </a:rPr>
              <a:t>correlated</a:t>
            </a:r>
            <a:r>
              <a:rPr sz="2471" spc="-13" dirty="0">
                <a:latin typeface="Times New Roman"/>
                <a:cs typeface="Times New Roman"/>
              </a:rPr>
              <a:t> </a:t>
            </a:r>
            <a:r>
              <a:rPr sz="2471" dirty="0">
                <a:latin typeface="Times New Roman"/>
                <a:cs typeface="Times New Roman"/>
              </a:rPr>
              <a:t>for</a:t>
            </a:r>
            <a:r>
              <a:rPr sz="2471" spc="4" dirty="0">
                <a:latin typeface="Times New Roman"/>
                <a:cs typeface="Times New Roman"/>
              </a:rPr>
              <a:t> </a:t>
            </a:r>
            <a:r>
              <a:rPr sz="2471" dirty="0">
                <a:latin typeface="Times New Roman"/>
                <a:cs typeface="Times New Roman"/>
              </a:rPr>
              <a:t>the</a:t>
            </a:r>
            <a:r>
              <a:rPr sz="2471" spc="-26" dirty="0">
                <a:latin typeface="Times New Roman"/>
                <a:cs typeface="Times New Roman"/>
              </a:rPr>
              <a:t> </a:t>
            </a:r>
            <a:r>
              <a:rPr sz="2471" spc="-4" dirty="0">
                <a:latin typeface="Times New Roman"/>
                <a:cs typeface="Times New Roman"/>
              </a:rPr>
              <a:t>given</a:t>
            </a:r>
            <a:r>
              <a:rPr sz="2471" spc="-13" dirty="0">
                <a:latin typeface="Times New Roman"/>
                <a:cs typeface="Times New Roman"/>
              </a:rPr>
              <a:t> </a:t>
            </a:r>
            <a:r>
              <a:rPr sz="2471" dirty="0">
                <a:latin typeface="Times New Roman"/>
                <a:cs typeface="Times New Roman"/>
              </a:rPr>
              <a:t>group</a:t>
            </a:r>
            <a:r>
              <a:rPr sz="2471" spc="-9" dirty="0">
                <a:latin typeface="Times New Roman"/>
                <a:cs typeface="Times New Roman"/>
              </a:rPr>
              <a:t> </a:t>
            </a:r>
            <a:r>
              <a:rPr sz="2471" dirty="0">
                <a:latin typeface="Times New Roman"/>
                <a:cs typeface="Times New Roman"/>
              </a:rPr>
              <a:t>of</a:t>
            </a:r>
            <a:r>
              <a:rPr sz="2471" spc="-4" dirty="0">
                <a:latin typeface="Times New Roman"/>
                <a:cs typeface="Times New Roman"/>
              </a:rPr>
              <a:t> people.</a:t>
            </a:r>
            <a:endParaRPr sz="2471" dirty="0">
              <a:latin typeface="Times New Roman"/>
              <a:cs typeface="Times New Roman"/>
            </a:endParaRPr>
          </a:p>
        </p:txBody>
      </p:sp>
    </p:spTree>
    <p:extLst>
      <p:ext uri="{BB962C8B-B14F-4D97-AF65-F5344CB8AC3E}">
        <p14:creationId xmlns:p14="http://schemas.microsoft.com/office/powerpoint/2010/main" val="1870900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3">
            <a:extLst>
              <a:ext uri="{FF2B5EF4-FFF2-40B4-BE49-F238E27FC236}">
                <a16:creationId xmlns:a16="http://schemas.microsoft.com/office/drawing/2014/main" id="{86B53A7D-DF4A-A64B-BC48-2C757BF840C5}"/>
              </a:ext>
            </a:extLst>
          </p:cNvPr>
          <p:cNvSpPr>
            <a:spLocks noGrp="1" noChangeArrowheads="1"/>
          </p:cNvSpPr>
          <p:nvPr>
            <p:ph type="body" sz="half" idx="4294967295"/>
          </p:nvPr>
        </p:nvSpPr>
        <p:spPr>
          <a:xfrm>
            <a:off x="4191831" y="2496087"/>
            <a:ext cx="4187825" cy="1203325"/>
          </a:xfrm>
          <a:noFill/>
        </p:spPr>
        <p:txBody>
          <a:bodyPr vert="horz" lIns="92075" tIns="46038" rIns="92075" bIns="46038" rtlCol="0">
            <a:normAutofit fontScale="85000" lnSpcReduction="10000"/>
          </a:bodyPr>
          <a:lstStyle/>
          <a:p>
            <a:pPr marL="0" indent="0" eaLnBrk="1" hangingPunct="1">
              <a:lnSpc>
                <a:spcPct val="150000"/>
              </a:lnSpc>
              <a:buNone/>
            </a:pPr>
            <a:r>
              <a:rPr lang="en-US" altLang="en-US" sz="4400" b="1" dirty="0"/>
              <a:t>III- Data Reduction</a:t>
            </a:r>
          </a:p>
        </p:txBody>
      </p:sp>
      <p:sp>
        <p:nvSpPr>
          <p:cNvPr id="5" name="Rectangle 4">
            <a:extLst>
              <a:ext uri="{FF2B5EF4-FFF2-40B4-BE49-F238E27FC236}">
                <a16:creationId xmlns:a16="http://schemas.microsoft.com/office/drawing/2014/main" id="{B87641F1-D23C-4DBE-B69D-373AF9C1EC50}"/>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533708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5E3F0E-8227-232D-59A8-E985CF7E9B35}"/>
              </a:ext>
            </a:extLst>
          </p:cNvPr>
          <p:cNvSpPr>
            <a:spLocks noGrp="1"/>
          </p:cNvSpPr>
          <p:nvPr>
            <p:ph type="sldNum" sz="quarter" idx="12"/>
          </p:nvPr>
        </p:nvSpPr>
        <p:spPr/>
        <p:txBody>
          <a:bodyPr/>
          <a:lstStyle/>
          <a:p>
            <a:fld id="{BE9E9CF8-411C-534F-ACCE-E5CD2A84B69C}" type="slidenum">
              <a:rPr lang="en-US" smtClean="0"/>
              <a:t>38</a:t>
            </a:fld>
            <a:endParaRPr lang="en-US"/>
          </a:p>
        </p:txBody>
      </p:sp>
      <p:pic>
        <p:nvPicPr>
          <p:cNvPr id="6" name="Picture 5" descr="A diagram with writing on it&#10;&#10;Description automatically generated">
            <a:extLst>
              <a:ext uri="{FF2B5EF4-FFF2-40B4-BE49-F238E27FC236}">
                <a16:creationId xmlns:a16="http://schemas.microsoft.com/office/drawing/2014/main" id="{650EB210-D961-9BD7-9607-269A2581C50B}"/>
              </a:ext>
            </a:extLst>
          </p:cNvPr>
          <p:cNvPicPr>
            <a:picLocks noChangeAspect="1"/>
          </p:cNvPicPr>
          <p:nvPr/>
        </p:nvPicPr>
        <p:blipFill>
          <a:blip r:embed="rId2"/>
          <a:stretch>
            <a:fillRect/>
          </a:stretch>
        </p:blipFill>
        <p:spPr>
          <a:xfrm>
            <a:off x="0" y="136525"/>
            <a:ext cx="12192000" cy="6584949"/>
          </a:xfrm>
          <a:prstGeom prst="rect">
            <a:avLst/>
          </a:prstGeom>
        </p:spPr>
      </p:pic>
    </p:spTree>
    <p:extLst>
      <p:ext uri="{BB962C8B-B14F-4D97-AF65-F5344CB8AC3E}">
        <p14:creationId xmlns:p14="http://schemas.microsoft.com/office/powerpoint/2010/main" val="59951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id="{4E996AC1-C44A-794A-9A7F-5E24FEA31285}"/>
              </a:ext>
            </a:extLst>
          </p:cNvPr>
          <p:cNvSpPr>
            <a:spLocks noGrp="1" noChangeArrowheads="1"/>
          </p:cNvSpPr>
          <p:nvPr>
            <p:ph type="title"/>
          </p:nvPr>
        </p:nvSpPr>
        <p:spPr>
          <a:xfrm>
            <a:off x="450896" y="238579"/>
            <a:ext cx="6248400" cy="685800"/>
          </a:xfrm>
        </p:spPr>
        <p:txBody>
          <a:bodyPr>
            <a:normAutofit/>
          </a:bodyPr>
          <a:lstStyle/>
          <a:p>
            <a:pPr eaLnBrk="1" hangingPunct="1"/>
            <a:r>
              <a:rPr lang="en-US" altLang="en-US" sz="3200" b="1" dirty="0"/>
              <a:t>Data Reduction strategies:</a:t>
            </a:r>
            <a:endParaRPr lang="en-US" altLang="en-US" b="1" dirty="0"/>
          </a:p>
        </p:txBody>
      </p:sp>
      <p:sp>
        <p:nvSpPr>
          <p:cNvPr id="48132" name="Rectangle 3">
            <a:extLst>
              <a:ext uri="{FF2B5EF4-FFF2-40B4-BE49-F238E27FC236}">
                <a16:creationId xmlns:a16="http://schemas.microsoft.com/office/drawing/2014/main" id="{34F95133-0391-C54F-92F0-2BF9ACF27D27}"/>
              </a:ext>
            </a:extLst>
          </p:cNvPr>
          <p:cNvSpPr>
            <a:spLocks noGrp="1" noChangeArrowheads="1"/>
          </p:cNvSpPr>
          <p:nvPr>
            <p:ph idx="1"/>
          </p:nvPr>
        </p:nvSpPr>
        <p:spPr>
          <a:xfrm>
            <a:off x="1482810" y="1083275"/>
            <a:ext cx="10109421" cy="5536145"/>
          </a:xfrm>
        </p:spPr>
        <p:txBody>
          <a:bodyPr>
            <a:normAutofit/>
          </a:bodyPr>
          <a:lstStyle/>
          <a:p>
            <a:pPr algn="just" eaLnBrk="1" hangingPunct="1">
              <a:lnSpc>
                <a:spcPct val="90000"/>
              </a:lnSpc>
            </a:pPr>
            <a:r>
              <a:rPr lang="en-US" altLang="en-US" sz="2000" b="1" dirty="0"/>
              <a:t>Data reduction</a:t>
            </a:r>
            <a:r>
              <a:rPr lang="en-US" altLang="en-US" sz="2000" dirty="0"/>
              <a:t>: Obtain a reduced representation of the data set that is much smaller in volume but yet produces the same (or almost the same) analytical results</a:t>
            </a:r>
          </a:p>
          <a:p>
            <a:pPr algn="just" eaLnBrk="1" hangingPunct="1">
              <a:lnSpc>
                <a:spcPct val="90000"/>
              </a:lnSpc>
            </a:pPr>
            <a:r>
              <a:rPr lang="en-US" altLang="en-US" sz="2000" dirty="0"/>
              <a:t>Why data reduction? </a:t>
            </a:r>
            <a:r>
              <a:rPr lang="en-US" altLang="en-US" sz="2000" dirty="0">
                <a:cs typeface="Tahoma" panose="020B0604030504040204" pitchFamily="34" charset="0"/>
              </a:rPr>
              <a:t>— </a:t>
            </a:r>
            <a:r>
              <a:rPr lang="en-US" altLang="en-US" sz="2000" dirty="0"/>
              <a:t>A database/data warehouse may store terabytes of data.  Complex data analysis may take a very long time to run on the complete data set.</a:t>
            </a:r>
          </a:p>
          <a:p>
            <a:pPr algn="just" eaLnBrk="1" hangingPunct="1">
              <a:lnSpc>
                <a:spcPct val="90000"/>
              </a:lnSpc>
            </a:pPr>
            <a:r>
              <a:rPr lang="en-US" altLang="en-US" sz="2000" b="1" dirty="0"/>
              <a:t>Data reduction strategies</a:t>
            </a:r>
          </a:p>
          <a:p>
            <a:pPr marL="0" indent="0" algn="just" eaLnBrk="1" hangingPunct="1">
              <a:lnSpc>
                <a:spcPct val="90000"/>
              </a:lnSpc>
              <a:buNone/>
            </a:pPr>
            <a:r>
              <a:rPr lang="en-US" sz="1800" dirty="0">
                <a:latin typeface="Times New Roman" panose="02020603050405020304" pitchFamily="18" charset="0"/>
                <a:ea typeface="Times New Roman" panose="02020603050405020304" pitchFamily="18" charset="0"/>
              </a:rPr>
              <a:t>              </a:t>
            </a:r>
            <a:endParaRPr lang="en-US" altLang="en-US" sz="2000" b="1" dirty="0">
              <a:solidFill>
                <a:schemeClr val="hlink"/>
              </a:solidFill>
            </a:endParaRPr>
          </a:p>
          <a:p>
            <a:pPr marL="457200" lvl="1" indent="0" algn="just" eaLnBrk="1" hangingPunct="1">
              <a:lnSpc>
                <a:spcPct val="90000"/>
              </a:lnSpc>
              <a:buNone/>
            </a:pPr>
            <a:r>
              <a:rPr lang="en-US" altLang="en-US" sz="2000" b="1" dirty="0">
                <a:solidFill>
                  <a:schemeClr val="hlink"/>
                </a:solidFill>
              </a:rPr>
              <a:t>1. Dimensionality reduction</a:t>
            </a:r>
            <a:r>
              <a:rPr lang="en-US" altLang="en-US" sz="2000" dirty="0">
                <a:solidFill>
                  <a:schemeClr val="folHlink"/>
                </a:solidFill>
              </a:rPr>
              <a:t>-</a:t>
            </a:r>
            <a:r>
              <a:rPr lang="en-US" altLang="en-US" sz="2000" dirty="0"/>
              <a:t>remove unimportant attributes/variables</a:t>
            </a:r>
          </a:p>
          <a:p>
            <a:pPr marL="457200" lvl="1" indent="0" algn="just" eaLnBrk="1" hangingPunct="1">
              <a:lnSpc>
                <a:spcPct val="90000"/>
              </a:lnSpc>
              <a:buNone/>
            </a:pPr>
            <a:r>
              <a:rPr lang="en-US" altLang="en-US" sz="2000" dirty="0"/>
              <a:t>	Eliminate the redundant attributes: which are weekly important across the 	data.</a:t>
            </a:r>
          </a:p>
          <a:p>
            <a:pPr lvl="2" algn="just" eaLnBrk="1" hangingPunct="1">
              <a:lnSpc>
                <a:spcPct val="90000"/>
              </a:lnSpc>
            </a:pPr>
            <a:r>
              <a:rPr lang="en-US" altLang="en-US" dirty="0"/>
              <a:t>Wavelet transforms/ Data compression</a:t>
            </a:r>
          </a:p>
          <a:p>
            <a:pPr lvl="2" algn="just" eaLnBrk="1" hangingPunct="1">
              <a:lnSpc>
                <a:spcPct val="90000"/>
              </a:lnSpc>
            </a:pPr>
            <a:r>
              <a:rPr lang="en-US" altLang="en-US" dirty="0"/>
              <a:t>Principal Components Analysis (PCA)</a:t>
            </a:r>
          </a:p>
          <a:p>
            <a:pPr lvl="2" algn="just" eaLnBrk="1" hangingPunct="1">
              <a:lnSpc>
                <a:spcPct val="90000"/>
              </a:lnSpc>
            </a:pPr>
            <a:r>
              <a:rPr lang="en-US" altLang="en-US" dirty="0"/>
              <a:t>Feature subset selection, feature creation</a:t>
            </a:r>
          </a:p>
          <a:p>
            <a:pPr marL="457200" lvl="1" indent="0" algn="just" eaLnBrk="1" hangingPunct="1">
              <a:lnSpc>
                <a:spcPct val="90000"/>
              </a:lnSpc>
              <a:buNone/>
            </a:pPr>
            <a:r>
              <a:rPr lang="en-US" altLang="en-US" sz="2000" b="1" dirty="0">
                <a:solidFill>
                  <a:schemeClr val="hlink"/>
                </a:solidFill>
              </a:rPr>
              <a:t>2. Numerosity reduction- </a:t>
            </a:r>
            <a:r>
              <a:rPr lang="en-US" altLang="en-US" sz="2000" dirty="0"/>
              <a:t>replace original data volume by smaller forms of data </a:t>
            </a:r>
          </a:p>
          <a:p>
            <a:pPr lvl="2" algn="just" eaLnBrk="1" hangingPunct="1">
              <a:lnSpc>
                <a:spcPct val="90000"/>
              </a:lnSpc>
            </a:pPr>
            <a:r>
              <a:rPr lang="en-US" altLang="en-US" dirty="0"/>
              <a:t>Regression and Log-Linear Models</a:t>
            </a:r>
          </a:p>
          <a:p>
            <a:pPr lvl="2" algn="just" eaLnBrk="1" hangingPunct="1">
              <a:lnSpc>
                <a:spcPct val="90000"/>
              </a:lnSpc>
            </a:pPr>
            <a:r>
              <a:rPr lang="en-US" altLang="en-US" dirty="0"/>
              <a:t>Histograms, clustering, sampling</a:t>
            </a:r>
          </a:p>
          <a:p>
            <a:pPr lvl="2" algn="just" eaLnBrk="1" hangingPunct="1">
              <a:lnSpc>
                <a:spcPct val="90000"/>
              </a:lnSpc>
            </a:pPr>
            <a:r>
              <a:rPr lang="en-US" altLang="en-US" dirty="0"/>
              <a:t>Data cube aggregation</a:t>
            </a:r>
          </a:p>
        </p:txBody>
      </p:sp>
      <p:sp>
        <p:nvSpPr>
          <p:cNvPr id="48130" name="Rectangle 2061">
            <a:extLst>
              <a:ext uri="{FF2B5EF4-FFF2-40B4-BE49-F238E27FC236}">
                <a16:creationId xmlns:a16="http://schemas.microsoft.com/office/drawing/2014/main" id="{C90CAABB-8590-F541-BD1D-5BC62101F52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DB6C7D88-5750-054E-92B3-27BD1A3F0973}" type="slidenum">
              <a:rPr lang="en-US" altLang="en-US" sz="1200"/>
              <a:pPr>
                <a:spcBef>
                  <a:spcPct val="0"/>
                </a:spcBef>
                <a:buClrTx/>
                <a:buSzTx/>
                <a:buFontTx/>
                <a:buNone/>
              </a:pPr>
              <a:t>39</a:t>
            </a:fld>
            <a:endParaRPr lang="en-US" altLang="en-US" sz="1200"/>
          </a:p>
        </p:txBody>
      </p:sp>
      <p:sp>
        <p:nvSpPr>
          <p:cNvPr id="5" name="Rectangle 4">
            <a:extLst>
              <a:ext uri="{FF2B5EF4-FFF2-40B4-BE49-F238E27FC236}">
                <a16:creationId xmlns:a16="http://schemas.microsoft.com/office/drawing/2014/main" id="{076DDFEA-4C1F-48A1-A5C2-AD232D349A6A}"/>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8D9251BB-C1B3-4AFC-ABAF-A83F4CBCF3EC}"/>
              </a:ext>
            </a:extLst>
          </p:cNvPr>
          <p:cNvCxnSpPr/>
          <p:nvPr/>
        </p:nvCxnSpPr>
        <p:spPr>
          <a:xfrm>
            <a:off x="154745" y="924379"/>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466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ECC0157D-13AA-4D4C-9958-BD625A9C0B0E}"/>
              </a:ext>
            </a:extLst>
          </p:cNvPr>
          <p:cNvSpPr>
            <a:spLocks noGrp="1" noChangeArrowheads="1"/>
          </p:cNvSpPr>
          <p:nvPr>
            <p:ph type="title"/>
          </p:nvPr>
        </p:nvSpPr>
        <p:spPr>
          <a:xfrm>
            <a:off x="133174" y="-23611"/>
            <a:ext cx="10168128" cy="1179576"/>
          </a:xfrm>
        </p:spPr>
        <p:txBody>
          <a:bodyPr vert="horz" lIns="91440" tIns="45720" rIns="91440" bIns="45720" rtlCol="0" anchor="b">
            <a:normAutofit/>
          </a:bodyPr>
          <a:lstStyle/>
          <a:p>
            <a:pPr algn="ctr"/>
            <a:r>
              <a:rPr lang="en-US" altLang="en-US" b="1" dirty="0"/>
              <a:t>Data Quality: Why Preprocess the Data?</a:t>
            </a:r>
          </a:p>
        </p:txBody>
      </p:sp>
      <p:sp>
        <p:nvSpPr>
          <p:cNvPr id="9220" name="Rectangle 3">
            <a:extLst>
              <a:ext uri="{FF2B5EF4-FFF2-40B4-BE49-F238E27FC236}">
                <a16:creationId xmlns:a16="http://schemas.microsoft.com/office/drawing/2014/main" id="{A15A56B7-7DDA-A743-BCA5-BF9080594D1E}"/>
              </a:ext>
            </a:extLst>
          </p:cNvPr>
          <p:cNvSpPr>
            <a:spLocks noGrp="1" noChangeArrowheads="1"/>
          </p:cNvSpPr>
          <p:nvPr>
            <p:ph idx="1"/>
          </p:nvPr>
        </p:nvSpPr>
        <p:spPr>
          <a:xfrm>
            <a:off x="1115568" y="1891099"/>
            <a:ext cx="10168128" cy="4830376"/>
          </a:xfrm>
        </p:spPr>
        <p:txBody>
          <a:bodyPr>
            <a:normAutofit fontScale="77500" lnSpcReduction="20000"/>
          </a:bodyPr>
          <a:lstStyle/>
          <a:p>
            <a:pPr algn="just"/>
            <a:r>
              <a:rPr lang="en-IN" sz="2600" dirty="0"/>
              <a:t>There are many factors/measures  comprising </a:t>
            </a:r>
            <a:r>
              <a:rPr lang="en-IN" sz="2600" b="1" dirty="0"/>
              <a:t>data quality</a:t>
            </a:r>
            <a:endParaRPr lang="en-IN" sz="2600" dirty="0"/>
          </a:p>
          <a:p>
            <a:pPr algn="just" eaLnBrk="1" hangingPunct="1"/>
            <a:r>
              <a:rPr lang="en-US" altLang="en-US" sz="2600" dirty="0"/>
              <a:t>Measures for data quality: A multidimensional view</a:t>
            </a:r>
          </a:p>
          <a:p>
            <a:pPr lvl="1" algn="just" eaLnBrk="1" hangingPunct="1"/>
            <a:r>
              <a:rPr lang="en-US" altLang="en-US" sz="2600" b="1" dirty="0"/>
              <a:t>Accuracy: </a:t>
            </a:r>
            <a:r>
              <a:rPr lang="en-US" altLang="en-US" sz="2600" dirty="0"/>
              <a:t>correct or wrong, accurate or not, errors from   instruments , data transmission errors</a:t>
            </a:r>
          </a:p>
          <a:p>
            <a:pPr lvl="1" algn="just" eaLnBrk="1" hangingPunct="1"/>
            <a:r>
              <a:rPr lang="en-US" altLang="en-US" sz="2600" b="1" dirty="0"/>
              <a:t>Completeness</a:t>
            </a:r>
            <a:r>
              <a:rPr lang="en-US" altLang="en-US" sz="2600" dirty="0"/>
              <a:t>: not recorded, unavailable, user interested   attributes may not be available causing unfilled data</a:t>
            </a:r>
          </a:p>
          <a:p>
            <a:pPr lvl="1" algn="just" eaLnBrk="1" hangingPunct="1"/>
            <a:r>
              <a:rPr lang="en-US" altLang="en-US" sz="2600" b="1" dirty="0"/>
              <a:t>Consistency</a:t>
            </a:r>
            <a:r>
              <a:rPr lang="en-US" altLang="en-US" sz="2600" dirty="0"/>
              <a:t>: some modified but some not, dangling, …</a:t>
            </a:r>
          </a:p>
          <a:p>
            <a:pPr lvl="1" algn="just"/>
            <a:r>
              <a:rPr lang="en-US" altLang="en-US" sz="2600" b="1" dirty="0"/>
              <a:t>Timeliness:</a:t>
            </a:r>
            <a:r>
              <a:rPr lang="en-US" altLang="en-US" sz="2600" dirty="0"/>
              <a:t> timely update? </a:t>
            </a:r>
            <a:r>
              <a:rPr lang="en-IN" sz="2600" dirty="0"/>
              <a:t>Several sales representatives, however, fail to submit their sales records on time at the end of the month.</a:t>
            </a:r>
          </a:p>
          <a:p>
            <a:pPr lvl="2" algn="just"/>
            <a:r>
              <a:rPr lang="en-IN" sz="2600" dirty="0"/>
              <a:t>For a period of time following each month, the data stored in the database are incomplete. </a:t>
            </a:r>
          </a:p>
          <a:p>
            <a:pPr lvl="2" algn="just"/>
            <a:r>
              <a:rPr lang="en-IN" sz="2600" dirty="0"/>
              <a:t>However, once all of the data are received, it is correct. </a:t>
            </a:r>
            <a:endParaRPr lang="en-US" altLang="en-US" sz="2600" dirty="0"/>
          </a:p>
          <a:p>
            <a:pPr lvl="1" algn="just" eaLnBrk="1" hangingPunct="1"/>
            <a:r>
              <a:rPr lang="en-US" altLang="en-US" sz="2600" b="1" dirty="0"/>
              <a:t>Believability</a:t>
            </a:r>
            <a:r>
              <a:rPr lang="en-US" altLang="en-US" sz="2600" dirty="0"/>
              <a:t>: how trustable the data are correct?</a:t>
            </a:r>
          </a:p>
          <a:p>
            <a:pPr lvl="1" algn="just" eaLnBrk="1" hangingPunct="1"/>
            <a:r>
              <a:rPr lang="en-US" altLang="en-US" sz="2600" b="1" dirty="0"/>
              <a:t>Interpretability</a:t>
            </a:r>
            <a:r>
              <a:rPr lang="en-US" altLang="en-US" sz="2600" dirty="0"/>
              <a:t>: how easily the data can be understood?</a:t>
            </a:r>
          </a:p>
          <a:p>
            <a:pPr lvl="2" algn="just"/>
            <a:r>
              <a:rPr lang="en-IN" sz="2600" dirty="0"/>
              <a:t>Suppose that a database, at one point, had several errors, all of which have since been corrected. </a:t>
            </a:r>
          </a:p>
          <a:p>
            <a:pPr lvl="2" algn="just"/>
            <a:r>
              <a:rPr lang="en-IN" sz="2600" dirty="0"/>
              <a:t>The data also use many accounting codes, which the sales department does not know how to interpret. Even though the database is </a:t>
            </a:r>
          </a:p>
          <a:p>
            <a:pPr lvl="1" eaLnBrk="1" hangingPunct="1"/>
            <a:endParaRPr lang="en-US" altLang="en-US" sz="1200" dirty="0"/>
          </a:p>
        </p:txBody>
      </p:sp>
      <p:sp>
        <p:nvSpPr>
          <p:cNvPr id="9218" name="Rectangle 2061">
            <a:extLst>
              <a:ext uri="{FF2B5EF4-FFF2-40B4-BE49-F238E27FC236}">
                <a16:creationId xmlns:a16="http://schemas.microsoft.com/office/drawing/2014/main" id="{44336CFF-CACB-2247-9DE8-0903ABA8B73E}"/>
              </a:ext>
            </a:extLst>
          </p:cNvPr>
          <p:cNvSpPr>
            <a:spLocks noGrp="1" noChangeArrowheads="1"/>
          </p:cNvSpPr>
          <p:nvPr>
            <p:ph type="sldNum" sz="quarter" idx="12"/>
          </p:nvPr>
        </p:nvSpPr>
        <p:spPr>
          <a:xfrm>
            <a:off x="8540496"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nSpc>
                <a:spcPct val="90000"/>
              </a:lnSpc>
              <a:spcBef>
                <a:spcPct val="0"/>
              </a:spcBef>
              <a:spcAft>
                <a:spcPts val="600"/>
              </a:spcAft>
              <a:buClrTx/>
              <a:buSzTx/>
              <a:buFontTx/>
              <a:buNone/>
            </a:pPr>
            <a:fld id="{BB2FAAA1-20E3-7F4C-B77F-3F9EC28EB47A}" type="slidenum">
              <a:rPr lang="en-US" altLang="en-US" sz="1800">
                <a:solidFill>
                  <a:schemeClr val="tx1">
                    <a:lumMod val="50000"/>
                    <a:lumOff val="50000"/>
                  </a:schemeClr>
                </a:solidFill>
              </a:rPr>
              <a:pPr>
                <a:lnSpc>
                  <a:spcPct val="90000"/>
                </a:lnSpc>
                <a:spcBef>
                  <a:spcPct val="0"/>
                </a:spcBef>
                <a:spcAft>
                  <a:spcPts val="600"/>
                </a:spcAft>
                <a:buClrTx/>
                <a:buSzTx/>
                <a:buFontTx/>
                <a:buNone/>
              </a:pPr>
              <a:t>4</a:t>
            </a:fld>
            <a:endParaRPr lang="en-US" altLang="en-US" sz="1800">
              <a:solidFill>
                <a:schemeClr val="tx1">
                  <a:lumMod val="50000"/>
                  <a:lumOff val="50000"/>
                </a:schemeClr>
              </a:solidFill>
            </a:endParaRPr>
          </a:p>
        </p:txBody>
      </p:sp>
      <p:sp>
        <p:nvSpPr>
          <p:cNvPr id="9" name="Rectangle 8">
            <a:extLst>
              <a:ext uri="{FF2B5EF4-FFF2-40B4-BE49-F238E27FC236}">
                <a16:creationId xmlns:a16="http://schemas.microsoft.com/office/drawing/2014/main" id="{7BA4DE83-3291-4827-919B-5CF40B1C4F79}"/>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38F22A1A-E96E-4AE7-8A54-599AD12BBDBC}"/>
              </a:ext>
            </a:extLst>
          </p:cNvPr>
          <p:cNvCxnSpPr/>
          <p:nvPr/>
        </p:nvCxnSpPr>
        <p:spPr>
          <a:xfrm>
            <a:off x="154745" y="1401009"/>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826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61">
            <a:extLst>
              <a:ext uri="{FF2B5EF4-FFF2-40B4-BE49-F238E27FC236}">
                <a16:creationId xmlns:a16="http://schemas.microsoft.com/office/drawing/2014/main" id="{59406EBE-ED94-674A-9C69-411715E5CA17}"/>
              </a:ext>
            </a:extLst>
          </p:cNvPr>
          <p:cNvSpPr>
            <a:spLocks noGrp="1" noChangeArrowheads="1"/>
          </p:cNvSpPr>
          <p:nvPr>
            <p:ph type="sldNum" sz="quarter" idx="12"/>
          </p:nvPr>
        </p:nvSpPr>
        <p:spPr>
          <a:xfrm>
            <a:off x="8763000" y="6477000"/>
            <a:ext cx="19050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l">
              <a:spcBef>
                <a:spcPct val="0"/>
              </a:spcBef>
              <a:buClrTx/>
              <a:buSzTx/>
              <a:buFontTx/>
              <a:buNone/>
            </a:pPr>
            <a:fld id="{2A08A855-1698-E946-ACD1-D9C0830A0393}" type="slidenum">
              <a:rPr lang="en-US" altLang="en-US" sz="1200"/>
              <a:pPr algn="l">
                <a:spcBef>
                  <a:spcPct val="0"/>
                </a:spcBef>
                <a:buClrTx/>
                <a:buSzTx/>
                <a:buFontTx/>
                <a:buNone/>
              </a:pPr>
              <a:t>40</a:t>
            </a:fld>
            <a:endParaRPr lang="en-US" altLang="en-US" sz="1200"/>
          </a:p>
        </p:txBody>
      </p:sp>
      <p:sp>
        <p:nvSpPr>
          <p:cNvPr id="50179" name="Rectangle 2">
            <a:extLst>
              <a:ext uri="{FF2B5EF4-FFF2-40B4-BE49-F238E27FC236}">
                <a16:creationId xmlns:a16="http://schemas.microsoft.com/office/drawing/2014/main" id="{10B08766-BD2D-8C44-B062-9A8FA7C13DAD}"/>
              </a:ext>
            </a:extLst>
          </p:cNvPr>
          <p:cNvSpPr>
            <a:spLocks noGrp="1" noChangeArrowheads="1"/>
          </p:cNvSpPr>
          <p:nvPr>
            <p:ph type="title" idx="4294967295"/>
          </p:nvPr>
        </p:nvSpPr>
        <p:spPr>
          <a:xfrm>
            <a:off x="337624" y="368105"/>
            <a:ext cx="9220200" cy="609600"/>
          </a:xfrm>
        </p:spPr>
        <p:txBody>
          <a:bodyPr>
            <a:normAutofit fontScale="90000"/>
          </a:bodyPr>
          <a:lstStyle/>
          <a:p>
            <a:pPr eaLnBrk="1" hangingPunct="1"/>
            <a:r>
              <a:rPr lang="en-US" altLang="en-US" b="1" dirty="0"/>
              <a:t>1. Dimensionality Reduction</a:t>
            </a:r>
          </a:p>
        </p:txBody>
      </p:sp>
      <p:sp>
        <p:nvSpPr>
          <p:cNvPr id="5" name="Rectangle 4">
            <a:extLst>
              <a:ext uri="{FF2B5EF4-FFF2-40B4-BE49-F238E27FC236}">
                <a16:creationId xmlns:a16="http://schemas.microsoft.com/office/drawing/2014/main" id="{6D4B5071-9D6D-4336-BCC4-CFA5043FA678}"/>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92BDA5DE-2DD4-4B9C-8644-08D94BEEAD28}"/>
              </a:ext>
            </a:extLst>
          </p:cNvPr>
          <p:cNvCxnSpPr/>
          <p:nvPr/>
        </p:nvCxnSpPr>
        <p:spPr>
          <a:xfrm>
            <a:off x="154745" y="1038225"/>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7561F09-A965-C9A3-26D9-E09AAFAB912A}"/>
              </a:ext>
            </a:extLst>
          </p:cNvPr>
          <p:cNvPicPr>
            <a:picLocks noChangeAspect="1"/>
          </p:cNvPicPr>
          <p:nvPr/>
        </p:nvPicPr>
        <p:blipFill>
          <a:blip r:embed="rId3"/>
          <a:stretch>
            <a:fillRect/>
          </a:stretch>
        </p:blipFill>
        <p:spPr>
          <a:xfrm>
            <a:off x="1283110" y="1157287"/>
            <a:ext cx="10235380" cy="5259192"/>
          </a:xfrm>
          <a:prstGeom prst="rect">
            <a:avLst/>
          </a:prstGeom>
        </p:spPr>
      </p:pic>
    </p:spTree>
    <p:extLst>
      <p:ext uri="{BB962C8B-B14F-4D97-AF65-F5344CB8AC3E}">
        <p14:creationId xmlns:p14="http://schemas.microsoft.com/office/powerpoint/2010/main" val="28881173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061">
            <a:extLst>
              <a:ext uri="{FF2B5EF4-FFF2-40B4-BE49-F238E27FC236}">
                <a16:creationId xmlns:a16="http://schemas.microsoft.com/office/drawing/2014/main" id="{E937E586-3904-0348-9451-535120167D0F}"/>
              </a:ext>
            </a:extLst>
          </p:cNvPr>
          <p:cNvSpPr>
            <a:spLocks noGrp="1" noChangeArrowheads="1"/>
          </p:cNvSpPr>
          <p:nvPr>
            <p:ph type="sldNum" sz="quarter" idx="12"/>
          </p:nvPr>
        </p:nvSpPr>
        <p:spPr>
          <a:xfrm>
            <a:off x="8763000" y="6477000"/>
            <a:ext cx="19050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l">
              <a:spcBef>
                <a:spcPct val="0"/>
              </a:spcBef>
              <a:buClrTx/>
              <a:buSzTx/>
              <a:buFontTx/>
              <a:buNone/>
            </a:pPr>
            <a:fld id="{58D06799-0A33-EE43-A070-0E5C499FE9D2}" type="slidenum">
              <a:rPr lang="en-US" altLang="en-US" sz="1200"/>
              <a:pPr algn="l">
                <a:spcBef>
                  <a:spcPct val="0"/>
                </a:spcBef>
                <a:buClrTx/>
                <a:buSzTx/>
                <a:buFontTx/>
                <a:buNone/>
              </a:pPr>
              <a:t>41</a:t>
            </a:fld>
            <a:endParaRPr lang="en-US" altLang="en-US" sz="1200"/>
          </a:p>
        </p:txBody>
      </p:sp>
      <p:sp>
        <p:nvSpPr>
          <p:cNvPr id="62467" name="Rectangle 2">
            <a:extLst>
              <a:ext uri="{FF2B5EF4-FFF2-40B4-BE49-F238E27FC236}">
                <a16:creationId xmlns:a16="http://schemas.microsoft.com/office/drawing/2014/main" id="{5C8B2E56-53F4-AF43-BF2C-33CCA99C3F6A}"/>
              </a:ext>
            </a:extLst>
          </p:cNvPr>
          <p:cNvSpPr>
            <a:spLocks noGrp="1" noChangeArrowheads="1"/>
          </p:cNvSpPr>
          <p:nvPr>
            <p:ph type="title" idx="4294967295"/>
          </p:nvPr>
        </p:nvSpPr>
        <p:spPr>
          <a:xfrm>
            <a:off x="393896" y="191966"/>
            <a:ext cx="9925050" cy="609600"/>
          </a:xfrm>
        </p:spPr>
        <p:txBody>
          <a:bodyPr>
            <a:normAutofit fontScale="90000"/>
          </a:bodyPr>
          <a:lstStyle/>
          <a:p>
            <a:pPr eaLnBrk="1" hangingPunct="1"/>
            <a:r>
              <a:rPr lang="en-US" altLang="en-US" b="1" dirty="0"/>
              <a:t>Dimensionality Reduction:  Wavelet Transform</a:t>
            </a:r>
          </a:p>
        </p:txBody>
      </p:sp>
      <p:sp>
        <p:nvSpPr>
          <p:cNvPr id="62468" name="Rectangle 3">
            <a:extLst>
              <a:ext uri="{FF2B5EF4-FFF2-40B4-BE49-F238E27FC236}">
                <a16:creationId xmlns:a16="http://schemas.microsoft.com/office/drawing/2014/main" id="{F74B8886-19B8-8F47-B61E-CD2E1E72D075}"/>
              </a:ext>
            </a:extLst>
          </p:cNvPr>
          <p:cNvSpPr>
            <a:spLocks noGrp="1" noChangeArrowheads="1"/>
          </p:cNvSpPr>
          <p:nvPr>
            <p:ph type="body" idx="4294967295"/>
          </p:nvPr>
        </p:nvSpPr>
        <p:spPr>
          <a:xfrm>
            <a:off x="732424" y="1280721"/>
            <a:ext cx="10727152" cy="5181600"/>
          </a:xfrm>
        </p:spPr>
        <p:txBody>
          <a:bodyPr>
            <a:normAutofit/>
          </a:bodyPr>
          <a:lstStyle/>
          <a:p>
            <a:pPr algn="just"/>
            <a:r>
              <a:rPr lang="en-US" sz="2400" dirty="0">
                <a:effectLst/>
                <a:ea typeface="Times New Roman" panose="02020603050405020304" pitchFamily="18" charset="0"/>
              </a:rPr>
              <a:t>The discrete wavelet transform (DWT) is a linear signal processing technique that,</a:t>
            </a:r>
            <a:r>
              <a:rPr lang="en-US" sz="2400" spc="5" dirty="0">
                <a:effectLst/>
                <a:ea typeface="Times New Roman" panose="02020603050405020304" pitchFamily="18" charset="0"/>
              </a:rPr>
              <a:t> </a:t>
            </a:r>
            <a:r>
              <a:rPr lang="en-US" sz="2400" dirty="0">
                <a:effectLst/>
                <a:ea typeface="Times New Roman" panose="02020603050405020304" pitchFamily="18" charset="0"/>
              </a:rPr>
              <a:t>when applied to a data vector, transforms it to a numerically different vector, of wavelet</a:t>
            </a:r>
            <a:r>
              <a:rPr lang="en-US" sz="2400" spc="5" dirty="0">
                <a:effectLst/>
                <a:ea typeface="Times New Roman" panose="02020603050405020304" pitchFamily="18" charset="0"/>
              </a:rPr>
              <a:t> </a:t>
            </a:r>
            <a:r>
              <a:rPr lang="en-US" sz="2400" dirty="0">
                <a:effectLst/>
                <a:ea typeface="Times New Roman" panose="02020603050405020304" pitchFamily="18" charset="0"/>
              </a:rPr>
              <a:t>coefficients. </a:t>
            </a:r>
          </a:p>
          <a:p>
            <a:pPr algn="just"/>
            <a:r>
              <a:rPr lang="en-US" sz="2400" dirty="0">
                <a:effectLst/>
                <a:ea typeface="Times New Roman" panose="02020603050405020304" pitchFamily="18" charset="0"/>
              </a:rPr>
              <a:t>The two vectors are of the same length. When applying this technique to data</a:t>
            </a:r>
            <a:r>
              <a:rPr lang="en-US" sz="2400" spc="-285" dirty="0">
                <a:effectLst/>
                <a:ea typeface="Times New Roman" panose="02020603050405020304" pitchFamily="18" charset="0"/>
              </a:rPr>
              <a:t> </a:t>
            </a:r>
            <a:r>
              <a:rPr lang="en-US" sz="2400" dirty="0">
                <a:effectLst/>
                <a:ea typeface="Times New Roman" panose="02020603050405020304" pitchFamily="18" charset="0"/>
              </a:rPr>
              <a:t>reduction,</a:t>
            </a:r>
            <a:r>
              <a:rPr lang="en-US" sz="2400" spc="5" dirty="0">
                <a:effectLst/>
                <a:ea typeface="Times New Roman" panose="02020603050405020304" pitchFamily="18" charset="0"/>
              </a:rPr>
              <a:t> </a:t>
            </a:r>
            <a:r>
              <a:rPr lang="en-US" sz="2400" dirty="0">
                <a:effectLst/>
                <a:ea typeface="Times New Roman" panose="02020603050405020304" pitchFamily="18" charset="0"/>
              </a:rPr>
              <a:t>we</a:t>
            </a:r>
            <a:r>
              <a:rPr lang="en-US" sz="2400" spc="5" dirty="0">
                <a:effectLst/>
                <a:ea typeface="Times New Roman" panose="02020603050405020304" pitchFamily="18" charset="0"/>
              </a:rPr>
              <a:t> </a:t>
            </a:r>
            <a:r>
              <a:rPr lang="en-US" sz="2400" dirty="0">
                <a:effectLst/>
                <a:ea typeface="Times New Roman" panose="02020603050405020304" pitchFamily="18" charset="0"/>
              </a:rPr>
              <a:t>consider</a:t>
            </a:r>
            <a:r>
              <a:rPr lang="en-US" sz="2400" spc="5" dirty="0">
                <a:effectLst/>
                <a:ea typeface="Times New Roman" panose="02020603050405020304" pitchFamily="18" charset="0"/>
              </a:rPr>
              <a:t> </a:t>
            </a:r>
            <a:r>
              <a:rPr lang="en-US" sz="2400" dirty="0">
                <a:effectLst/>
                <a:ea typeface="Times New Roman" panose="02020603050405020304" pitchFamily="18" charset="0"/>
              </a:rPr>
              <a:t>each</a:t>
            </a:r>
            <a:r>
              <a:rPr lang="en-US" sz="2400" spc="5" dirty="0">
                <a:effectLst/>
                <a:ea typeface="Times New Roman" panose="02020603050405020304" pitchFamily="18" charset="0"/>
              </a:rPr>
              <a:t> </a:t>
            </a:r>
            <a:r>
              <a:rPr lang="en-US" sz="2400" dirty="0">
                <a:effectLst/>
                <a:ea typeface="Times New Roman" panose="02020603050405020304" pitchFamily="18" charset="0"/>
              </a:rPr>
              <a:t>tuple</a:t>
            </a:r>
            <a:r>
              <a:rPr lang="en-US" sz="2400" spc="5" dirty="0">
                <a:effectLst/>
                <a:ea typeface="Times New Roman" panose="02020603050405020304" pitchFamily="18" charset="0"/>
              </a:rPr>
              <a:t> </a:t>
            </a:r>
            <a:r>
              <a:rPr lang="en-US" sz="2400" dirty="0">
                <a:effectLst/>
                <a:ea typeface="Times New Roman" panose="02020603050405020304" pitchFamily="18" charset="0"/>
              </a:rPr>
              <a:t>as</a:t>
            </a:r>
            <a:r>
              <a:rPr lang="en-US" sz="2400" spc="5" dirty="0">
                <a:effectLst/>
                <a:ea typeface="Times New Roman" panose="02020603050405020304" pitchFamily="18" charset="0"/>
              </a:rPr>
              <a:t> </a:t>
            </a:r>
            <a:r>
              <a:rPr lang="en-US" sz="2400" dirty="0">
                <a:effectLst/>
                <a:ea typeface="Times New Roman" panose="02020603050405020304" pitchFamily="18" charset="0"/>
              </a:rPr>
              <a:t>an</a:t>
            </a:r>
            <a:r>
              <a:rPr lang="en-US" sz="2400" spc="5" dirty="0">
                <a:effectLst/>
                <a:ea typeface="Times New Roman" panose="02020603050405020304" pitchFamily="18" charset="0"/>
              </a:rPr>
              <a:t> </a:t>
            </a:r>
            <a:r>
              <a:rPr lang="en-US" sz="2400" dirty="0">
                <a:effectLst/>
                <a:ea typeface="Times New Roman" panose="02020603050405020304" pitchFamily="18" charset="0"/>
              </a:rPr>
              <a:t>n-dimensional</a:t>
            </a:r>
            <a:r>
              <a:rPr lang="en-US" sz="2400" spc="5" dirty="0">
                <a:effectLst/>
                <a:ea typeface="Times New Roman" panose="02020603050405020304" pitchFamily="18" charset="0"/>
              </a:rPr>
              <a:t> </a:t>
            </a:r>
            <a:r>
              <a:rPr lang="en-US" sz="2400" dirty="0">
                <a:effectLst/>
                <a:ea typeface="Times New Roman" panose="02020603050405020304" pitchFamily="18" charset="0"/>
              </a:rPr>
              <a:t>data</a:t>
            </a:r>
            <a:r>
              <a:rPr lang="en-US" sz="2400" spc="5" dirty="0">
                <a:effectLst/>
                <a:ea typeface="Times New Roman" panose="02020603050405020304" pitchFamily="18" charset="0"/>
              </a:rPr>
              <a:t> </a:t>
            </a:r>
            <a:r>
              <a:rPr lang="en-US" sz="2400" dirty="0">
                <a:effectLst/>
                <a:ea typeface="Times New Roman" panose="02020603050405020304" pitchFamily="18" charset="0"/>
              </a:rPr>
              <a:t>vector,</a:t>
            </a:r>
            <a:r>
              <a:rPr lang="en-US" sz="2400" spc="5" dirty="0">
                <a:effectLst/>
                <a:ea typeface="Times New Roman" panose="02020603050405020304" pitchFamily="18" charset="0"/>
              </a:rPr>
              <a:t> </a:t>
            </a:r>
            <a:r>
              <a:rPr lang="en-US" sz="2400" dirty="0">
                <a:effectLst/>
                <a:ea typeface="Times New Roman" panose="02020603050405020304" pitchFamily="18" charset="0"/>
              </a:rPr>
              <a:t>that</a:t>
            </a:r>
            <a:r>
              <a:rPr lang="en-US" sz="2400" spc="5" dirty="0">
                <a:effectLst/>
                <a:ea typeface="Times New Roman" panose="02020603050405020304" pitchFamily="18" charset="0"/>
              </a:rPr>
              <a:t> </a:t>
            </a:r>
            <a:r>
              <a:rPr lang="en-US" sz="2400" dirty="0">
                <a:effectLst/>
                <a:ea typeface="Times New Roman" panose="02020603050405020304" pitchFamily="18" charset="0"/>
              </a:rPr>
              <a:t>is,</a:t>
            </a:r>
            <a:r>
              <a:rPr lang="en-US" sz="2400" spc="5" dirty="0">
                <a:effectLst/>
                <a:ea typeface="Times New Roman" panose="02020603050405020304" pitchFamily="18" charset="0"/>
              </a:rPr>
              <a:t> </a:t>
            </a:r>
            <a:r>
              <a:rPr lang="en-US" sz="2400" dirty="0">
                <a:effectLst/>
                <a:ea typeface="Times New Roman" panose="02020603050405020304" pitchFamily="18" charset="0"/>
              </a:rPr>
              <a:t>X=(x</a:t>
            </a:r>
            <a:r>
              <a:rPr lang="en-US" sz="2400" baseline="-25000" dirty="0">
                <a:effectLst/>
                <a:ea typeface="Times New Roman" panose="02020603050405020304" pitchFamily="18" charset="0"/>
              </a:rPr>
              <a:t>1</a:t>
            </a:r>
            <a:r>
              <a:rPr lang="en-US" sz="2400" dirty="0">
                <a:effectLst/>
                <a:ea typeface="Times New Roman" panose="02020603050405020304" pitchFamily="18" charset="0"/>
              </a:rPr>
              <a:t>,x</a:t>
            </a:r>
            <a:r>
              <a:rPr lang="en-US" sz="2400" baseline="-25000" dirty="0">
                <a:effectLst/>
                <a:ea typeface="Times New Roman" panose="02020603050405020304" pitchFamily="18" charset="0"/>
              </a:rPr>
              <a:t>2</a:t>
            </a:r>
            <a:r>
              <a:rPr lang="en-US" sz="2400" dirty="0">
                <a:effectLst/>
                <a:ea typeface="Times New Roman" panose="02020603050405020304" pitchFamily="18" charset="0"/>
              </a:rPr>
              <a:t>,…………,</a:t>
            </a:r>
            <a:r>
              <a:rPr lang="en-US" sz="2400" dirty="0" err="1">
                <a:effectLst/>
                <a:ea typeface="Times New Roman" panose="02020603050405020304" pitchFamily="18" charset="0"/>
              </a:rPr>
              <a:t>x</a:t>
            </a:r>
            <a:r>
              <a:rPr lang="en-US" sz="2400" baseline="-25000" dirty="0" err="1">
                <a:effectLst/>
                <a:ea typeface="Times New Roman" panose="02020603050405020304" pitchFamily="18" charset="0"/>
              </a:rPr>
              <a:t>n</a:t>
            </a:r>
            <a:r>
              <a:rPr lang="en-US" sz="2400" dirty="0">
                <a:effectLst/>
                <a:ea typeface="Times New Roman" panose="02020603050405020304" pitchFamily="18" charset="0"/>
              </a:rPr>
              <a:t>), depicting n measurements made on the tuple from n database</a:t>
            </a:r>
            <a:r>
              <a:rPr lang="en-US" sz="2400" spc="5" dirty="0">
                <a:effectLst/>
                <a:ea typeface="Times New Roman" panose="02020603050405020304" pitchFamily="18" charset="0"/>
              </a:rPr>
              <a:t> </a:t>
            </a:r>
            <a:r>
              <a:rPr lang="en-US" sz="2400" dirty="0">
                <a:effectLst/>
                <a:ea typeface="Times New Roman" panose="02020603050405020304" pitchFamily="18" charset="0"/>
              </a:rPr>
              <a:t>attributes</a:t>
            </a:r>
            <a:r>
              <a:rPr lang="en-US" sz="2400" spc="-5" dirty="0">
                <a:effectLst/>
                <a:ea typeface="Times New Roman" panose="02020603050405020304" pitchFamily="18" charset="0"/>
              </a:rPr>
              <a:t> </a:t>
            </a:r>
            <a:r>
              <a:rPr lang="en-US" sz="2400" dirty="0">
                <a:effectLst/>
                <a:ea typeface="Times New Roman" panose="02020603050405020304" pitchFamily="18" charset="0"/>
              </a:rPr>
              <a:t>.</a:t>
            </a:r>
          </a:p>
          <a:p>
            <a:pPr algn="just"/>
            <a:r>
              <a:rPr lang="en-US" sz="2400" b="1" dirty="0">
                <a:effectLst/>
                <a:ea typeface="Times New Roman" panose="02020603050405020304" pitchFamily="18" charset="0"/>
              </a:rPr>
              <a:t>For</a:t>
            </a:r>
            <a:r>
              <a:rPr lang="en-US" sz="2400" b="1" spc="125" dirty="0">
                <a:effectLst/>
                <a:ea typeface="Times New Roman" panose="02020603050405020304" pitchFamily="18" charset="0"/>
              </a:rPr>
              <a:t> </a:t>
            </a:r>
            <a:r>
              <a:rPr lang="en-US" sz="2400" b="1" dirty="0">
                <a:effectLst/>
                <a:ea typeface="Times New Roman" panose="02020603050405020304" pitchFamily="18" charset="0"/>
              </a:rPr>
              <a:t>example</a:t>
            </a:r>
            <a:r>
              <a:rPr lang="en-US" sz="2400" dirty="0">
                <a:effectLst/>
                <a:ea typeface="Times New Roman" panose="02020603050405020304" pitchFamily="18" charset="0"/>
              </a:rPr>
              <a:t>,</a:t>
            </a:r>
            <a:r>
              <a:rPr lang="en-US" sz="2400" spc="135" dirty="0">
                <a:effectLst/>
                <a:ea typeface="Times New Roman" panose="02020603050405020304" pitchFamily="18" charset="0"/>
              </a:rPr>
              <a:t> </a:t>
            </a:r>
            <a:r>
              <a:rPr lang="en-US" sz="2400" dirty="0">
                <a:effectLst/>
                <a:ea typeface="Times New Roman" panose="02020603050405020304" pitchFamily="18" charset="0"/>
              </a:rPr>
              <a:t>all</a:t>
            </a:r>
            <a:r>
              <a:rPr lang="en-US" sz="2400" spc="140" dirty="0">
                <a:effectLst/>
                <a:ea typeface="Times New Roman" panose="02020603050405020304" pitchFamily="18" charset="0"/>
              </a:rPr>
              <a:t> </a:t>
            </a:r>
            <a:r>
              <a:rPr lang="en-US" sz="2400" dirty="0">
                <a:effectLst/>
                <a:ea typeface="Times New Roman" panose="02020603050405020304" pitchFamily="18" charset="0"/>
              </a:rPr>
              <a:t>wavelet</a:t>
            </a:r>
            <a:r>
              <a:rPr lang="en-US" sz="2400" spc="135" dirty="0">
                <a:effectLst/>
                <a:ea typeface="Times New Roman" panose="02020603050405020304" pitchFamily="18" charset="0"/>
              </a:rPr>
              <a:t> </a:t>
            </a:r>
            <a:r>
              <a:rPr lang="en-US" sz="2400" dirty="0">
                <a:effectLst/>
                <a:ea typeface="Times New Roman" panose="02020603050405020304" pitchFamily="18" charset="0"/>
              </a:rPr>
              <a:t>coefficients</a:t>
            </a:r>
            <a:r>
              <a:rPr lang="en-US" sz="2400" spc="135" dirty="0">
                <a:effectLst/>
                <a:ea typeface="Times New Roman" panose="02020603050405020304" pitchFamily="18" charset="0"/>
              </a:rPr>
              <a:t> </a:t>
            </a:r>
            <a:r>
              <a:rPr lang="en-US" sz="2400" dirty="0">
                <a:effectLst/>
                <a:ea typeface="Times New Roman" panose="02020603050405020304" pitchFamily="18" charset="0"/>
              </a:rPr>
              <a:t>larger</a:t>
            </a:r>
            <a:r>
              <a:rPr lang="en-US" sz="2400" spc="125" dirty="0">
                <a:effectLst/>
                <a:ea typeface="Times New Roman" panose="02020603050405020304" pitchFamily="18" charset="0"/>
              </a:rPr>
              <a:t> </a:t>
            </a:r>
            <a:r>
              <a:rPr lang="en-US" sz="2400" dirty="0">
                <a:effectLst/>
                <a:ea typeface="Times New Roman" panose="02020603050405020304" pitchFamily="18" charset="0"/>
              </a:rPr>
              <a:t>than</a:t>
            </a:r>
            <a:r>
              <a:rPr lang="en-US" sz="2400" spc="135" dirty="0">
                <a:effectLst/>
                <a:ea typeface="Times New Roman" panose="02020603050405020304" pitchFamily="18" charset="0"/>
              </a:rPr>
              <a:t> </a:t>
            </a:r>
            <a:r>
              <a:rPr lang="en-US" sz="2400" dirty="0">
                <a:effectLst/>
                <a:ea typeface="Times New Roman" panose="02020603050405020304" pitchFamily="18" charset="0"/>
              </a:rPr>
              <a:t>some</a:t>
            </a:r>
            <a:r>
              <a:rPr lang="en-US" sz="2400" spc="135" dirty="0">
                <a:effectLst/>
                <a:ea typeface="Times New Roman" panose="02020603050405020304" pitchFamily="18" charset="0"/>
              </a:rPr>
              <a:t> </a:t>
            </a:r>
            <a:r>
              <a:rPr lang="en-US" sz="2400" dirty="0">
                <a:effectLst/>
                <a:ea typeface="Times New Roman" panose="02020603050405020304" pitchFamily="18" charset="0"/>
              </a:rPr>
              <a:t>user-specified</a:t>
            </a:r>
            <a:r>
              <a:rPr lang="en-US" sz="2400" spc="145" dirty="0">
                <a:effectLst/>
                <a:ea typeface="Times New Roman" panose="02020603050405020304" pitchFamily="18" charset="0"/>
              </a:rPr>
              <a:t> </a:t>
            </a:r>
            <a:r>
              <a:rPr lang="en-US" sz="2400" dirty="0">
                <a:effectLst/>
                <a:ea typeface="Times New Roman" panose="02020603050405020304" pitchFamily="18" charset="0"/>
              </a:rPr>
              <a:t>threshold</a:t>
            </a:r>
            <a:r>
              <a:rPr lang="en-US" sz="2400" spc="135" dirty="0">
                <a:effectLst/>
                <a:ea typeface="Times New Roman" panose="02020603050405020304" pitchFamily="18" charset="0"/>
              </a:rPr>
              <a:t> </a:t>
            </a:r>
            <a:r>
              <a:rPr lang="en-US" sz="2400" dirty="0">
                <a:effectLst/>
                <a:ea typeface="Times New Roman" panose="02020603050405020304" pitchFamily="18" charset="0"/>
              </a:rPr>
              <a:t>can</a:t>
            </a:r>
            <a:r>
              <a:rPr lang="en-US" sz="2400" spc="-290" dirty="0">
                <a:effectLst/>
                <a:ea typeface="Times New Roman" panose="02020603050405020304" pitchFamily="18" charset="0"/>
              </a:rPr>
              <a:t> </a:t>
            </a:r>
            <a:r>
              <a:rPr lang="en-US" sz="2400" dirty="0">
                <a:effectLst/>
                <a:ea typeface="Times New Roman" panose="02020603050405020304" pitchFamily="18" charset="0"/>
              </a:rPr>
              <a:t>be</a:t>
            </a:r>
            <a:r>
              <a:rPr lang="en-US" sz="2400" spc="5" dirty="0">
                <a:effectLst/>
                <a:ea typeface="Times New Roman" panose="02020603050405020304" pitchFamily="18" charset="0"/>
              </a:rPr>
              <a:t> </a:t>
            </a:r>
            <a:r>
              <a:rPr lang="en-US" sz="2400" dirty="0">
                <a:effectLst/>
                <a:ea typeface="Times New Roman" panose="02020603050405020304" pitchFamily="18" charset="0"/>
              </a:rPr>
              <a:t>retained.</a:t>
            </a:r>
            <a:r>
              <a:rPr lang="en-US" sz="2400" spc="5" dirty="0">
                <a:effectLst/>
                <a:ea typeface="Times New Roman" panose="02020603050405020304" pitchFamily="18" charset="0"/>
              </a:rPr>
              <a:t> </a:t>
            </a:r>
            <a:r>
              <a:rPr lang="en-US" sz="2400" dirty="0">
                <a:effectLst/>
                <a:ea typeface="Times New Roman" panose="02020603050405020304" pitchFamily="18" charset="0"/>
              </a:rPr>
              <a:t>All</a:t>
            </a:r>
            <a:r>
              <a:rPr lang="en-US" sz="2400" spc="5" dirty="0">
                <a:effectLst/>
                <a:ea typeface="Times New Roman" panose="02020603050405020304" pitchFamily="18" charset="0"/>
              </a:rPr>
              <a:t> </a:t>
            </a:r>
            <a:r>
              <a:rPr lang="en-US" sz="2400" dirty="0">
                <a:effectLst/>
                <a:ea typeface="Times New Roman" panose="02020603050405020304" pitchFamily="18" charset="0"/>
              </a:rPr>
              <a:t>other</a:t>
            </a:r>
            <a:r>
              <a:rPr lang="en-US" sz="2400" spc="5" dirty="0">
                <a:effectLst/>
                <a:ea typeface="Times New Roman" panose="02020603050405020304" pitchFamily="18" charset="0"/>
              </a:rPr>
              <a:t> </a:t>
            </a:r>
            <a:r>
              <a:rPr lang="en-US" sz="2400" dirty="0">
                <a:effectLst/>
                <a:ea typeface="Times New Roman" panose="02020603050405020304" pitchFamily="18" charset="0"/>
              </a:rPr>
              <a:t>coefficients</a:t>
            </a:r>
            <a:r>
              <a:rPr lang="en-US" sz="2400" spc="5" dirty="0">
                <a:effectLst/>
                <a:ea typeface="Times New Roman" panose="02020603050405020304" pitchFamily="18" charset="0"/>
              </a:rPr>
              <a:t> </a:t>
            </a:r>
            <a:r>
              <a:rPr lang="en-US" sz="2400" dirty="0">
                <a:effectLst/>
                <a:ea typeface="Times New Roman" panose="02020603050405020304" pitchFamily="18" charset="0"/>
              </a:rPr>
              <a:t>are</a:t>
            </a:r>
            <a:r>
              <a:rPr lang="en-US" sz="2400" spc="5" dirty="0">
                <a:effectLst/>
                <a:ea typeface="Times New Roman" panose="02020603050405020304" pitchFamily="18" charset="0"/>
              </a:rPr>
              <a:t> </a:t>
            </a:r>
            <a:r>
              <a:rPr lang="en-US" sz="2400" dirty="0">
                <a:effectLst/>
                <a:ea typeface="Times New Roman" panose="02020603050405020304" pitchFamily="18" charset="0"/>
              </a:rPr>
              <a:t>set</a:t>
            </a:r>
            <a:r>
              <a:rPr lang="en-US" sz="2400" spc="5" dirty="0">
                <a:effectLst/>
                <a:ea typeface="Times New Roman" panose="02020603050405020304" pitchFamily="18" charset="0"/>
              </a:rPr>
              <a:t> </a:t>
            </a:r>
            <a:r>
              <a:rPr lang="en-US" sz="2400" dirty="0">
                <a:effectLst/>
                <a:ea typeface="Times New Roman" panose="02020603050405020304" pitchFamily="18" charset="0"/>
              </a:rPr>
              <a:t>to</a:t>
            </a:r>
            <a:r>
              <a:rPr lang="en-US" sz="2400" spc="5" dirty="0">
                <a:effectLst/>
                <a:ea typeface="Times New Roman" panose="02020603050405020304" pitchFamily="18" charset="0"/>
              </a:rPr>
              <a:t> </a:t>
            </a:r>
            <a:r>
              <a:rPr lang="en-US" sz="2400" dirty="0">
                <a:effectLst/>
                <a:ea typeface="Times New Roman" panose="02020603050405020304" pitchFamily="18" charset="0"/>
              </a:rPr>
              <a:t>0.</a:t>
            </a:r>
            <a:r>
              <a:rPr lang="en-US" sz="2400" spc="5" dirty="0">
                <a:effectLst/>
                <a:ea typeface="Times New Roman" panose="02020603050405020304" pitchFamily="18" charset="0"/>
              </a:rPr>
              <a:t> </a:t>
            </a:r>
            <a:r>
              <a:rPr lang="en-US" sz="2400" dirty="0">
                <a:effectLst/>
                <a:ea typeface="Times New Roman" panose="02020603050405020304" pitchFamily="18" charset="0"/>
              </a:rPr>
              <a:t>The</a:t>
            </a:r>
            <a:r>
              <a:rPr lang="en-US" sz="2400" spc="5" dirty="0">
                <a:effectLst/>
                <a:ea typeface="Times New Roman" panose="02020603050405020304" pitchFamily="18" charset="0"/>
              </a:rPr>
              <a:t> </a:t>
            </a:r>
            <a:r>
              <a:rPr lang="en-US" sz="2400" dirty="0">
                <a:effectLst/>
                <a:ea typeface="Times New Roman" panose="02020603050405020304" pitchFamily="18" charset="0"/>
              </a:rPr>
              <a:t>resulting</a:t>
            </a:r>
            <a:r>
              <a:rPr lang="en-US" sz="2400" spc="5" dirty="0">
                <a:effectLst/>
                <a:ea typeface="Times New Roman" panose="02020603050405020304" pitchFamily="18" charset="0"/>
              </a:rPr>
              <a:t> </a:t>
            </a:r>
            <a:r>
              <a:rPr lang="en-US" sz="2400" dirty="0">
                <a:effectLst/>
                <a:ea typeface="Times New Roman" panose="02020603050405020304" pitchFamily="18" charset="0"/>
              </a:rPr>
              <a:t>data</a:t>
            </a:r>
            <a:r>
              <a:rPr lang="en-US" sz="2400" spc="5" dirty="0">
                <a:effectLst/>
                <a:ea typeface="Times New Roman" panose="02020603050405020304" pitchFamily="18" charset="0"/>
              </a:rPr>
              <a:t> </a:t>
            </a:r>
            <a:r>
              <a:rPr lang="en-US" sz="2400" dirty="0">
                <a:effectLst/>
                <a:ea typeface="Times New Roman" panose="02020603050405020304" pitchFamily="18" charset="0"/>
              </a:rPr>
              <a:t>representation</a:t>
            </a:r>
            <a:r>
              <a:rPr lang="en-US" sz="2400" spc="5" dirty="0">
                <a:effectLst/>
                <a:ea typeface="Times New Roman" panose="02020603050405020304" pitchFamily="18" charset="0"/>
              </a:rPr>
              <a:t> </a:t>
            </a:r>
            <a:r>
              <a:rPr lang="en-US" sz="2400" dirty="0">
                <a:effectLst/>
                <a:ea typeface="Times New Roman" panose="02020603050405020304" pitchFamily="18" charset="0"/>
              </a:rPr>
              <a:t>is</a:t>
            </a:r>
            <a:r>
              <a:rPr lang="en-US" sz="2400" spc="5" dirty="0">
                <a:effectLst/>
                <a:ea typeface="Times New Roman" panose="02020603050405020304" pitchFamily="18" charset="0"/>
              </a:rPr>
              <a:t> </a:t>
            </a:r>
            <a:r>
              <a:rPr lang="en-US" sz="2400" dirty="0">
                <a:effectLst/>
                <a:ea typeface="Times New Roman" panose="02020603050405020304" pitchFamily="18" charset="0"/>
              </a:rPr>
              <a:t>therefore very sparse, so that can take advantage of data sparsity are computationally very</a:t>
            </a:r>
            <a:r>
              <a:rPr lang="en-US" sz="2400" spc="-285" dirty="0">
                <a:effectLst/>
                <a:ea typeface="Times New Roman" panose="02020603050405020304" pitchFamily="18" charset="0"/>
              </a:rPr>
              <a:t> </a:t>
            </a:r>
            <a:r>
              <a:rPr lang="en-US" sz="2400" dirty="0">
                <a:effectLst/>
                <a:ea typeface="Times New Roman" panose="02020603050405020304" pitchFamily="18" charset="0"/>
              </a:rPr>
              <a:t>fast if performed in wavelet space. </a:t>
            </a:r>
          </a:p>
          <a:p>
            <a:pPr algn="just"/>
            <a:r>
              <a:rPr lang="en-US" sz="2400" dirty="0">
                <a:effectLst/>
                <a:latin typeface="Times New Roman" panose="02020603050405020304" pitchFamily="18" charset="0"/>
                <a:ea typeface="Times New Roman" panose="02020603050405020304" pitchFamily="18" charset="0"/>
              </a:rPr>
              <a:t>The numbers next to a wavelet name is the number of vanishing moment of the wavelet this is a set of mathematical relationships that the coefficient must satisfy and is related to number of coefficients.</a:t>
            </a:r>
            <a:endParaRPr lang="en-IN" sz="2400" dirty="0">
              <a:effectLst/>
              <a:latin typeface="Times New Roman" panose="02020603050405020304" pitchFamily="18" charset="0"/>
              <a:ea typeface="Times New Roman" panose="02020603050405020304" pitchFamily="18" charset="0"/>
            </a:endParaRPr>
          </a:p>
          <a:p>
            <a:pPr algn="just"/>
            <a:endParaRPr lang="en-US" sz="1900" dirty="0">
              <a:effectLst/>
              <a:latin typeface="+mj-lt"/>
              <a:ea typeface="Times New Roman" panose="02020603050405020304" pitchFamily="18" charset="0"/>
            </a:endParaRPr>
          </a:p>
        </p:txBody>
      </p:sp>
      <p:sp>
        <p:nvSpPr>
          <p:cNvPr id="5" name="Rectangle 4">
            <a:extLst>
              <a:ext uri="{FF2B5EF4-FFF2-40B4-BE49-F238E27FC236}">
                <a16:creationId xmlns:a16="http://schemas.microsoft.com/office/drawing/2014/main" id="{E7B5B1CC-E8C8-4B02-9BD6-C96616F6C3DE}"/>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7C78AA64-E767-4DE4-9EA8-8980CBB5FA44}"/>
              </a:ext>
            </a:extLst>
          </p:cNvPr>
          <p:cNvCxnSpPr/>
          <p:nvPr/>
        </p:nvCxnSpPr>
        <p:spPr>
          <a:xfrm>
            <a:off x="154745" y="1041143"/>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3962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2">
            <a:extLst>
              <a:ext uri="{FF2B5EF4-FFF2-40B4-BE49-F238E27FC236}">
                <a16:creationId xmlns:a16="http://schemas.microsoft.com/office/drawing/2014/main" id="{D6F593D9-5F3E-467F-AE1D-49DDD0CE3D68}"/>
              </a:ext>
            </a:extLst>
          </p:cNvPr>
          <p:cNvSpPr>
            <a:spLocks noGrp="1" noChangeArrowheads="1"/>
          </p:cNvSpPr>
          <p:nvPr>
            <p:ph type="title"/>
          </p:nvPr>
        </p:nvSpPr>
        <p:spPr>
          <a:xfrm>
            <a:off x="76201" y="76200"/>
            <a:ext cx="8458200" cy="838200"/>
          </a:xfrm>
        </p:spPr>
        <p:txBody>
          <a:bodyPr>
            <a:normAutofit fontScale="90000"/>
          </a:bodyPr>
          <a:lstStyle/>
          <a:p>
            <a:pPr eaLnBrk="1" hangingPunct="1">
              <a:defRPr/>
            </a:pPr>
            <a:br>
              <a:rPr lang="en-US" sz="3200" b="1" dirty="0"/>
            </a:br>
            <a:r>
              <a:rPr lang="en-US" altLang="en-US" sz="3200" b="1" dirty="0"/>
              <a:t>Dimensionality Reduction:  </a:t>
            </a:r>
            <a:r>
              <a:rPr lang="en-US" sz="3200" b="1" dirty="0"/>
              <a:t>Wavelet Transformation </a:t>
            </a:r>
          </a:p>
        </p:txBody>
      </p:sp>
      <p:sp>
        <p:nvSpPr>
          <p:cNvPr id="50182" name="Rectangle 3">
            <a:extLst>
              <a:ext uri="{FF2B5EF4-FFF2-40B4-BE49-F238E27FC236}">
                <a16:creationId xmlns:a16="http://schemas.microsoft.com/office/drawing/2014/main" id="{131B49C3-3DCA-48D9-B533-2E166CF2D51C}"/>
              </a:ext>
            </a:extLst>
          </p:cNvPr>
          <p:cNvSpPr>
            <a:spLocks noGrp="1" noChangeArrowheads="1"/>
          </p:cNvSpPr>
          <p:nvPr>
            <p:ph idx="1"/>
          </p:nvPr>
        </p:nvSpPr>
        <p:spPr>
          <a:xfrm>
            <a:off x="598464" y="1392238"/>
            <a:ext cx="10025575" cy="4933950"/>
          </a:xfrm>
        </p:spPr>
        <p:txBody>
          <a:bodyPr>
            <a:normAutofit/>
          </a:bodyPr>
          <a:lstStyle/>
          <a:p>
            <a:pPr eaLnBrk="1" hangingPunct="1">
              <a:lnSpc>
                <a:spcPct val="110000"/>
              </a:lnSpc>
            </a:pPr>
            <a:r>
              <a:rPr lang="en-US" altLang="en-US" sz="2400" dirty="0">
                <a:ea typeface="ＭＳ Ｐゴシック" panose="020B0600070205080204" pitchFamily="34" charset="-128"/>
              </a:rPr>
              <a:t>Discrete wavelet transform (DWT): linear signal processing, multi-</a:t>
            </a:r>
            <a:r>
              <a:rPr lang="en-US" altLang="en-US" sz="2400" dirty="0" err="1">
                <a:ea typeface="ＭＳ Ｐゴシック" panose="020B0600070205080204" pitchFamily="34" charset="-128"/>
              </a:rPr>
              <a:t>resolutional</a:t>
            </a:r>
            <a:r>
              <a:rPr lang="en-US" altLang="en-US" sz="2400" dirty="0">
                <a:ea typeface="ＭＳ Ｐゴシック" panose="020B0600070205080204" pitchFamily="34" charset="-128"/>
              </a:rPr>
              <a:t> analysis</a:t>
            </a:r>
          </a:p>
          <a:p>
            <a:pPr eaLnBrk="1" hangingPunct="1">
              <a:lnSpc>
                <a:spcPct val="110000"/>
              </a:lnSpc>
            </a:pPr>
            <a:r>
              <a:rPr lang="en-US" altLang="en-US" sz="2400" dirty="0">
                <a:ea typeface="ＭＳ Ｐゴシック" panose="020B0600070205080204" pitchFamily="34" charset="-128"/>
              </a:rPr>
              <a:t>Similar to discrete Fourier transform (DFT), but better lossy compression, localized in space</a:t>
            </a:r>
          </a:p>
          <a:p>
            <a:pPr eaLnBrk="1" hangingPunct="1">
              <a:lnSpc>
                <a:spcPct val="110000"/>
              </a:lnSpc>
            </a:pPr>
            <a:r>
              <a:rPr lang="en-US" altLang="en-US" sz="2400" dirty="0">
                <a:ea typeface="ＭＳ Ｐゴシック" panose="020B0600070205080204" pitchFamily="34" charset="-128"/>
              </a:rPr>
              <a:t>Method:</a:t>
            </a:r>
          </a:p>
          <a:p>
            <a:pPr lvl="1" eaLnBrk="1" hangingPunct="1">
              <a:lnSpc>
                <a:spcPct val="110000"/>
              </a:lnSpc>
            </a:pPr>
            <a:r>
              <a:rPr lang="en-US" altLang="en-US" sz="2000" dirty="0">
                <a:ea typeface="ＭＳ Ｐゴシック" panose="020B0600070205080204" pitchFamily="34" charset="-128"/>
              </a:rPr>
              <a:t>Length, L, must be an integer power of 2 (padding with 0</a:t>
            </a:r>
            <a:r>
              <a:rPr lang="ja-JP" altLang="en-US" sz="2000" dirty="0">
                <a:ea typeface="ＭＳ Ｐゴシック" panose="020B0600070205080204" pitchFamily="34" charset="-128"/>
              </a:rPr>
              <a:t>’</a:t>
            </a:r>
            <a:r>
              <a:rPr lang="en-US" altLang="ja-JP" sz="2000" dirty="0">
                <a:ea typeface="ＭＳ Ｐゴシック" panose="020B0600070205080204" pitchFamily="34" charset="-128"/>
              </a:rPr>
              <a:t>s, when necessary)</a:t>
            </a:r>
          </a:p>
          <a:p>
            <a:pPr lvl="1" eaLnBrk="1" hangingPunct="1">
              <a:lnSpc>
                <a:spcPct val="110000"/>
              </a:lnSpc>
            </a:pPr>
            <a:r>
              <a:rPr lang="en-US" altLang="en-US" sz="2000" dirty="0">
                <a:ea typeface="ＭＳ Ｐゴシック" panose="020B0600070205080204" pitchFamily="34" charset="-128"/>
              </a:rPr>
              <a:t>Each transform has 2 functions: sum, difference</a:t>
            </a:r>
          </a:p>
          <a:p>
            <a:pPr lvl="1" eaLnBrk="1" hangingPunct="1">
              <a:lnSpc>
                <a:spcPct val="110000"/>
              </a:lnSpc>
            </a:pPr>
            <a:r>
              <a:rPr lang="en-US" altLang="en-US" sz="2000" dirty="0">
                <a:ea typeface="ＭＳ Ｐゴシック" panose="020B0600070205080204" pitchFamily="34" charset="-128"/>
              </a:rPr>
              <a:t>Applies to pairs of data, resulting in two set of data of length L/2</a:t>
            </a:r>
          </a:p>
          <a:p>
            <a:pPr lvl="1" eaLnBrk="1" hangingPunct="1">
              <a:lnSpc>
                <a:spcPct val="110000"/>
              </a:lnSpc>
            </a:pPr>
            <a:r>
              <a:rPr lang="en-US" altLang="en-US" sz="2000" dirty="0">
                <a:ea typeface="ＭＳ Ｐゴシック" panose="020B0600070205080204" pitchFamily="34" charset="-128"/>
              </a:rPr>
              <a:t>Applies two functions recursively, until reaches the desired length</a:t>
            </a:r>
            <a:endParaRPr lang="en-US" altLang="en-US" dirty="0">
              <a:ea typeface="ＭＳ Ｐゴシック" panose="020B0600070205080204" pitchFamily="34" charset="-128"/>
            </a:endParaRPr>
          </a:p>
          <a:p>
            <a:pPr eaLnBrk="1" hangingPunct="1">
              <a:lnSpc>
                <a:spcPct val="110000"/>
              </a:lnSpc>
            </a:pPr>
            <a:r>
              <a:rPr lang="en-US" altLang="en-US" sz="2400" dirty="0">
                <a:ea typeface="ＭＳ Ｐゴシック" panose="020B0600070205080204" pitchFamily="34" charset="-128"/>
              </a:rPr>
              <a:t>Compressed approximation: store only a small fraction of the strongest of the wavelet coefficients</a:t>
            </a:r>
          </a:p>
        </p:txBody>
      </p:sp>
      <p:sp>
        <p:nvSpPr>
          <p:cNvPr id="50180" name="Slide Number Placeholder 5">
            <a:extLst>
              <a:ext uri="{FF2B5EF4-FFF2-40B4-BE49-F238E27FC236}">
                <a16:creationId xmlns:a16="http://schemas.microsoft.com/office/drawing/2014/main" id="{7C32FB43-9000-4D6B-B2B4-2EAB6AFDF36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8086BBE7-8B0D-4335-9D79-4EDA3E6E6B68}" type="slidenum">
              <a:rPr lang="en-US" altLang="en-US" sz="1200"/>
              <a:pPr>
                <a:spcBef>
                  <a:spcPct val="0"/>
                </a:spcBef>
                <a:buClrTx/>
                <a:buSzTx/>
                <a:buFontTx/>
                <a:buNone/>
              </a:pPr>
              <a:t>42</a:t>
            </a:fld>
            <a:endParaRPr lang="en-US" altLang="en-US" sz="1200"/>
          </a:p>
        </p:txBody>
      </p:sp>
      <p:sp>
        <p:nvSpPr>
          <p:cNvPr id="20" name="Rectangle 19">
            <a:extLst>
              <a:ext uri="{FF2B5EF4-FFF2-40B4-BE49-F238E27FC236}">
                <a16:creationId xmlns:a16="http://schemas.microsoft.com/office/drawing/2014/main" id="{FF8F0F17-7AEA-4CB6-A215-250A83A8A9D8}"/>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id="{B83DCFAE-835B-4BB5-843A-9B82477BEAE2}"/>
              </a:ext>
            </a:extLst>
          </p:cNvPr>
          <p:cNvCxnSpPr/>
          <p:nvPr/>
        </p:nvCxnSpPr>
        <p:spPr>
          <a:xfrm>
            <a:off x="146539" y="1097413"/>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4294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1026">
            <a:extLst>
              <a:ext uri="{FF2B5EF4-FFF2-40B4-BE49-F238E27FC236}">
                <a16:creationId xmlns:a16="http://schemas.microsoft.com/office/drawing/2014/main" id="{B3C01A36-661F-4769-803A-7370D238E1F2}"/>
              </a:ext>
            </a:extLst>
          </p:cNvPr>
          <p:cNvSpPr>
            <a:spLocks noGrp="1" noChangeArrowheads="1"/>
          </p:cNvSpPr>
          <p:nvPr>
            <p:ph type="title"/>
          </p:nvPr>
        </p:nvSpPr>
        <p:spPr/>
        <p:txBody>
          <a:bodyPr>
            <a:normAutofit fontScale="90000"/>
          </a:bodyPr>
          <a:lstStyle/>
          <a:p>
            <a:pPr eaLnBrk="1" hangingPunct="1">
              <a:defRPr/>
            </a:pPr>
            <a:r>
              <a:rPr lang="en-US">
                <a:cs typeface="+mj-cs"/>
              </a:rPr>
              <a:t>DWT for Image Compression</a:t>
            </a:r>
          </a:p>
        </p:txBody>
      </p:sp>
      <p:sp>
        <p:nvSpPr>
          <p:cNvPr id="64518" name="Rectangle 1027">
            <a:extLst>
              <a:ext uri="{FF2B5EF4-FFF2-40B4-BE49-F238E27FC236}">
                <a16:creationId xmlns:a16="http://schemas.microsoft.com/office/drawing/2014/main" id="{733CD101-BE64-4532-91DE-6C927C227C81}"/>
              </a:ext>
            </a:extLst>
          </p:cNvPr>
          <p:cNvSpPr>
            <a:spLocks noGrp="1" noChangeArrowheads="1"/>
          </p:cNvSpPr>
          <p:nvPr>
            <p:ph type="body" sz="half" idx="1"/>
          </p:nvPr>
        </p:nvSpPr>
        <p:spPr>
          <a:xfrm>
            <a:off x="1752601" y="1371600"/>
            <a:ext cx="4111625" cy="5029200"/>
          </a:xfrm>
        </p:spPr>
        <p:txBody>
          <a:bodyPr/>
          <a:lstStyle/>
          <a:p>
            <a:pPr algn="ctr" eaLnBrk="1" hangingPunct="1">
              <a:lnSpc>
                <a:spcPct val="110000"/>
              </a:lnSpc>
              <a:buFont typeface="Wingdings" charset="0"/>
              <a:buChar char="n"/>
              <a:defRPr/>
            </a:pPr>
            <a:r>
              <a:rPr lang="en-US" sz="2400"/>
              <a:t>Image</a:t>
            </a:r>
          </a:p>
          <a:p>
            <a:pPr eaLnBrk="1" hangingPunct="1">
              <a:lnSpc>
                <a:spcPct val="110000"/>
              </a:lnSpc>
              <a:buFont typeface="Wingdings" charset="0"/>
              <a:buNone/>
              <a:defRPr/>
            </a:pPr>
            <a:endParaRPr lang="en-US" sz="2400"/>
          </a:p>
          <a:p>
            <a:pPr algn="r" eaLnBrk="1" hangingPunct="1">
              <a:lnSpc>
                <a:spcPct val="110000"/>
              </a:lnSpc>
              <a:buFont typeface="Wingdings" charset="0"/>
              <a:buNone/>
              <a:defRPr/>
            </a:pPr>
            <a:r>
              <a:rPr lang="en-US" sz="2400"/>
              <a:t>  </a:t>
            </a:r>
            <a:r>
              <a:rPr lang="en-US" sz="2000"/>
              <a:t>Low Pass       High Pass</a:t>
            </a:r>
          </a:p>
          <a:p>
            <a:pPr algn="r" eaLnBrk="1" hangingPunct="1">
              <a:lnSpc>
                <a:spcPct val="110000"/>
              </a:lnSpc>
              <a:buFont typeface="Wingdings" charset="0"/>
              <a:buNone/>
              <a:defRPr/>
            </a:pPr>
            <a:endParaRPr lang="en-US" sz="2000"/>
          </a:p>
          <a:p>
            <a:pPr eaLnBrk="1" hangingPunct="1">
              <a:lnSpc>
                <a:spcPct val="110000"/>
              </a:lnSpc>
              <a:buFont typeface="Wingdings" charset="0"/>
              <a:buNone/>
              <a:defRPr/>
            </a:pPr>
            <a:r>
              <a:rPr lang="en-US" sz="2000"/>
              <a:t>     Low Pass       High Pass</a:t>
            </a:r>
          </a:p>
          <a:p>
            <a:pPr eaLnBrk="1" hangingPunct="1">
              <a:lnSpc>
                <a:spcPct val="110000"/>
              </a:lnSpc>
              <a:buFont typeface="Wingdings" charset="0"/>
              <a:buNone/>
              <a:defRPr/>
            </a:pPr>
            <a:endParaRPr lang="en-US" sz="2000"/>
          </a:p>
          <a:p>
            <a:pPr eaLnBrk="1" hangingPunct="1">
              <a:lnSpc>
                <a:spcPct val="110000"/>
              </a:lnSpc>
              <a:buFont typeface="Wingdings" charset="0"/>
              <a:buNone/>
              <a:defRPr/>
            </a:pPr>
            <a:r>
              <a:rPr lang="en-US" sz="2000"/>
              <a:t>Low Pass    High Pass</a:t>
            </a:r>
          </a:p>
        </p:txBody>
      </p:sp>
      <p:pic>
        <p:nvPicPr>
          <p:cNvPr id="54279" name="Picture 1028" descr="Lina">
            <a:extLst>
              <a:ext uri="{FF2B5EF4-FFF2-40B4-BE49-F238E27FC236}">
                <a16:creationId xmlns:a16="http://schemas.microsoft.com/office/drawing/2014/main" id="{35171ED2-F27D-4C1D-9DDC-E090669EDC41}"/>
              </a:ext>
            </a:extLst>
          </p:cNvPr>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6099176" y="1736725"/>
            <a:ext cx="4111625" cy="4451350"/>
          </a:xfrm>
        </p:spPr>
      </p:pic>
      <p:sp>
        <p:nvSpPr>
          <p:cNvPr id="54276" name="Slide Number Placeholder 6">
            <a:extLst>
              <a:ext uri="{FF2B5EF4-FFF2-40B4-BE49-F238E27FC236}">
                <a16:creationId xmlns:a16="http://schemas.microsoft.com/office/drawing/2014/main" id="{CD4E9144-9196-4F55-8394-C112F524F86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D86D0406-1D4F-4CC6-ADCC-D99A92A42585}" type="slidenum">
              <a:rPr lang="en-US" altLang="en-US" sz="1200"/>
              <a:pPr>
                <a:spcBef>
                  <a:spcPct val="0"/>
                </a:spcBef>
                <a:buClrTx/>
                <a:buSzTx/>
                <a:buFontTx/>
                <a:buNone/>
              </a:pPr>
              <a:t>43</a:t>
            </a:fld>
            <a:endParaRPr lang="en-US" altLang="en-US" sz="1200"/>
          </a:p>
        </p:txBody>
      </p:sp>
      <p:sp>
        <p:nvSpPr>
          <p:cNvPr id="54280" name="Line 1029">
            <a:extLst>
              <a:ext uri="{FF2B5EF4-FFF2-40B4-BE49-F238E27FC236}">
                <a16:creationId xmlns:a16="http://schemas.microsoft.com/office/drawing/2014/main" id="{2E79647A-3655-41EE-A152-B600D3AD0BC7}"/>
              </a:ext>
            </a:extLst>
          </p:cNvPr>
          <p:cNvSpPr>
            <a:spLocks noChangeShapeType="1"/>
          </p:cNvSpPr>
          <p:nvPr/>
        </p:nvSpPr>
        <p:spPr bwMode="auto">
          <a:xfrm flipH="1">
            <a:off x="3505200" y="1828800"/>
            <a:ext cx="457200" cy="609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4281" name="Line 1030">
            <a:extLst>
              <a:ext uri="{FF2B5EF4-FFF2-40B4-BE49-F238E27FC236}">
                <a16:creationId xmlns:a16="http://schemas.microsoft.com/office/drawing/2014/main" id="{604B8FBC-B728-4E74-9B78-EF6382377A64}"/>
              </a:ext>
            </a:extLst>
          </p:cNvPr>
          <p:cNvSpPr>
            <a:spLocks noChangeShapeType="1"/>
          </p:cNvSpPr>
          <p:nvPr/>
        </p:nvSpPr>
        <p:spPr bwMode="auto">
          <a:xfrm>
            <a:off x="4114800" y="1828800"/>
            <a:ext cx="838200" cy="609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4282" name="Line 1031">
            <a:extLst>
              <a:ext uri="{FF2B5EF4-FFF2-40B4-BE49-F238E27FC236}">
                <a16:creationId xmlns:a16="http://schemas.microsoft.com/office/drawing/2014/main" id="{920ECF4F-58C0-404E-99B1-4377ADB650B9}"/>
              </a:ext>
            </a:extLst>
          </p:cNvPr>
          <p:cNvSpPr>
            <a:spLocks noChangeShapeType="1"/>
          </p:cNvSpPr>
          <p:nvPr/>
        </p:nvSpPr>
        <p:spPr bwMode="auto">
          <a:xfrm flipH="1">
            <a:off x="2971800" y="2743200"/>
            <a:ext cx="45720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4283" name="Line 1032">
            <a:extLst>
              <a:ext uri="{FF2B5EF4-FFF2-40B4-BE49-F238E27FC236}">
                <a16:creationId xmlns:a16="http://schemas.microsoft.com/office/drawing/2014/main" id="{38940B3C-B71D-4A76-AB52-5722D3ADAAC5}"/>
              </a:ext>
            </a:extLst>
          </p:cNvPr>
          <p:cNvSpPr>
            <a:spLocks noChangeShapeType="1"/>
          </p:cNvSpPr>
          <p:nvPr/>
        </p:nvSpPr>
        <p:spPr bwMode="auto">
          <a:xfrm>
            <a:off x="3581400" y="2743200"/>
            <a:ext cx="53340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4284" name="Line 1033">
            <a:extLst>
              <a:ext uri="{FF2B5EF4-FFF2-40B4-BE49-F238E27FC236}">
                <a16:creationId xmlns:a16="http://schemas.microsoft.com/office/drawing/2014/main" id="{9253E764-B535-41AF-B3EF-6052942B4B34}"/>
              </a:ext>
            </a:extLst>
          </p:cNvPr>
          <p:cNvSpPr>
            <a:spLocks noChangeShapeType="1"/>
          </p:cNvSpPr>
          <p:nvPr/>
        </p:nvSpPr>
        <p:spPr bwMode="auto">
          <a:xfrm flipH="1">
            <a:off x="2362200" y="3581400"/>
            <a:ext cx="38100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4285" name="Line 1034">
            <a:extLst>
              <a:ext uri="{FF2B5EF4-FFF2-40B4-BE49-F238E27FC236}">
                <a16:creationId xmlns:a16="http://schemas.microsoft.com/office/drawing/2014/main" id="{F418C838-CD46-4735-ADDC-8637156AA08B}"/>
              </a:ext>
            </a:extLst>
          </p:cNvPr>
          <p:cNvSpPr>
            <a:spLocks noChangeShapeType="1"/>
          </p:cNvSpPr>
          <p:nvPr/>
        </p:nvSpPr>
        <p:spPr bwMode="auto">
          <a:xfrm>
            <a:off x="2971800" y="3505200"/>
            <a:ext cx="53340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 name="Rectangle 11">
            <a:extLst>
              <a:ext uri="{FF2B5EF4-FFF2-40B4-BE49-F238E27FC236}">
                <a16:creationId xmlns:a16="http://schemas.microsoft.com/office/drawing/2014/main" id="{2902E6EA-9ECF-4B02-B408-C5B34567B805}"/>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id="{6BD9573F-3EF8-4246-958F-068E76DE83C5}"/>
              </a:ext>
            </a:extLst>
          </p:cNvPr>
          <p:cNvCxnSpPr/>
          <p:nvPr/>
        </p:nvCxnSpPr>
        <p:spPr>
          <a:xfrm>
            <a:off x="155576" y="1125548"/>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570838"/>
      </p:ext>
    </p:extLst>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6" name="Rectangle 3">
            <a:extLst>
              <a:ext uri="{FF2B5EF4-FFF2-40B4-BE49-F238E27FC236}">
                <a16:creationId xmlns:a16="http://schemas.microsoft.com/office/drawing/2014/main" id="{158B50C4-DD92-44F9-9E7C-6A9F30BD7A07}"/>
              </a:ext>
            </a:extLst>
          </p:cNvPr>
          <p:cNvSpPr>
            <a:spLocks noGrp="1" noChangeArrowheads="1"/>
          </p:cNvSpPr>
          <p:nvPr>
            <p:ph type="title"/>
          </p:nvPr>
        </p:nvSpPr>
        <p:spPr>
          <a:xfrm>
            <a:off x="222738" y="121920"/>
            <a:ext cx="10947010" cy="990600"/>
          </a:xfrm>
        </p:spPr>
        <p:txBody>
          <a:bodyPr anchor="ctr">
            <a:normAutofit fontScale="90000"/>
          </a:bodyPr>
          <a:lstStyle/>
          <a:p>
            <a:pPr eaLnBrk="1" hangingPunct="1">
              <a:defRPr/>
            </a:pPr>
            <a:r>
              <a:rPr lang="en-US" altLang="en-US" b="1" dirty="0"/>
              <a:t>Dimensionality Reduction: </a:t>
            </a:r>
            <a:r>
              <a:rPr lang="en-US" b="1" dirty="0">
                <a:cs typeface="+mj-cs"/>
              </a:rPr>
              <a:t>Principal Component Analysis (PCA)</a:t>
            </a:r>
          </a:p>
        </p:txBody>
      </p:sp>
      <p:sp>
        <p:nvSpPr>
          <p:cNvPr id="56325" name="Rectangle 2">
            <a:extLst>
              <a:ext uri="{FF2B5EF4-FFF2-40B4-BE49-F238E27FC236}">
                <a16:creationId xmlns:a16="http://schemas.microsoft.com/office/drawing/2014/main" id="{5850BCAC-958F-4844-A5E1-7B0F5845CACD}"/>
              </a:ext>
            </a:extLst>
          </p:cNvPr>
          <p:cNvSpPr>
            <a:spLocks noGrp="1" noChangeArrowheads="1"/>
          </p:cNvSpPr>
          <p:nvPr>
            <p:ph idx="1"/>
          </p:nvPr>
        </p:nvSpPr>
        <p:spPr>
          <a:xfrm>
            <a:off x="675251" y="1350498"/>
            <a:ext cx="7455875" cy="4853354"/>
          </a:xfrm>
        </p:spPr>
        <p:txBody>
          <a:bodyPr>
            <a:noAutofit/>
          </a:bodyPr>
          <a:lstStyle/>
          <a:p>
            <a:pPr algn="just" eaLnBrk="1" hangingPunct="1"/>
            <a:r>
              <a:rPr lang="en-US" altLang="en-US" sz="2000" dirty="0">
                <a:ea typeface="ＭＳ Ｐゴシック" panose="020B0600070205080204" pitchFamily="34" charset="-128"/>
              </a:rPr>
              <a:t>Given </a:t>
            </a:r>
            <a:r>
              <a:rPr lang="en-US" altLang="en-US" sz="2000" i="1" dirty="0">
                <a:ea typeface="ＭＳ Ｐゴシック" panose="020B0600070205080204" pitchFamily="34" charset="-128"/>
              </a:rPr>
              <a:t>N</a:t>
            </a:r>
            <a:r>
              <a:rPr lang="en-US" altLang="en-US" sz="2000" dirty="0">
                <a:ea typeface="ＭＳ Ｐゴシック" panose="020B0600070205080204" pitchFamily="34" charset="-128"/>
              </a:rPr>
              <a:t> data vectors from </a:t>
            </a:r>
            <a:r>
              <a:rPr lang="en-US" altLang="en-US" sz="2000" i="1" dirty="0">
                <a:ea typeface="ＭＳ Ｐゴシック" panose="020B0600070205080204" pitchFamily="34" charset="-128"/>
              </a:rPr>
              <a:t>d</a:t>
            </a:r>
            <a:r>
              <a:rPr lang="en-US" altLang="en-US" sz="2000" dirty="0">
                <a:ea typeface="ＭＳ Ｐゴシック" panose="020B0600070205080204" pitchFamily="34" charset="-128"/>
              </a:rPr>
              <a:t>-dimensions, find </a:t>
            </a:r>
            <a:r>
              <a:rPr lang="en-US" altLang="en-US" sz="2000" i="1" dirty="0">
                <a:ea typeface="ＭＳ Ｐゴシック" panose="020B0600070205080204" pitchFamily="34" charset="-128"/>
              </a:rPr>
              <a:t>k</a:t>
            </a:r>
            <a:r>
              <a:rPr lang="en-US" altLang="en-US" sz="2000" dirty="0">
                <a:ea typeface="ＭＳ Ｐゴシック" panose="020B0600070205080204" pitchFamily="34" charset="-128"/>
              </a:rPr>
              <a:t> ≤ </a:t>
            </a:r>
            <a:r>
              <a:rPr lang="en-US" altLang="en-US" sz="2000" i="1" dirty="0">
                <a:ea typeface="ＭＳ Ｐゴシック" panose="020B0600070205080204" pitchFamily="34" charset="-128"/>
              </a:rPr>
              <a:t>d </a:t>
            </a:r>
            <a:r>
              <a:rPr lang="en-US" altLang="en-US" sz="2000" dirty="0">
                <a:ea typeface="ＭＳ Ｐゴシック" panose="020B0600070205080204" pitchFamily="34" charset="-128"/>
              </a:rPr>
              <a:t> orthogonal vectors (</a:t>
            </a:r>
            <a:r>
              <a:rPr lang="en-US" altLang="en-US" sz="2000" i="1" dirty="0">
                <a:ea typeface="ＭＳ Ｐゴシック" panose="020B0600070205080204" pitchFamily="34" charset="-128"/>
              </a:rPr>
              <a:t>principal components</a:t>
            </a:r>
            <a:r>
              <a:rPr lang="en-US" altLang="en-US" sz="2000" dirty="0">
                <a:ea typeface="ＭＳ Ｐゴシック" panose="020B0600070205080204" pitchFamily="34" charset="-128"/>
              </a:rPr>
              <a:t>) that can be best used to represent data </a:t>
            </a:r>
          </a:p>
          <a:p>
            <a:pPr algn="just" eaLnBrk="1" hangingPunct="1"/>
            <a:r>
              <a:rPr lang="en-US" altLang="en-US" sz="2000" dirty="0">
                <a:ea typeface="ＭＳ Ｐゴシック" panose="020B0600070205080204" pitchFamily="34" charset="-128"/>
              </a:rPr>
              <a:t>Steps</a:t>
            </a:r>
          </a:p>
          <a:p>
            <a:pPr lvl="1" algn="just" eaLnBrk="1" hangingPunct="1"/>
            <a:r>
              <a:rPr lang="en-US" altLang="en-US" sz="2000" dirty="0">
                <a:ea typeface="ＭＳ Ｐゴシック" panose="020B0600070205080204" pitchFamily="34" charset="-128"/>
              </a:rPr>
              <a:t>Normalize input data</a:t>
            </a:r>
          </a:p>
          <a:p>
            <a:pPr lvl="1" algn="just" eaLnBrk="1" hangingPunct="1"/>
            <a:r>
              <a:rPr lang="en-US" altLang="en-US" sz="2000" dirty="0">
                <a:ea typeface="ＭＳ Ｐゴシック" panose="020B0600070205080204" pitchFamily="34" charset="-128"/>
              </a:rPr>
              <a:t>Compute </a:t>
            </a:r>
            <a:r>
              <a:rPr lang="en-US" altLang="en-US" sz="2000" i="1" dirty="0">
                <a:ea typeface="ＭＳ Ｐゴシック" panose="020B0600070205080204" pitchFamily="34" charset="-128"/>
              </a:rPr>
              <a:t>k</a:t>
            </a:r>
            <a:r>
              <a:rPr lang="en-US" altLang="en-US" sz="2000" dirty="0">
                <a:ea typeface="ＭＳ Ｐゴシック" panose="020B0600070205080204" pitchFamily="34" charset="-128"/>
              </a:rPr>
              <a:t> orthonormal (unit) vectors, i.e., </a:t>
            </a:r>
            <a:r>
              <a:rPr lang="en-US" altLang="en-US" sz="2000" i="1" dirty="0">
                <a:ea typeface="ＭＳ Ｐゴシック" panose="020B0600070205080204" pitchFamily="34" charset="-128"/>
              </a:rPr>
              <a:t>principal components</a:t>
            </a:r>
            <a:endParaRPr lang="en-US" altLang="en-US" sz="2000" dirty="0">
              <a:ea typeface="ＭＳ Ｐゴシック" panose="020B0600070205080204" pitchFamily="34" charset="-128"/>
            </a:endParaRPr>
          </a:p>
          <a:p>
            <a:pPr lvl="1" algn="just" eaLnBrk="1" hangingPunct="1"/>
            <a:r>
              <a:rPr lang="en-US" altLang="en-US" sz="2000" dirty="0">
                <a:ea typeface="ＭＳ Ｐゴシック" panose="020B0600070205080204" pitchFamily="34" charset="-128"/>
                <a:sym typeface="Symbol" panose="05050102010706020507" pitchFamily="18" charset="2"/>
              </a:rPr>
              <a:t>The principal components are sorted in order of decreasing </a:t>
            </a:r>
            <a:r>
              <a:rPr lang="ja-JP" altLang="en-US" sz="2000" dirty="0">
                <a:ea typeface="ＭＳ Ｐゴシック" panose="020B0600070205080204" pitchFamily="34" charset="-128"/>
                <a:sym typeface="Symbol" panose="05050102010706020507" pitchFamily="18" charset="2"/>
              </a:rPr>
              <a:t>“</a:t>
            </a:r>
            <a:r>
              <a:rPr lang="en-US" altLang="ja-JP" sz="2000" dirty="0">
                <a:ea typeface="ＭＳ Ｐゴシック" panose="020B0600070205080204" pitchFamily="34" charset="-128"/>
                <a:sym typeface="Symbol" panose="05050102010706020507" pitchFamily="18" charset="2"/>
              </a:rPr>
              <a:t>significance</a:t>
            </a:r>
            <a:r>
              <a:rPr lang="ja-JP" altLang="en-US" sz="2000" dirty="0">
                <a:ea typeface="ＭＳ Ｐゴシック" panose="020B0600070205080204" pitchFamily="34" charset="-128"/>
                <a:sym typeface="Symbol" panose="05050102010706020507" pitchFamily="18" charset="2"/>
              </a:rPr>
              <a:t>”</a:t>
            </a:r>
            <a:r>
              <a:rPr lang="en-US" altLang="ja-JP" sz="2000" dirty="0">
                <a:ea typeface="ＭＳ Ｐゴシック" panose="020B0600070205080204" pitchFamily="34" charset="-128"/>
                <a:sym typeface="Symbol" panose="05050102010706020507" pitchFamily="18" charset="2"/>
              </a:rPr>
              <a:t> or strength</a:t>
            </a:r>
          </a:p>
          <a:p>
            <a:pPr lvl="1" algn="just" eaLnBrk="1" hangingPunct="1"/>
            <a:r>
              <a:rPr lang="en-US" altLang="en-US" sz="2000" dirty="0">
                <a:ea typeface="ＭＳ Ｐゴシック" panose="020B0600070205080204" pitchFamily="34" charset="-128"/>
                <a:sym typeface="Symbol" panose="05050102010706020507" pitchFamily="18" charset="2"/>
              </a:rPr>
              <a:t>Since the components are sorted, the size of the data can be reduced by eliminating the weak components, i.e., those with low variance.  (i.e., using the strongest principal components, it is possible to reconstruct a good approximation of the original data)</a:t>
            </a:r>
          </a:p>
          <a:p>
            <a:pPr algn="just" eaLnBrk="1" hangingPunct="1"/>
            <a:r>
              <a:rPr lang="en-US" altLang="en-US" sz="2000" dirty="0">
                <a:ea typeface="ＭＳ Ｐゴシック" panose="020B0600070205080204" pitchFamily="34" charset="-128"/>
              </a:rPr>
              <a:t>Used when the number of dimensions is large</a:t>
            </a:r>
          </a:p>
        </p:txBody>
      </p:sp>
      <p:sp>
        <p:nvSpPr>
          <p:cNvPr id="56324" name="Slide Number Placeholder 5">
            <a:extLst>
              <a:ext uri="{FF2B5EF4-FFF2-40B4-BE49-F238E27FC236}">
                <a16:creationId xmlns:a16="http://schemas.microsoft.com/office/drawing/2014/main" id="{F40F94EA-F0B5-409A-B889-991705AA20B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EDF1BEC4-8C92-4DA3-B54B-7C0D44E765E1}" type="slidenum">
              <a:rPr lang="en-US" altLang="en-US" sz="1200"/>
              <a:pPr>
                <a:spcBef>
                  <a:spcPct val="0"/>
                </a:spcBef>
                <a:buClrTx/>
                <a:buSzTx/>
                <a:buFontTx/>
                <a:buNone/>
              </a:pPr>
              <a:t>44</a:t>
            </a:fld>
            <a:endParaRPr lang="en-US" altLang="en-US" sz="1200"/>
          </a:p>
        </p:txBody>
      </p:sp>
      <p:sp>
        <p:nvSpPr>
          <p:cNvPr id="5" name="Rectangle 4">
            <a:extLst>
              <a:ext uri="{FF2B5EF4-FFF2-40B4-BE49-F238E27FC236}">
                <a16:creationId xmlns:a16="http://schemas.microsoft.com/office/drawing/2014/main" id="{73F1B4AF-C1BC-405F-96D8-0B020A21DBBA}"/>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A4844F2B-C52A-43E7-97C0-CD1B6EF7FDA3}"/>
              </a:ext>
            </a:extLst>
          </p:cNvPr>
          <p:cNvCxnSpPr/>
          <p:nvPr/>
        </p:nvCxnSpPr>
        <p:spPr>
          <a:xfrm>
            <a:off x="154745" y="1112520"/>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298B32F9-2329-49E0-9DF0-F9386A8CA6BA}"/>
              </a:ext>
            </a:extLst>
          </p:cNvPr>
          <p:cNvPicPr>
            <a:picLocks noChangeAspect="1"/>
          </p:cNvPicPr>
          <p:nvPr/>
        </p:nvPicPr>
        <p:blipFill>
          <a:blip r:embed="rId2"/>
          <a:stretch>
            <a:fillRect/>
          </a:stretch>
        </p:blipFill>
        <p:spPr>
          <a:xfrm>
            <a:off x="8393723" y="1375116"/>
            <a:ext cx="3385624" cy="2667002"/>
          </a:xfrm>
          <a:prstGeom prst="rect">
            <a:avLst/>
          </a:prstGeom>
        </p:spPr>
      </p:pic>
    </p:spTree>
    <p:extLst>
      <p:ext uri="{BB962C8B-B14F-4D97-AF65-F5344CB8AC3E}">
        <p14:creationId xmlns:p14="http://schemas.microsoft.com/office/powerpoint/2010/main" val="33264095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834DAF91-AFCE-4512-A2D7-94A895F42D94}"/>
              </a:ext>
            </a:extLst>
          </p:cNvPr>
          <p:cNvSpPr>
            <a:spLocks noGrp="1"/>
          </p:cNvSpPr>
          <p:nvPr>
            <p:ph type="title"/>
          </p:nvPr>
        </p:nvSpPr>
        <p:spPr/>
        <p:txBody>
          <a:bodyPr/>
          <a:lstStyle/>
          <a:p>
            <a:pPr>
              <a:defRPr/>
            </a:pPr>
            <a:r>
              <a:rPr lang="en-US" altLang="en-US" b="1" dirty="0"/>
              <a:t>Dimensionality Reduction: </a:t>
            </a:r>
            <a:r>
              <a:rPr lang="en-US" dirty="0">
                <a:cs typeface="+mj-cs"/>
              </a:rPr>
              <a:t>PCA Method</a:t>
            </a:r>
          </a:p>
        </p:txBody>
      </p:sp>
      <p:sp>
        <p:nvSpPr>
          <p:cNvPr id="59397" name="Slide Number Placeholder 5">
            <a:extLst>
              <a:ext uri="{FF2B5EF4-FFF2-40B4-BE49-F238E27FC236}">
                <a16:creationId xmlns:a16="http://schemas.microsoft.com/office/drawing/2014/main" id="{A7645A4F-FC78-4408-A96A-E1E64402B3C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F2FFD8CC-990A-4FB1-BC2A-5A1365C2D0C6}" type="slidenum">
              <a:rPr lang="en-US" altLang="en-US" sz="1200"/>
              <a:pPr>
                <a:spcBef>
                  <a:spcPct val="0"/>
                </a:spcBef>
                <a:buClrTx/>
                <a:buSzTx/>
                <a:buFontTx/>
                <a:buNone/>
              </a:pPr>
              <a:t>45</a:t>
            </a:fld>
            <a:endParaRPr lang="en-US" altLang="en-US" sz="1200"/>
          </a:p>
        </p:txBody>
      </p:sp>
      <p:cxnSp>
        <p:nvCxnSpPr>
          <p:cNvPr id="59399" name="Straight Connector 2">
            <a:extLst>
              <a:ext uri="{FF2B5EF4-FFF2-40B4-BE49-F238E27FC236}">
                <a16:creationId xmlns:a16="http://schemas.microsoft.com/office/drawing/2014/main" id="{785AEBD2-66A8-438C-AFF6-1A327CB3F707}"/>
              </a:ext>
            </a:extLst>
          </p:cNvPr>
          <p:cNvCxnSpPr>
            <a:cxnSpLocks noChangeShapeType="1"/>
          </p:cNvCxnSpPr>
          <p:nvPr/>
        </p:nvCxnSpPr>
        <p:spPr bwMode="auto">
          <a:xfrm>
            <a:off x="8534400" y="3276600"/>
            <a:ext cx="762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9" name="Rectangle 8">
            <a:extLst>
              <a:ext uri="{FF2B5EF4-FFF2-40B4-BE49-F238E27FC236}">
                <a16:creationId xmlns:a16="http://schemas.microsoft.com/office/drawing/2014/main" id="{76EAAD86-3E72-4AA1-8231-4E68EB23024A}"/>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42159F40-EA04-4BEC-9975-239AA5A7757C}"/>
              </a:ext>
            </a:extLst>
          </p:cNvPr>
          <p:cNvCxnSpPr/>
          <p:nvPr/>
        </p:nvCxnSpPr>
        <p:spPr>
          <a:xfrm>
            <a:off x="154745" y="1660121"/>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E32BC8D-81A0-4047-F080-F3B833A4EBCB}"/>
              </a:ext>
            </a:extLst>
          </p:cNvPr>
          <p:cNvSpPr txBox="1"/>
          <p:nvPr/>
        </p:nvSpPr>
        <p:spPr>
          <a:xfrm>
            <a:off x="1810364" y="2253910"/>
            <a:ext cx="9543435" cy="1938992"/>
          </a:xfrm>
          <a:prstGeom prst="rect">
            <a:avLst/>
          </a:prstGeom>
          <a:noFill/>
        </p:spPr>
        <p:txBody>
          <a:bodyPr wrap="square">
            <a:spAutoFit/>
          </a:bodyPr>
          <a:lstStyle/>
          <a:p>
            <a:r>
              <a:rPr lang="en-GB" sz="2000" b="1" dirty="0"/>
              <a:t>Advantage of PCA</a:t>
            </a:r>
          </a:p>
          <a:p>
            <a:r>
              <a:rPr lang="en-GB" sz="2000" dirty="0"/>
              <a:t>•	PCA is computationally inexpensive</a:t>
            </a:r>
          </a:p>
          <a:p>
            <a:r>
              <a:rPr lang="en-GB" sz="2000" dirty="0"/>
              <a:t>•	Multidimensional data of more than two dimensions can be handled by reducing the problem to two dimensions.</a:t>
            </a:r>
          </a:p>
          <a:p>
            <a:r>
              <a:rPr lang="en-GB" sz="2000" dirty="0"/>
              <a:t>•	Principal components may be used as inputs to multiple regression and cluster analysis.</a:t>
            </a:r>
          </a:p>
        </p:txBody>
      </p:sp>
    </p:spTree>
    <p:extLst>
      <p:ext uri="{BB962C8B-B14F-4D97-AF65-F5344CB8AC3E}">
        <p14:creationId xmlns:p14="http://schemas.microsoft.com/office/powerpoint/2010/main" val="19581819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a:extLst>
              <a:ext uri="{FF2B5EF4-FFF2-40B4-BE49-F238E27FC236}">
                <a16:creationId xmlns:a16="http://schemas.microsoft.com/office/drawing/2014/main" id="{1A5F1317-6AFF-4E41-91B1-D2B6F5E0AED4}"/>
              </a:ext>
            </a:extLst>
          </p:cNvPr>
          <p:cNvSpPr>
            <a:spLocks noGrp="1" noChangeArrowheads="1"/>
          </p:cNvSpPr>
          <p:nvPr>
            <p:ph type="title"/>
          </p:nvPr>
        </p:nvSpPr>
        <p:spPr>
          <a:xfrm>
            <a:off x="838200" y="365125"/>
            <a:ext cx="10852052" cy="1325563"/>
          </a:xfrm>
        </p:spPr>
        <p:txBody>
          <a:bodyPr/>
          <a:lstStyle/>
          <a:p>
            <a:pPr eaLnBrk="1" hangingPunct="1"/>
            <a:r>
              <a:rPr lang="en-US" altLang="en-US" b="1" dirty="0"/>
              <a:t>Dimensionality Reduction: </a:t>
            </a:r>
            <a:r>
              <a:rPr lang="en-US" altLang="en-US" dirty="0"/>
              <a:t>Attribute Subset Selection</a:t>
            </a:r>
          </a:p>
        </p:txBody>
      </p:sp>
      <p:sp>
        <p:nvSpPr>
          <p:cNvPr id="68612" name="Rectangle 3">
            <a:extLst>
              <a:ext uri="{FF2B5EF4-FFF2-40B4-BE49-F238E27FC236}">
                <a16:creationId xmlns:a16="http://schemas.microsoft.com/office/drawing/2014/main" id="{E5FA406C-86F7-434B-8A35-0B97DF931F24}"/>
              </a:ext>
            </a:extLst>
          </p:cNvPr>
          <p:cNvSpPr>
            <a:spLocks noGrp="1" noChangeArrowheads="1"/>
          </p:cNvSpPr>
          <p:nvPr>
            <p:ph idx="1"/>
          </p:nvPr>
        </p:nvSpPr>
        <p:spPr>
          <a:xfrm>
            <a:off x="838200" y="1825625"/>
            <a:ext cx="10852052" cy="4895850"/>
          </a:xfrm>
        </p:spPr>
        <p:txBody>
          <a:bodyPr>
            <a:noAutofit/>
          </a:bodyPr>
          <a:lstStyle/>
          <a:p>
            <a:pPr marL="63500" marR="177165" indent="456565" algn="just">
              <a:spcBef>
                <a:spcPts val="0"/>
              </a:spcBef>
              <a:spcAft>
                <a:spcPts val="0"/>
              </a:spcAft>
            </a:pPr>
            <a:r>
              <a:rPr lang="en-US" sz="2000" dirty="0">
                <a:effectLst/>
                <a:ea typeface="Times New Roman" panose="02020603050405020304" pitchFamily="18" charset="0"/>
              </a:rPr>
              <a:t>Attribute</a:t>
            </a:r>
            <a:r>
              <a:rPr lang="en-US" sz="2000" spc="5" dirty="0">
                <a:effectLst/>
                <a:ea typeface="Times New Roman" panose="02020603050405020304" pitchFamily="18" charset="0"/>
              </a:rPr>
              <a:t> </a:t>
            </a:r>
            <a:r>
              <a:rPr lang="en-US" sz="2000" dirty="0">
                <a:effectLst/>
                <a:ea typeface="Times New Roman" panose="02020603050405020304" pitchFamily="18" charset="0"/>
              </a:rPr>
              <a:t>subset</a:t>
            </a:r>
            <a:r>
              <a:rPr lang="en-US" sz="2000" spc="5" dirty="0">
                <a:effectLst/>
                <a:ea typeface="Times New Roman" panose="02020603050405020304" pitchFamily="18" charset="0"/>
              </a:rPr>
              <a:t> </a:t>
            </a:r>
            <a:r>
              <a:rPr lang="en-US" sz="2000" dirty="0">
                <a:effectLst/>
                <a:ea typeface="Times New Roman" panose="02020603050405020304" pitchFamily="18" charset="0"/>
              </a:rPr>
              <a:t>selection</a:t>
            </a:r>
            <a:r>
              <a:rPr lang="en-US" sz="2000" spc="5" dirty="0">
                <a:effectLst/>
                <a:ea typeface="Times New Roman" panose="02020603050405020304" pitchFamily="18" charset="0"/>
              </a:rPr>
              <a:t> </a:t>
            </a:r>
            <a:r>
              <a:rPr lang="en-US" sz="2000" dirty="0">
                <a:effectLst/>
                <a:ea typeface="Times New Roman" panose="02020603050405020304" pitchFamily="18" charset="0"/>
              </a:rPr>
              <a:t>reduces</a:t>
            </a:r>
            <a:r>
              <a:rPr lang="en-US" sz="2000" spc="5" dirty="0">
                <a:effectLst/>
                <a:ea typeface="Times New Roman" panose="02020603050405020304" pitchFamily="18" charset="0"/>
              </a:rPr>
              <a:t> </a:t>
            </a:r>
            <a:r>
              <a:rPr lang="en-US" sz="2000" dirty="0">
                <a:effectLst/>
                <a:ea typeface="Times New Roman" panose="02020603050405020304" pitchFamily="18" charset="0"/>
              </a:rPr>
              <a:t>the</a:t>
            </a:r>
            <a:r>
              <a:rPr lang="en-US" sz="2000" spc="5" dirty="0">
                <a:effectLst/>
                <a:ea typeface="Times New Roman" panose="02020603050405020304" pitchFamily="18" charset="0"/>
              </a:rPr>
              <a:t> </a:t>
            </a:r>
            <a:r>
              <a:rPr lang="en-US" sz="2000" dirty="0">
                <a:effectLst/>
                <a:ea typeface="Times New Roman" panose="02020603050405020304" pitchFamily="18" charset="0"/>
              </a:rPr>
              <a:t>data</a:t>
            </a:r>
            <a:r>
              <a:rPr lang="en-US" sz="2000" spc="5" dirty="0">
                <a:effectLst/>
                <a:ea typeface="Times New Roman" panose="02020603050405020304" pitchFamily="18" charset="0"/>
              </a:rPr>
              <a:t> </a:t>
            </a:r>
            <a:r>
              <a:rPr lang="en-US" sz="2000" dirty="0">
                <a:effectLst/>
                <a:ea typeface="Times New Roman" panose="02020603050405020304" pitchFamily="18" charset="0"/>
              </a:rPr>
              <a:t>set</a:t>
            </a:r>
            <a:r>
              <a:rPr lang="en-US" sz="2000" spc="5" dirty="0">
                <a:effectLst/>
                <a:ea typeface="Times New Roman" panose="02020603050405020304" pitchFamily="18" charset="0"/>
              </a:rPr>
              <a:t> </a:t>
            </a:r>
            <a:r>
              <a:rPr lang="en-US" sz="2000" dirty="0">
                <a:effectLst/>
                <a:ea typeface="Times New Roman" panose="02020603050405020304" pitchFamily="18" charset="0"/>
              </a:rPr>
              <a:t>size</a:t>
            </a:r>
            <a:r>
              <a:rPr lang="en-US" sz="2000" spc="5" dirty="0">
                <a:effectLst/>
                <a:ea typeface="Times New Roman" panose="02020603050405020304" pitchFamily="18" charset="0"/>
              </a:rPr>
              <a:t> </a:t>
            </a:r>
            <a:r>
              <a:rPr lang="en-US" sz="2000" dirty="0">
                <a:effectLst/>
                <a:ea typeface="Times New Roman" panose="02020603050405020304" pitchFamily="18" charset="0"/>
              </a:rPr>
              <a:t>by</a:t>
            </a:r>
            <a:r>
              <a:rPr lang="en-US" sz="2000" spc="5" dirty="0">
                <a:effectLst/>
                <a:ea typeface="Times New Roman" panose="02020603050405020304" pitchFamily="18" charset="0"/>
              </a:rPr>
              <a:t> </a:t>
            </a:r>
            <a:r>
              <a:rPr lang="en-US" sz="2000" dirty="0">
                <a:effectLst/>
                <a:ea typeface="Times New Roman" panose="02020603050405020304" pitchFamily="18" charset="0"/>
              </a:rPr>
              <a:t>removing</a:t>
            </a:r>
            <a:r>
              <a:rPr lang="en-US" sz="2000" spc="5" dirty="0">
                <a:effectLst/>
                <a:ea typeface="Times New Roman" panose="02020603050405020304" pitchFamily="18" charset="0"/>
              </a:rPr>
              <a:t> </a:t>
            </a:r>
            <a:r>
              <a:rPr lang="en-US" sz="2000" dirty="0">
                <a:effectLst/>
                <a:ea typeface="Times New Roman" panose="02020603050405020304" pitchFamily="18" charset="0"/>
              </a:rPr>
              <a:t>irrelevant</a:t>
            </a:r>
            <a:r>
              <a:rPr lang="en-US" sz="2000" spc="300" dirty="0">
                <a:effectLst/>
                <a:ea typeface="Times New Roman" panose="02020603050405020304" pitchFamily="18" charset="0"/>
              </a:rPr>
              <a:t> </a:t>
            </a:r>
            <a:r>
              <a:rPr lang="en-US" sz="2000" dirty="0">
                <a:effectLst/>
                <a:ea typeface="Times New Roman" panose="02020603050405020304" pitchFamily="18" charset="0"/>
              </a:rPr>
              <a:t>or</a:t>
            </a:r>
            <a:r>
              <a:rPr lang="en-US" sz="2000" spc="5" dirty="0">
                <a:effectLst/>
                <a:ea typeface="Times New Roman" panose="02020603050405020304" pitchFamily="18" charset="0"/>
              </a:rPr>
              <a:t> </a:t>
            </a:r>
            <a:r>
              <a:rPr lang="en-US" sz="2000" dirty="0">
                <a:effectLst/>
                <a:ea typeface="Times New Roman" panose="02020603050405020304" pitchFamily="18" charset="0"/>
              </a:rPr>
              <a:t>redundant</a:t>
            </a:r>
            <a:r>
              <a:rPr lang="en-US" sz="2000" spc="5" dirty="0">
                <a:effectLst/>
                <a:ea typeface="Times New Roman" panose="02020603050405020304" pitchFamily="18" charset="0"/>
              </a:rPr>
              <a:t> </a:t>
            </a:r>
            <a:r>
              <a:rPr lang="en-US" sz="2000" dirty="0">
                <a:effectLst/>
                <a:ea typeface="Times New Roman" panose="02020603050405020304" pitchFamily="18" charset="0"/>
              </a:rPr>
              <a:t>attributes</a:t>
            </a:r>
            <a:r>
              <a:rPr lang="en-US" sz="2000" spc="5" dirty="0">
                <a:effectLst/>
                <a:ea typeface="Times New Roman" panose="02020603050405020304" pitchFamily="18" charset="0"/>
              </a:rPr>
              <a:t> </a:t>
            </a:r>
            <a:r>
              <a:rPr lang="en-US" sz="2000" dirty="0">
                <a:effectLst/>
                <a:ea typeface="Times New Roman" panose="02020603050405020304" pitchFamily="18" charset="0"/>
              </a:rPr>
              <a:t>(or</a:t>
            </a:r>
            <a:r>
              <a:rPr lang="en-US" sz="2000" spc="5" dirty="0">
                <a:effectLst/>
                <a:ea typeface="Times New Roman" panose="02020603050405020304" pitchFamily="18" charset="0"/>
              </a:rPr>
              <a:t> </a:t>
            </a:r>
            <a:r>
              <a:rPr lang="en-US" sz="2000" dirty="0">
                <a:effectLst/>
                <a:ea typeface="Times New Roman" panose="02020603050405020304" pitchFamily="18" charset="0"/>
              </a:rPr>
              <a:t>dimensions).</a:t>
            </a:r>
            <a:r>
              <a:rPr lang="en-US" sz="2000" spc="5" dirty="0">
                <a:effectLst/>
                <a:ea typeface="Times New Roman" panose="02020603050405020304" pitchFamily="18" charset="0"/>
              </a:rPr>
              <a:t> </a:t>
            </a:r>
          </a:p>
          <a:p>
            <a:pPr marL="63500" marR="177165" indent="456565" algn="just">
              <a:spcBef>
                <a:spcPts val="0"/>
              </a:spcBef>
              <a:spcAft>
                <a:spcPts val="0"/>
              </a:spcAft>
            </a:pPr>
            <a:r>
              <a:rPr lang="en-US" sz="2000" dirty="0">
                <a:effectLst/>
                <a:ea typeface="Times New Roman" panose="02020603050405020304" pitchFamily="18" charset="0"/>
              </a:rPr>
              <a:t>The</a:t>
            </a:r>
            <a:r>
              <a:rPr lang="en-US" sz="2000" spc="5" dirty="0">
                <a:effectLst/>
                <a:ea typeface="Times New Roman" panose="02020603050405020304" pitchFamily="18" charset="0"/>
              </a:rPr>
              <a:t> </a:t>
            </a:r>
            <a:r>
              <a:rPr lang="en-US" sz="2000" dirty="0">
                <a:effectLst/>
                <a:ea typeface="Times New Roman" panose="02020603050405020304" pitchFamily="18" charset="0"/>
              </a:rPr>
              <a:t>goal</a:t>
            </a:r>
            <a:r>
              <a:rPr lang="en-US" sz="2000" spc="5" dirty="0">
                <a:effectLst/>
                <a:ea typeface="Times New Roman" panose="02020603050405020304" pitchFamily="18" charset="0"/>
              </a:rPr>
              <a:t> </a:t>
            </a:r>
            <a:r>
              <a:rPr lang="en-US" sz="2000" dirty="0">
                <a:effectLst/>
                <a:ea typeface="Times New Roman" panose="02020603050405020304" pitchFamily="18" charset="0"/>
              </a:rPr>
              <a:t>of</a:t>
            </a:r>
            <a:r>
              <a:rPr lang="en-US" sz="2000" spc="5" dirty="0">
                <a:effectLst/>
                <a:ea typeface="Times New Roman" panose="02020603050405020304" pitchFamily="18" charset="0"/>
              </a:rPr>
              <a:t> </a:t>
            </a:r>
            <a:r>
              <a:rPr lang="en-US" sz="2000" dirty="0">
                <a:effectLst/>
                <a:ea typeface="Times New Roman" panose="02020603050405020304" pitchFamily="18" charset="0"/>
              </a:rPr>
              <a:t>attribute</a:t>
            </a:r>
            <a:r>
              <a:rPr lang="en-US" sz="2000" spc="5" dirty="0">
                <a:effectLst/>
                <a:ea typeface="Times New Roman" panose="02020603050405020304" pitchFamily="18" charset="0"/>
              </a:rPr>
              <a:t> </a:t>
            </a:r>
            <a:r>
              <a:rPr lang="en-US" sz="2000" dirty="0">
                <a:effectLst/>
                <a:ea typeface="Times New Roman" panose="02020603050405020304" pitchFamily="18" charset="0"/>
              </a:rPr>
              <a:t>subset</a:t>
            </a:r>
            <a:r>
              <a:rPr lang="en-US" sz="2000" spc="5" dirty="0">
                <a:effectLst/>
                <a:ea typeface="Times New Roman" panose="02020603050405020304" pitchFamily="18" charset="0"/>
              </a:rPr>
              <a:t> </a:t>
            </a:r>
            <a:r>
              <a:rPr lang="en-US" sz="2000" dirty="0">
                <a:effectLst/>
                <a:ea typeface="Times New Roman" panose="02020603050405020304" pitchFamily="18" charset="0"/>
              </a:rPr>
              <a:t>selection</a:t>
            </a:r>
            <a:r>
              <a:rPr lang="en-US" sz="2000" spc="5" dirty="0">
                <a:effectLst/>
                <a:ea typeface="Times New Roman" panose="02020603050405020304" pitchFamily="18" charset="0"/>
              </a:rPr>
              <a:t> </a:t>
            </a:r>
            <a:r>
              <a:rPr lang="en-US" sz="2000" dirty="0">
                <a:effectLst/>
                <a:ea typeface="Times New Roman" panose="02020603050405020304" pitchFamily="18" charset="0"/>
              </a:rPr>
              <a:t>is</a:t>
            </a:r>
            <a:r>
              <a:rPr lang="en-US" sz="2000" spc="5" dirty="0">
                <a:effectLst/>
                <a:ea typeface="Times New Roman" panose="02020603050405020304" pitchFamily="18" charset="0"/>
              </a:rPr>
              <a:t> </a:t>
            </a:r>
            <a:r>
              <a:rPr lang="en-US" sz="2000" dirty="0">
                <a:effectLst/>
                <a:ea typeface="Times New Roman" panose="02020603050405020304" pitchFamily="18" charset="0"/>
              </a:rPr>
              <a:t>to</a:t>
            </a:r>
            <a:r>
              <a:rPr lang="en-US" sz="2000" spc="5" dirty="0">
                <a:effectLst/>
                <a:ea typeface="Times New Roman" panose="02020603050405020304" pitchFamily="18" charset="0"/>
              </a:rPr>
              <a:t> </a:t>
            </a:r>
            <a:r>
              <a:rPr lang="en-US" sz="2000" dirty="0">
                <a:effectLst/>
                <a:ea typeface="Times New Roman" panose="02020603050405020304" pitchFamily="18" charset="0"/>
              </a:rPr>
              <a:t>find</a:t>
            </a:r>
            <a:r>
              <a:rPr lang="en-US" sz="2000" spc="5" dirty="0">
                <a:effectLst/>
                <a:ea typeface="Times New Roman" panose="02020603050405020304" pitchFamily="18" charset="0"/>
              </a:rPr>
              <a:t> </a:t>
            </a:r>
            <a:r>
              <a:rPr lang="en-US" sz="2000" dirty="0">
                <a:effectLst/>
                <a:ea typeface="Times New Roman" panose="02020603050405020304" pitchFamily="18" charset="0"/>
              </a:rPr>
              <a:t>a</a:t>
            </a:r>
            <a:r>
              <a:rPr lang="en-US" sz="2000" spc="-285" dirty="0">
                <a:effectLst/>
                <a:ea typeface="Times New Roman" panose="02020603050405020304" pitchFamily="18" charset="0"/>
              </a:rPr>
              <a:t> </a:t>
            </a:r>
            <a:r>
              <a:rPr lang="en-US" sz="2000" dirty="0">
                <a:effectLst/>
                <a:ea typeface="Times New Roman" panose="02020603050405020304" pitchFamily="18" charset="0"/>
              </a:rPr>
              <a:t>minimum set of attributes. It reduces the number of attributes appearing in the discovered</a:t>
            </a:r>
            <a:r>
              <a:rPr lang="en-US" sz="2000" spc="5" dirty="0">
                <a:effectLst/>
                <a:ea typeface="Times New Roman" panose="02020603050405020304" pitchFamily="18" charset="0"/>
              </a:rPr>
              <a:t> </a:t>
            </a:r>
            <a:r>
              <a:rPr lang="en-US" sz="2000" dirty="0">
                <a:effectLst/>
                <a:ea typeface="Times New Roman" panose="02020603050405020304" pitchFamily="18" charset="0"/>
              </a:rPr>
              <a:t>patterns,</a:t>
            </a:r>
            <a:r>
              <a:rPr lang="en-US" sz="2000" spc="-5" dirty="0">
                <a:effectLst/>
                <a:ea typeface="Times New Roman" panose="02020603050405020304" pitchFamily="18" charset="0"/>
              </a:rPr>
              <a:t> </a:t>
            </a:r>
            <a:r>
              <a:rPr lang="en-US" sz="2000" dirty="0">
                <a:effectLst/>
                <a:ea typeface="Times New Roman" panose="02020603050405020304" pitchFamily="18" charset="0"/>
              </a:rPr>
              <a:t>helping</a:t>
            </a:r>
            <a:r>
              <a:rPr lang="en-US" sz="2000" spc="-15" dirty="0">
                <a:effectLst/>
                <a:ea typeface="Times New Roman" panose="02020603050405020304" pitchFamily="18" charset="0"/>
              </a:rPr>
              <a:t> </a:t>
            </a:r>
            <a:r>
              <a:rPr lang="en-US" sz="2000" dirty="0">
                <a:effectLst/>
                <a:ea typeface="Times New Roman" panose="02020603050405020304" pitchFamily="18" charset="0"/>
              </a:rPr>
              <a:t>to make</a:t>
            </a:r>
            <a:r>
              <a:rPr lang="en-US" sz="2000" spc="5" dirty="0">
                <a:effectLst/>
                <a:ea typeface="Times New Roman" panose="02020603050405020304" pitchFamily="18" charset="0"/>
              </a:rPr>
              <a:t> </a:t>
            </a:r>
            <a:r>
              <a:rPr lang="en-US" sz="2000" dirty="0">
                <a:effectLst/>
                <a:ea typeface="Times New Roman" panose="02020603050405020304" pitchFamily="18" charset="0"/>
              </a:rPr>
              <a:t>the patterns easier</a:t>
            </a:r>
            <a:r>
              <a:rPr lang="en-US" sz="2000" spc="-5" dirty="0">
                <a:effectLst/>
                <a:ea typeface="Times New Roman" panose="02020603050405020304" pitchFamily="18" charset="0"/>
              </a:rPr>
              <a:t> </a:t>
            </a:r>
            <a:r>
              <a:rPr lang="en-US" sz="2000" dirty="0">
                <a:effectLst/>
                <a:ea typeface="Times New Roman" panose="02020603050405020304" pitchFamily="18" charset="0"/>
              </a:rPr>
              <a:t>to understand.</a:t>
            </a:r>
          </a:p>
          <a:p>
            <a:pPr marL="63500" marR="0" algn="just">
              <a:spcBef>
                <a:spcPts val="5"/>
              </a:spcBef>
              <a:spcAft>
                <a:spcPts val="0"/>
              </a:spcAft>
            </a:pPr>
            <a:r>
              <a:rPr lang="en-US" sz="2000" i="1" dirty="0">
                <a:effectLst/>
                <a:ea typeface="Times New Roman" panose="02020603050405020304" pitchFamily="18" charset="0"/>
              </a:rPr>
              <a:t>To</a:t>
            </a:r>
            <a:r>
              <a:rPr lang="en-US" sz="2000" i="1" spc="-10" dirty="0">
                <a:effectLst/>
                <a:ea typeface="Times New Roman" panose="02020603050405020304" pitchFamily="18" charset="0"/>
              </a:rPr>
              <a:t> </a:t>
            </a:r>
            <a:r>
              <a:rPr lang="en-US" sz="2000" i="1" dirty="0">
                <a:effectLst/>
                <a:ea typeface="Times New Roman" panose="02020603050405020304" pitchFamily="18" charset="0"/>
              </a:rPr>
              <a:t>find</a:t>
            </a:r>
            <a:r>
              <a:rPr lang="en-US" sz="2000" i="1" spc="-5" dirty="0">
                <a:effectLst/>
                <a:ea typeface="Times New Roman" panose="02020603050405020304" pitchFamily="18" charset="0"/>
              </a:rPr>
              <a:t> </a:t>
            </a:r>
            <a:r>
              <a:rPr lang="en-US" sz="2000" i="1" dirty="0">
                <a:effectLst/>
                <a:ea typeface="Times New Roman" panose="02020603050405020304" pitchFamily="18" charset="0"/>
              </a:rPr>
              <a:t>out</a:t>
            </a:r>
            <a:r>
              <a:rPr lang="en-US" sz="2000" i="1" spc="-5" dirty="0">
                <a:effectLst/>
                <a:ea typeface="Times New Roman" panose="02020603050405020304" pitchFamily="18" charset="0"/>
              </a:rPr>
              <a:t> </a:t>
            </a:r>
            <a:r>
              <a:rPr lang="en-US" sz="2000" i="1" dirty="0">
                <a:effectLst/>
                <a:ea typeface="Times New Roman" panose="02020603050405020304" pitchFamily="18" charset="0"/>
              </a:rPr>
              <a:t>a</a:t>
            </a:r>
            <a:r>
              <a:rPr lang="en-US" sz="2000" i="1" spc="-5" dirty="0">
                <a:effectLst/>
                <a:ea typeface="Times New Roman" panose="02020603050405020304" pitchFamily="18" charset="0"/>
              </a:rPr>
              <a:t> </a:t>
            </a:r>
            <a:r>
              <a:rPr lang="en-US" sz="2000" i="1" dirty="0">
                <a:effectLst/>
                <a:ea typeface="Times New Roman" panose="02020603050405020304" pitchFamily="18" charset="0"/>
              </a:rPr>
              <a:t>‘good’</a:t>
            </a:r>
            <a:r>
              <a:rPr lang="en-US" sz="2000" i="1" spc="-10" dirty="0">
                <a:effectLst/>
                <a:ea typeface="Times New Roman" panose="02020603050405020304" pitchFamily="18" charset="0"/>
              </a:rPr>
              <a:t> </a:t>
            </a:r>
            <a:r>
              <a:rPr lang="en-US" sz="2000" i="1" dirty="0">
                <a:effectLst/>
                <a:ea typeface="Times New Roman" panose="02020603050405020304" pitchFamily="18" charset="0"/>
              </a:rPr>
              <a:t>subset</a:t>
            </a:r>
            <a:r>
              <a:rPr lang="en-US" sz="2000" i="1" spc="-5" dirty="0">
                <a:effectLst/>
                <a:ea typeface="Times New Roman" panose="02020603050405020304" pitchFamily="18" charset="0"/>
              </a:rPr>
              <a:t> </a:t>
            </a:r>
            <a:r>
              <a:rPr lang="en-US" sz="2000" i="1" dirty="0">
                <a:effectLst/>
                <a:ea typeface="Times New Roman" panose="02020603050405020304" pitchFamily="18" charset="0"/>
              </a:rPr>
              <a:t>from</a:t>
            </a:r>
            <a:r>
              <a:rPr lang="en-US" sz="2000" i="1" spc="-10" dirty="0">
                <a:effectLst/>
                <a:ea typeface="Times New Roman" panose="02020603050405020304" pitchFamily="18" charset="0"/>
              </a:rPr>
              <a:t> </a:t>
            </a:r>
            <a:r>
              <a:rPr lang="en-US" sz="2000" i="1" dirty="0">
                <a:effectLst/>
                <a:ea typeface="Times New Roman" panose="02020603050405020304" pitchFamily="18" charset="0"/>
              </a:rPr>
              <a:t>the</a:t>
            </a:r>
            <a:r>
              <a:rPr lang="en-US" sz="2000" i="1" spc="-5" dirty="0">
                <a:effectLst/>
                <a:ea typeface="Times New Roman" panose="02020603050405020304" pitchFamily="18" charset="0"/>
              </a:rPr>
              <a:t> </a:t>
            </a:r>
            <a:r>
              <a:rPr lang="en-US" sz="2000" i="1" dirty="0">
                <a:effectLst/>
                <a:ea typeface="Times New Roman" panose="02020603050405020304" pitchFamily="18" charset="0"/>
              </a:rPr>
              <a:t>original</a:t>
            </a:r>
            <a:r>
              <a:rPr lang="en-US" sz="2000" i="1" spc="-5" dirty="0">
                <a:effectLst/>
                <a:ea typeface="Times New Roman" panose="02020603050405020304" pitchFamily="18" charset="0"/>
              </a:rPr>
              <a:t> </a:t>
            </a:r>
            <a:r>
              <a:rPr lang="en-US" sz="2000" i="1" dirty="0">
                <a:effectLst/>
                <a:ea typeface="Times New Roman" panose="02020603050405020304" pitchFamily="18" charset="0"/>
              </a:rPr>
              <a:t>attributes</a:t>
            </a:r>
            <a:endParaRPr lang="en-US" sz="2000" dirty="0">
              <a:effectLst/>
              <a:ea typeface="Times New Roman" panose="02020603050405020304" pitchFamily="18" charset="0"/>
            </a:endParaRPr>
          </a:p>
          <a:p>
            <a:pPr algn="just" eaLnBrk="1" hangingPunct="1">
              <a:lnSpc>
                <a:spcPct val="110000"/>
              </a:lnSpc>
            </a:pPr>
            <a:r>
              <a:rPr lang="en-US" altLang="en-US" sz="2000" dirty="0"/>
              <a:t>Another way to reduce dimensionality of data</a:t>
            </a:r>
          </a:p>
          <a:p>
            <a:pPr algn="just" eaLnBrk="1" hangingPunct="1">
              <a:lnSpc>
                <a:spcPct val="110000"/>
              </a:lnSpc>
            </a:pPr>
            <a:r>
              <a:rPr lang="en-US" altLang="en-US" sz="2000" b="1" dirty="0"/>
              <a:t>Redundant attributes </a:t>
            </a:r>
          </a:p>
          <a:p>
            <a:pPr lvl="1" algn="just" eaLnBrk="1" hangingPunct="1">
              <a:lnSpc>
                <a:spcPct val="110000"/>
              </a:lnSpc>
            </a:pPr>
            <a:r>
              <a:rPr lang="en-US" altLang="en-US" sz="2000" dirty="0"/>
              <a:t>Duplicate much or all of the information contained in one or more other attributes</a:t>
            </a:r>
          </a:p>
          <a:p>
            <a:pPr lvl="1" algn="just" eaLnBrk="1" hangingPunct="1">
              <a:lnSpc>
                <a:spcPct val="110000"/>
              </a:lnSpc>
            </a:pPr>
            <a:r>
              <a:rPr lang="en-US" altLang="en-US" sz="2000" dirty="0"/>
              <a:t>E.g., purchase price of a product and the amount of sales tax paid</a:t>
            </a:r>
          </a:p>
          <a:p>
            <a:pPr algn="just" eaLnBrk="1" hangingPunct="1">
              <a:lnSpc>
                <a:spcPct val="110000"/>
              </a:lnSpc>
            </a:pPr>
            <a:r>
              <a:rPr lang="en-US" altLang="en-US" sz="2000" b="1" dirty="0"/>
              <a:t>Irrelevant attributes</a:t>
            </a:r>
          </a:p>
          <a:p>
            <a:pPr lvl="1" algn="just" eaLnBrk="1" hangingPunct="1">
              <a:lnSpc>
                <a:spcPct val="110000"/>
              </a:lnSpc>
            </a:pPr>
            <a:r>
              <a:rPr lang="en-US" altLang="en-US" sz="2000" dirty="0"/>
              <a:t>Contain no information that is useful for the data mining task at hand</a:t>
            </a:r>
          </a:p>
          <a:p>
            <a:pPr lvl="1" algn="just" eaLnBrk="1" hangingPunct="1">
              <a:lnSpc>
                <a:spcPct val="110000"/>
              </a:lnSpc>
            </a:pPr>
            <a:r>
              <a:rPr lang="en-US" altLang="en-US" sz="2000" dirty="0"/>
              <a:t>E.g., students' ID is often irrelevant to the task of predicting students' GPA</a:t>
            </a:r>
          </a:p>
        </p:txBody>
      </p:sp>
      <p:sp>
        <p:nvSpPr>
          <p:cNvPr id="68610" name="Rectangle 2061">
            <a:extLst>
              <a:ext uri="{FF2B5EF4-FFF2-40B4-BE49-F238E27FC236}">
                <a16:creationId xmlns:a16="http://schemas.microsoft.com/office/drawing/2014/main" id="{2F7BB36B-AE5C-9A4F-B0AA-63CD842C965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EAF9AEEE-FCBD-AD4D-BA58-F8523DEC77E3}" type="slidenum">
              <a:rPr lang="en-US" altLang="en-US" sz="1200"/>
              <a:pPr>
                <a:spcBef>
                  <a:spcPct val="0"/>
                </a:spcBef>
                <a:buClrTx/>
                <a:buSzTx/>
                <a:buFontTx/>
                <a:buNone/>
              </a:pPr>
              <a:t>46</a:t>
            </a:fld>
            <a:endParaRPr lang="en-US" altLang="en-US" sz="1200"/>
          </a:p>
        </p:txBody>
      </p:sp>
      <p:sp>
        <p:nvSpPr>
          <p:cNvPr id="68613" name="Text Box 4">
            <a:extLst>
              <a:ext uri="{FF2B5EF4-FFF2-40B4-BE49-F238E27FC236}">
                <a16:creationId xmlns:a16="http://schemas.microsoft.com/office/drawing/2014/main" id="{FD1B1119-8AE3-CB44-8D25-8764A6CBE4FB}"/>
              </a:ext>
            </a:extLst>
          </p:cNvPr>
          <p:cNvSpPr txBox="1">
            <a:spLocks noChangeArrowheads="1"/>
          </p:cNvSpPr>
          <p:nvPr/>
        </p:nvSpPr>
        <p:spPr bwMode="auto">
          <a:xfrm>
            <a:off x="3200400" y="3657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50000"/>
              </a:spcBef>
              <a:buClrTx/>
              <a:buSzTx/>
              <a:buFontTx/>
              <a:buNone/>
            </a:pPr>
            <a:endParaRPr lang="en-US" altLang="en-US" sz="1400" b="1">
              <a:latin typeface="Arial" panose="020B0604020202020204" pitchFamily="34" charset="0"/>
            </a:endParaRPr>
          </a:p>
        </p:txBody>
      </p:sp>
      <p:sp>
        <p:nvSpPr>
          <p:cNvPr id="68614" name="Rectangle 5">
            <a:extLst>
              <a:ext uri="{FF2B5EF4-FFF2-40B4-BE49-F238E27FC236}">
                <a16:creationId xmlns:a16="http://schemas.microsoft.com/office/drawing/2014/main" id="{CD79992B-040F-9A45-86A5-9A1AFE139203}"/>
              </a:ext>
            </a:extLst>
          </p:cNvPr>
          <p:cNvSpPr>
            <a:spLocks noChangeArrowheads="1"/>
          </p:cNvSpPr>
          <p:nvPr/>
        </p:nvSpPr>
        <p:spPr bwMode="auto">
          <a:xfrm>
            <a:off x="3241675" y="59848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50000"/>
              </a:spcBef>
              <a:buClrTx/>
              <a:buSzTx/>
              <a:buFontTx/>
              <a:buNone/>
            </a:pPr>
            <a:endParaRPr lang="en-US" altLang="en-US" sz="1400" b="1">
              <a:latin typeface="Arial" panose="020B0604020202020204" pitchFamily="34" charset="0"/>
            </a:endParaRPr>
          </a:p>
        </p:txBody>
      </p:sp>
      <p:sp>
        <p:nvSpPr>
          <p:cNvPr id="7" name="Rectangle 6">
            <a:extLst>
              <a:ext uri="{FF2B5EF4-FFF2-40B4-BE49-F238E27FC236}">
                <a16:creationId xmlns:a16="http://schemas.microsoft.com/office/drawing/2014/main" id="{6B430452-7535-4A60-B85A-D4C808465EC3}"/>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461D4C6B-5D98-4F79-A29D-981AC596BC2D}"/>
              </a:ext>
            </a:extLst>
          </p:cNvPr>
          <p:cNvCxnSpPr/>
          <p:nvPr/>
        </p:nvCxnSpPr>
        <p:spPr>
          <a:xfrm>
            <a:off x="154745" y="1660121"/>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3707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a:extLst>
              <a:ext uri="{FF2B5EF4-FFF2-40B4-BE49-F238E27FC236}">
                <a16:creationId xmlns:a16="http://schemas.microsoft.com/office/drawing/2014/main" id="{631BC39D-FE8C-DC4E-91CD-34876A728D2F}"/>
              </a:ext>
            </a:extLst>
          </p:cNvPr>
          <p:cNvSpPr>
            <a:spLocks noGrp="1" noChangeArrowheads="1"/>
          </p:cNvSpPr>
          <p:nvPr>
            <p:ph type="title"/>
          </p:nvPr>
        </p:nvSpPr>
        <p:spPr>
          <a:xfrm>
            <a:off x="317694" y="27500"/>
            <a:ext cx="11569505" cy="1325563"/>
          </a:xfrm>
        </p:spPr>
        <p:txBody>
          <a:bodyPr>
            <a:normAutofit/>
          </a:bodyPr>
          <a:lstStyle/>
          <a:p>
            <a:pPr eaLnBrk="1" hangingPunct="1"/>
            <a:r>
              <a:rPr lang="en-US" altLang="en-US" sz="3200" b="1" dirty="0"/>
              <a:t>Dimensionality Reduction: Heuristic Search in Attribute Selection</a:t>
            </a:r>
          </a:p>
        </p:txBody>
      </p:sp>
      <p:sp>
        <p:nvSpPr>
          <p:cNvPr id="70660" name="Rectangle 3">
            <a:extLst>
              <a:ext uri="{FF2B5EF4-FFF2-40B4-BE49-F238E27FC236}">
                <a16:creationId xmlns:a16="http://schemas.microsoft.com/office/drawing/2014/main" id="{2C9F5E7C-31E4-7348-963D-4B555880A21C}"/>
              </a:ext>
            </a:extLst>
          </p:cNvPr>
          <p:cNvSpPr>
            <a:spLocks noGrp="1" noChangeArrowheads="1"/>
          </p:cNvSpPr>
          <p:nvPr>
            <p:ph idx="1"/>
          </p:nvPr>
        </p:nvSpPr>
        <p:spPr>
          <a:xfrm>
            <a:off x="633047" y="1647281"/>
            <a:ext cx="11113476" cy="5181600"/>
          </a:xfrm>
        </p:spPr>
        <p:txBody>
          <a:bodyPr>
            <a:normAutofit/>
          </a:bodyPr>
          <a:lstStyle/>
          <a:p>
            <a:pPr algn="just" eaLnBrk="1" hangingPunct="1"/>
            <a:r>
              <a:rPr lang="en-US" altLang="en-US" sz="2400" dirty="0"/>
              <a:t>There are </a:t>
            </a:r>
            <a:r>
              <a:rPr lang="en-US" altLang="en-US" sz="2400" i="1" dirty="0"/>
              <a:t>2</a:t>
            </a:r>
            <a:r>
              <a:rPr lang="en-US" altLang="en-US" sz="2400" i="1" baseline="30000" dirty="0"/>
              <a:t>d</a:t>
            </a:r>
            <a:r>
              <a:rPr lang="en-US" altLang="en-US" sz="2400" dirty="0"/>
              <a:t> possible attribute combinations of </a:t>
            </a:r>
            <a:r>
              <a:rPr lang="en-US" altLang="en-US" sz="2400" i="1" dirty="0"/>
              <a:t>d</a:t>
            </a:r>
            <a:r>
              <a:rPr lang="en-US" altLang="en-US" sz="2400" dirty="0"/>
              <a:t>  attributes</a:t>
            </a:r>
          </a:p>
          <a:p>
            <a:pPr algn="just" eaLnBrk="1" hangingPunct="1"/>
            <a:r>
              <a:rPr lang="en-US" altLang="en-US" sz="2400" dirty="0"/>
              <a:t>Typical heuristic attribute selection methods:</a:t>
            </a:r>
          </a:p>
          <a:p>
            <a:pPr lvl="1" algn="just" eaLnBrk="1" hangingPunct="1"/>
            <a:r>
              <a:rPr lang="en-US" altLang="en-US" dirty="0"/>
              <a:t>Best single attribute under the attribute independence assumption: choose by significance tests</a:t>
            </a:r>
          </a:p>
          <a:p>
            <a:pPr lvl="1" algn="just" eaLnBrk="1" hangingPunct="1"/>
            <a:r>
              <a:rPr lang="en-US" altLang="en-US" b="1" dirty="0"/>
              <a:t>Best step-wise( forward) feature selection</a:t>
            </a:r>
            <a:r>
              <a:rPr lang="en-US" altLang="en-US" dirty="0"/>
              <a:t>:</a:t>
            </a:r>
          </a:p>
          <a:p>
            <a:pPr lvl="2" algn="just" eaLnBrk="1" hangingPunct="1"/>
            <a:r>
              <a:rPr lang="en-US" altLang="en-US" dirty="0"/>
              <a:t>The best single-attribute is picked first</a:t>
            </a:r>
          </a:p>
          <a:p>
            <a:pPr lvl="2" algn="just" eaLnBrk="1" hangingPunct="1"/>
            <a:r>
              <a:rPr lang="en-US" altLang="en-US" dirty="0"/>
              <a:t>Then next best attribute condition to the first, ...</a:t>
            </a:r>
          </a:p>
          <a:p>
            <a:pPr lvl="1" algn="just" eaLnBrk="1" hangingPunct="1"/>
            <a:r>
              <a:rPr lang="en-US" altLang="en-US" b="1" dirty="0"/>
              <a:t>Step-wise attribute( backward) elimination</a:t>
            </a:r>
            <a:r>
              <a:rPr lang="en-US" altLang="en-US" dirty="0"/>
              <a:t>:</a:t>
            </a:r>
          </a:p>
          <a:p>
            <a:pPr lvl="2" algn="just" eaLnBrk="1" hangingPunct="1"/>
            <a:r>
              <a:rPr lang="en-US" altLang="en-US" dirty="0"/>
              <a:t>Repeatedly eliminate the worst attribute</a:t>
            </a:r>
          </a:p>
          <a:p>
            <a:pPr lvl="1" algn="just" eaLnBrk="1" hangingPunct="1"/>
            <a:r>
              <a:rPr lang="en-US" altLang="en-US" b="1" dirty="0"/>
              <a:t>Best combined attribute selection and elimination</a:t>
            </a:r>
          </a:p>
          <a:p>
            <a:pPr lvl="1" algn="just" eaLnBrk="1" hangingPunct="1"/>
            <a:r>
              <a:rPr lang="en-US" altLang="en-US" b="1" dirty="0"/>
              <a:t>Decision tree induction</a:t>
            </a:r>
          </a:p>
          <a:p>
            <a:pPr lvl="2" algn="just" eaLnBrk="1" hangingPunct="1"/>
            <a:r>
              <a:rPr lang="en-US" altLang="en-US" dirty="0">
                <a:sym typeface="Symbol" pitchFamily="2" charset="2"/>
              </a:rPr>
              <a:t>Use attribute elimination and backtracking</a:t>
            </a:r>
            <a:endParaRPr lang="en-US" altLang="en-US" dirty="0"/>
          </a:p>
        </p:txBody>
      </p:sp>
      <p:sp>
        <p:nvSpPr>
          <p:cNvPr id="70658" name="Rectangle 2061">
            <a:extLst>
              <a:ext uri="{FF2B5EF4-FFF2-40B4-BE49-F238E27FC236}">
                <a16:creationId xmlns:a16="http://schemas.microsoft.com/office/drawing/2014/main" id="{DA8D4895-9B6A-D640-82BF-8A1557B4562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E7DE14F3-C9B5-3E48-BC9F-6562C462EA26}" type="slidenum">
              <a:rPr lang="en-US" altLang="en-US" sz="1200"/>
              <a:pPr>
                <a:spcBef>
                  <a:spcPct val="0"/>
                </a:spcBef>
                <a:buClrTx/>
                <a:buSzTx/>
                <a:buFontTx/>
                <a:buNone/>
              </a:pPr>
              <a:t>47</a:t>
            </a:fld>
            <a:endParaRPr lang="en-US" altLang="en-US" sz="1200"/>
          </a:p>
        </p:txBody>
      </p:sp>
      <p:sp>
        <p:nvSpPr>
          <p:cNvPr id="5" name="Rectangle 4">
            <a:extLst>
              <a:ext uri="{FF2B5EF4-FFF2-40B4-BE49-F238E27FC236}">
                <a16:creationId xmlns:a16="http://schemas.microsoft.com/office/drawing/2014/main" id="{FC62E367-6929-430D-AB9F-8BAF704E85CD}"/>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E5920732-B29E-4C3B-AA78-8E08D5D30068}"/>
              </a:ext>
            </a:extLst>
          </p:cNvPr>
          <p:cNvCxnSpPr/>
          <p:nvPr/>
        </p:nvCxnSpPr>
        <p:spPr>
          <a:xfrm>
            <a:off x="154745" y="1325061"/>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6034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06B90-742A-46E4-8C09-67609938B5EF}"/>
              </a:ext>
            </a:extLst>
          </p:cNvPr>
          <p:cNvSpPr>
            <a:spLocks noGrp="1"/>
          </p:cNvSpPr>
          <p:nvPr>
            <p:ph type="title"/>
          </p:nvPr>
        </p:nvSpPr>
        <p:spPr/>
        <p:txBody>
          <a:bodyPr/>
          <a:lstStyle/>
          <a:p>
            <a:r>
              <a:rPr lang="en-US" altLang="en-US" sz="4400" b="1" dirty="0"/>
              <a:t>Heuristic Search in Attribute Selection</a:t>
            </a:r>
            <a:endParaRPr lang="en-US" dirty="0"/>
          </a:p>
        </p:txBody>
      </p:sp>
      <p:sp>
        <p:nvSpPr>
          <p:cNvPr id="4" name="Slide Number Placeholder 3">
            <a:extLst>
              <a:ext uri="{FF2B5EF4-FFF2-40B4-BE49-F238E27FC236}">
                <a16:creationId xmlns:a16="http://schemas.microsoft.com/office/drawing/2014/main" id="{18A545B3-B07A-4884-80B9-292E1479400D}"/>
              </a:ext>
            </a:extLst>
          </p:cNvPr>
          <p:cNvSpPr>
            <a:spLocks noGrp="1"/>
          </p:cNvSpPr>
          <p:nvPr>
            <p:ph type="sldNum" sz="quarter" idx="12"/>
          </p:nvPr>
        </p:nvSpPr>
        <p:spPr/>
        <p:txBody>
          <a:bodyPr/>
          <a:lstStyle/>
          <a:p>
            <a:fld id="{BE9E9CF8-411C-534F-ACCE-E5CD2A84B69C}" type="slidenum">
              <a:rPr lang="en-US" smtClean="0"/>
              <a:t>48</a:t>
            </a:fld>
            <a:endParaRPr lang="en-US"/>
          </a:p>
        </p:txBody>
      </p:sp>
      <p:pic>
        <p:nvPicPr>
          <p:cNvPr id="5" name="Picture 4">
            <a:extLst>
              <a:ext uri="{FF2B5EF4-FFF2-40B4-BE49-F238E27FC236}">
                <a16:creationId xmlns:a16="http://schemas.microsoft.com/office/drawing/2014/main" id="{88E36DA7-BF5C-4BB2-94DC-2EE6619E889A}"/>
              </a:ext>
            </a:extLst>
          </p:cNvPr>
          <p:cNvPicPr>
            <a:picLocks noChangeAspect="1"/>
          </p:cNvPicPr>
          <p:nvPr/>
        </p:nvPicPr>
        <p:blipFill>
          <a:blip r:embed="rId2"/>
          <a:stretch>
            <a:fillRect/>
          </a:stretch>
        </p:blipFill>
        <p:spPr>
          <a:xfrm>
            <a:off x="1111348" y="1491174"/>
            <a:ext cx="10242452" cy="4865175"/>
          </a:xfrm>
          <a:prstGeom prst="rect">
            <a:avLst/>
          </a:prstGeom>
        </p:spPr>
      </p:pic>
      <p:sp>
        <p:nvSpPr>
          <p:cNvPr id="6" name="Rectangle 5">
            <a:extLst>
              <a:ext uri="{FF2B5EF4-FFF2-40B4-BE49-F238E27FC236}">
                <a16:creationId xmlns:a16="http://schemas.microsoft.com/office/drawing/2014/main" id="{2803CE98-89F0-4EF3-BA4C-F69CB0F51750}"/>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CF3C23C9-78A8-4242-96E4-6626495EFA7A}"/>
              </a:ext>
            </a:extLst>
          </p:cNvPr>
          <p:cNvCxnSpPr/>
          <p:nvPr/>
        </p:nvCxnSpPr>
        <p:spPr>
          <a:xfrm>
            <a:off x="152400" y="1282725"/>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2607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a:extLst>
              <a:ext uri="{FF2B5EF4-FFF2-40B4-BE49-F238E27FC236}">
                <a16:creationId xmlns:a16="http://schemas.microsoft.com/office/drawing/2014/main" id="{29A442F1-1936-964C-914B-60E68F596D50}"/>
              </a:ext>
            </a:extLst>
          </p:cNvPr>
          <p:cNvSpPr>
            <a:spLocks noGrp="1" noChangeArrowheads="1"/>
          </p:cNvSpPr>
          <p:nvPr>
            <p:ph type="title"/>
          </p:nvPr>
        </p:nvSpPr>
        <p:spPr>
          <a:xfrm>
            <a:off x="289560" y="121822"/>
            <a:ext cx="10515600" cy="1325563"/>
          </a:xfrm>
        </p:spPr>
        <p:txBody>
          <a:bodyPr/>
          <a:lstStyle/>
          <a:p>
            <a:pPr eaLnBrk="1" hangingPunct="1"/>
            <a:r>
              <a:rPr lang="en-US" altLang="en-US" b="1" dirty="0"/>
              <a:t>Dimensionality Reduction: Attribute Creation (Feature Generation)</a:t>
            </a:r>
          </a:p>
        </p:txBody>
      </p:sp>
      <p:sp>
        <p:nvSpPr>
          <p:cNvPr id="72708" name="Rectangle 3">
            <a:extLst>
              <a:ext uri="{FF2B5EF4-FFF2-40B4-BE49-F238E27FC236}">
                <a16:creationId xmlns:a16="http://schemas.microsoft.com/office/drawing/2014/main" id="{9B51C245-7E91-8148-8DBC-7466D2ED66E4}"/>
              </a:ext>
            </a:extLst>
          </p:cNvPr>
          <p:cNvSpPr>
            <a:spLocks noGrp="1" noChangeArrowheads="1"/>
          </p:cNvSpPr>
          <p:nvPr>
            <p:ph idx="1"/>
          </p:nvPr>
        </p:nvSpPr>
        <p:spPr/>
        <p:txBody>
          <a:bodyPr>
            <a:normAutofit/>
          </a:bodyPr>
          <a:lstStyle/>
          <a:p>
            <a:pPr algn="just" eaLnBrk="1" hangingPunct="1"/>
            <a:r>
              <a:rPr lang="en-US" altLang="en-US" sz="2400" dirty="0"/>
              <a:t>Create new attributes (features) that can capture the important information in a data set more effectively than the original ones</a:t>
            </a:r>
          </a:p>
          <a:p>
            <a:pPr algn="just" eaLnBrk="1" hangingPunct="1"/>
            <a:r>
              <a:rPr lang="en-US" altLang="en-US" sz="2400" dirty="0"/>
              <a:t>Three general methodologies</a:t>
            </a:r>
          </a:p>
          <a:p>
            <a:pPr lvl="1" algn="just" eaLnBrk="1" hangingPunct="1"/>
            <a:r>
              <a:rPr lang="en-US" altLang="en-US" dirty="0"/>
              <a:t>Attribute extraction</a:t>
            </a:r>
          </a:p>
          <a:p>
            <a:pPr lvl="2" algn="just" eaLnBrk="1" hangingPunct="1"/>
            <a:r>
              <a:rPr lang="en-US" altLang="en-US" dirty="0"/>
              <a:t> Domain-specific</a:t>
            </a:r>
          </a:p>
          <a:p>
            <a:pPr lvl="1" algn="just" eaLnBrk="1" hangingPunct="1"/>
            <a:r>
              <a:rPr lang="en-US" altLang="en-US" dirty="0"/>
              <a:t>Mapping data to new space (see: data reduction)</a:t>
            </a:r>
          </a:p>
          <a:p>
            <a:pPr lvl="2" algn="just" eaLnBrk="1" hangingPunct="1"/>
            <a:r>
              <a:rPr lang="en-US" altLang="en-US" dirty="0"/>
              <a:t>E.g., Fourier transformation, wavelet transformation, manifold approaches (not covered)</a:t>
            </a:r>
          </a:p>
          <a:p>
            <a:pPr lvl="1" algn="just" eaLnBrk="1" hangingPunct="1"/>
            <a:r>
              <a:rPr lang="en-US" altLang="en-US" dirty="0"/>
              <a:t>Attribute construction </a:t>
            </a:r>
          </a:p>
          <a:p>
            <a:pPr lvl="2" algn="just" eaLnBrk="1" hangingPunct="1"/>
            <a:r>
              <a:rPr lang="en-US" altLang="en-US" dirty="0"/>
              <a:t>Combining features (see: discriminative frequent patterns in Chapter 7)</a:t>
            </a:r>
          </a:p>
          <a:p>
            <a:pPr lvl="2" algn="just" eaLnBrk="1" hangingPunct="1"/>
            <a:r>
              <a:rPr lang="en-US" altLang="en-US" dirty="0"/>
              <a:t>Data discretization</a:t>
            </a:r>
          </a:p>
        </p:txBody>
      </p:sp>
      <p:sp>
        <p:nvSpPr>
          <p:cNvPr id="2" name="Slide Number Placeholder 1">
            <a:extLst>
              <a:ext uri="{FF2B5EF4-FFF2-40B4-BE49-F238E27FC236}">
                <a16:creationId xmlns:a16="http://schemas.microsoft.com/office/drawing/2014/main" id="{A2E775F8-1D2F-4CAF-8DA8-6A69F568933E}"/>
              </a:ext>
            </a:extLst>
          </p:cNvPr>
          <p:cNvSpPr>
            <a:spLocks noGrp="1"/>
          </p:cNvSpPr>
          <p:nvPr>
            <p:ph type="sldNum" sz="quarter" idx="12"/>
          </p:nvPr>
        </p:nvSpPr>
        <p:spPr/>
        <p:txBody>
          <a:bodyPr/>
          <a:lstStyle/>
          <a:p>
            <a:fld id="{BE9E9CF8-411C-534F-ACCE-E5CD2A84B69C}" type="slidenum">
              <a:rPr lang="en-US" smtClean="0"/>
              <a:t>49</a:t>
            </a:fld>
            <a:endParaRPr lang="en-US"/>
          </a:p>
        </p:txBody>
      </p:sp>
      <p:sp>
        <p:nvSpPr>
          <p:cNvPr id="5" name="Rectangle 4">
            <a:extLst>
              <a:ext uri="{FF2B5EF4-FFF2-40B4-BE49-F238E27FC236}">
                <a16:creationId xmlns:a16="http://schemas.microsoft.com/office/drawing/2014/main" id="{ECAA5FD7-BCF5-4AEB-A6C6-B0C0E1099BC2}"/>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AE550578-FA88-47B4-BEBC-DE2B8037D2B6}"/>
              </a:ext>
            </a:extLst>
          </p:cNvPr>
          <p:cNvCxnSpPr/>
          <p:nvPr/>
        </p:nvCxnSpPr>
        <p:spPr>
          <a:xfrm>
            <a:off x="152400" y="1282725"/>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594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80ED3540-1245-CE4A-A40F-6CA13F34CD05}"/>
              </a:ext>
            </a:extLst>
          </p:cNvPr>
          <p:cNvSpPr>
            <a:spLocks noGrp="1" noChangeArrowheads="1"/>
          </p:cNvSpPr>
          <p:nvPr>
            <p:ph type="title"/>
          </p:nvPr>
        </p:nvSpPr>
        <p:spPr>
          <a:xfrm>
            <a:off x="145366" y="235495"/>
            <a:ext cx="9144000" cy="685800"/>
          </a:xfrm>
        </p:spPr>
        <p:txBody>
          <a:bodyPr vert="horz" lIns="91440" tIns="45720" rIns="91440" bIns="45720" rtlCol="0" anchor="b">
            <a:normAutofit fontScale="90000"/>
          </a:bodyPr>
          <a:lstStyle/>
          <a:p>
            <a:pPr algn="ctr"/>
            <a:r>
              <a:rPr lang="en-US" altLang="en-US" b="1" dirty="0"/>
              <a:t>Major Tasks/Steps in Data Preprocessing</a:t>
            </a:r>
          </a:p>
        </p:txBody>
      </p:sp>
      <p:sp>
        <p:nvSpPr>
          <p:cNvPr id="11268" name="Rectangle 3">
            <a:extLst>
              <a:ext uri="{FF2B5EF4-FFF2-40B4-BE49-F238E27FC236}">
                <a16:creationId xmlns:a16="http://schemas.microsoft.com/office/drawing/2014/main" id="{0A90BFC6-A3FE-AF41-B645-91EE111E7993}"/>
              </a:ext>
            </a:extLst>
          </p:cNvPr>
          <p:cNvSpPr>
            <a:spLocks noGrp="1" noChangeArrowheads="1"/>
          </p:cNvSpPr>
          <p:nvPr>
            <p:ph idx="1"/>
          </p:nvPr>
        </p:nvSpPr>
        <p:spPr>
          <a:xfrm>
            <a:off x="422891" y="1090613"/>
            <a:ext cx="6259263" cy="5105400"/>
          </a:xfrm>
        </p:spPr>
        <p:txBody>
          <a:bodyPr>
            <a:normAutofit fontScale="92500" lnSpcReduction="10000"/>
          </a:bodyPr>
          <a:lstStyle/>
          <a:p>
            <a:pPr algn="just" eaLnBrk="1" hangingPunct="1">
              <a:lnSpc>
                <a:spcPct val="120000"/>
              </a:lnSpc>
            </a:pPr>
            <a:r>
              <a:rPr lang="en-US" altLang="en-US" sz="2000" b="1" dirty="0"/>
              <a:t>Data cleaning</a:t>
            </a:r>
          </a:p>
          <a:p>
            <a:pPr lvl="1" algn="just" eaLnBrk="1" hangingPunct="1">
              <a:lnSpc>
                <a:spcPct val="120000"/>
              </a:lnSpc>
            </a:pPr>
            <a:r>
              <a:rPr lang="en-US" altLang="en-US" sz="2000" dirty="0"/>
              <a:t>Fill in missing values, smooth noisy data, </a:t>
            </a:r>
          </a:p>
          <a:p>
            <a:pPr lvl="1" algn="just" eaLnBrk="1" hangingPunct="1">
              <a:lnSpc>
                <a:spcPct val="120000"/>
              </a:lnSpc>
            </a:pPr>
            <a:r>
              <a:rPr lang="en-US" altLang="en-US" sz="2000" dirty="0"/>
              <a:t>identify or remove outliers, and resolve inconsistencies</a:t>
            </a:r>
          </a:p>
          <a:p>
            <a:pPr algn="just" eaLnBrk="1" hangingPunct="1">
              <a:lnSpc>
                <a:spcPct val="120000"/>
              </a:lnSpc>
            </a:pPr>
            <a:r>
              <a:rPr lang="en-US" altLang="en-US" sz="2000" b="1" dirty="0"/>
              <a:t>Data integration</a:t>
            </a:r>
          </a:p>
          <a:p>
            <a:pPr lvl="1" algn="just" eaLnBrk="1" hangingPunct="1">
              <a:lnSpc>
                <a:spcPct val="120000"/>
              </a:lnSpc>
            </a:pPr>
            <a:r>
              <a:rPr lang="en-US" altLang="en-US" sz="2000" dirty="0"/>
              <a:t>Integration of multiple databases, data cubes, or files</a:t>
            </a:r>
          </a:p>
          <a:p>
            <a:pPr algn="just" eaLnBrk="1" hangingPunct="1">
              <a:lnSpc>
                <a:spcPct val="120000"/>
              </a:lnSpc>
            </a:pPr>
            <a:r>
              <a:rPr lang="en-US" altLang="en-US" sz="2000" b="1" dirty="0"/>
              <a:t>Data reduction</a:t>
            </a:r>
          </a:p>
          <a:p>
            <a:pPr lvl="1" algn="just" eaLnBrk="1" hangingPunct="1">
              <a:lnSpc>
                <a:spcPct val="120000"/>
              </a:lnSpc>
            </a:pPr>
            <a:r>
              <a:rPr lang="en-US" altLang="en-US" sz="2000" dirty="0"/>
              <a:t>Dimensionality reduction</a:t>
            </a:r>
          </a:p>
          <a:p>
            <a:pPr lvl="1" algn="just" eaLnBrk="1" hangingPunct="1">
              <a:lnSpc>
                <a:spcPct val="120000"/>
              </a:lnSpc>
            </a:pPr>
            <a:r>
              <a:rPr lang="en-US" altLang="en-US" sz="2000" dirty="0"/>
              <a:t>Numerosity reduction</a:t>
            </a:r>
          </a:p>
          <a:p>
            <a:pPr lvl="1" algn="just" eaLnBrk="1" hangingPunct="1">
              <a:lnSpc>
                <a:spcPct val="120000"/>
              </a:lnSpc>
            </a:pPr>
            <a:r>
              <a:rPr lang="en-US" altLang="en-US" sz="2000" dirty="0"/>
              <a:t>Data compression</a:t>
            </a:r>
          </a:p>
          <a:p>
            <a:pPr algn="just" eaLnBrk="1" hangingPunct="1">
              <a:lnSpc>
                <a:spcPct val="120000"/>
              </a:lnSpc>
            </a:pPr>
            <a:r>
              <a:rPr lang="en-US" altLang="en-US" sz="2000" b="1" dirty="0"/>
              <a:t>Data transformation and data discretization</a:t>
            </a:r>
          </a:p>
          <a:p>
            <a:pPr lvl="1" algn="just" eaLnBrk="1" hangingPunct="1">
              <a:lnSpc>
                <a:spcPct val="120000"/>
              </a:lnSpc>
            </a:pPr>
            <a:r>
              <a:rPr lang="en-US" altLang="en-US" sz="2000" dirty="0"/>
              <a:t>Normalization </a:t>
            </a:r>
          </a:p>
          <a:p>
            <a:pPr lvl="1" algn="just" eaLnBrk="1" hangingPunct="1">
              <a:lnSpc>
                <a:spcPct val="120000"/>
              </a:lnSpc>
            </a:pPr>
            <a:r>
              <a:rPr lang="en-US" altLang="en-US" sz="2000" dirty="0"/>
              <a:t>Concept hierarchy generation</a:t>
            </a:r>
          </a:p>
        </p:txBody>
      </p:sp>
      <p:sp>
        <p:nvSpPr>
          <p:cNvPr id="11266" name="Rectangle 2061">
            <a:extLst>
              <a:ext uri="{FF2B5EF4-FFF2-40B4-BE49-F238E27FC236}">
                <a16:creationId xmlns:a16="http://schemas.microsoft.com/office/drawing/2014/main" id="{AB3BF6FE-813D-914C-9D9F-609D26F0A47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9A0C7BF8-69A6-D34E-81A0-9DD51DC91AFF}" type="slidenum">
              <a:rPr lang="en-US" altLang="en-US" sz="1200"/>
              <a:pPr>
                <a:spcBef>
                  <a:spcPct val="0"/>
                </a:spcBef>
                <a:buClrTx/>
                <a:buSzTx/>
                <a:buFontTx/>
                <a:buNone/>
              </a:pPr>
              <a:t>5</a:t>
            </a:fld>
            <a:endParaRPr lang="en-US" altLang="en-US" sz="1200"/>
          </a:p>
        </p:txBody>
      </p:sp>
      <p:pic>
        <p:nvPicPr>
          <p:cNvPr id="3" name="Picture 2">
            <a:extLst>
              <a:ext uri="{FF2B5EF4-FFF2-40B4-BE49-F238E27FC236}">
                <a16:creationId xmlns:a16="http://schemas.microsoft.com/office/drawing/2014/main" id="{41836F94-400B-461D-898B-7A7130743A5A}"/>
              </a:ext>
            </a:extLst>
          </p:cNvPr>
          <p:cNvPicPr>
            <a:picLocks noChangeAspect="1"/>
          </p:cNvPicPr>
          <p:nvPr/>
        </p:nvPicPr>
        <p:blipFill>
          <a:blip r:embed="rId3"/>
          <a:stretch>
            <a:fillRect/>
          </a:stretch>
        </p:blipFill>
        <p:spPr>
          <a:xfrm>
            <a:off x="6865034" y="1340939"/>
            <a:ext cx="5165501" cy="4176122"/>
          </a:xfrm>
          <a:prstGeom prst="rect">
            <a:avLst/>
          </a:prstGeom>
        </p:spPr>
      </p:pic>
      <p:sp>
        <p:nvSpPr>
          <p:cNvPr id="6" name="Rectangle 5">
            <a:extLst>
              <a:ext uri="{FF2B5EF4-FFF2-40B4-BE49-F238E27FC236}">
                <a16:creationId xmlns:a16="http://schemas.microsoft.com/office/drawing/2014/main" id="{6A814252-FD76-41C6-A3F3-2A5A2F7E19F6}"/>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53D9CFB2-36AE-4FCD-93AB-1BD7438AB86A}"/>
              </a:ext>
            </a:extLst>
          </p:cNvPr>
          <p:cNvCxnSpPr/>
          <p:nvPr/>
        </p:nvCxnSpPr>
        <p:spPr>
          <a:xfrm>
            <a:off x="143335" y="949564"/>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354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a:extLst>
              <a:ext uri="{FF2B5EF4-FFF2-40B4-BE49-F238E27FC236}">
                <a16:creationId xmlns:a16="http://schemas.microsoft.com/office/drawing/2014/main" id="{F8A791FA-EF3D-174A-BDA9-307EB71D6DC8}"/>
              </a:ext>
            </a:extLst>
          </p:cNvPr>
          <p:cNvSpPr>
            <a:spLocks noGrp="1" noChangeArrowheads="1"/>
          </p:cNvSpPr>
          <p:nvPr>
            <p:ph type="title"/>
          </p:nvPr>
        </p:nvSpPr>
        <p:spPr>
          <a:xfrm>
            <a:off x="237947" y="136525"/>
            <a:ext cx="8991600" cy="838200"/>
          </a:xfrm>
        </p:spPr>
        <p:txBody>
          <a:bodyPr>
            <a:normAutofit/>
          </a:bodyPr>
          <a:lstStyle/>
          <a:p>
            <a:pPr eaLnBrk="1" hangingPunct="1"/>
            <a:r>
              <a:rPr lang="en-US" altLang="en-US" b="1" dirty="0"/>
              <a:t>Numerosity Reduction</a:t>
            </a:r>
          </a:p>
        </p:txBody>
      </p:sp>
      <p:sp>
        <p:nvSpPr>
          <p:cNvPr id="74756" name="Rectangle 3">
            <a:extLst>
              <a:ext uri="{FF2B5EF4-FFF2-40B4-BE49-F238E27FC236}">
                <a16:creationId xmlns:a16="http://schemas.microsoft.com/office/drawing/2014/main" id="{7C988118-DBF5-504F-BFA9-02E2076FF468}"/>
              </a:ext>
            </a:extLst>
          </p:cNvPr>
          <p:cNvSpPr>
            <a:spLocks noGrp="1" noChangeArrowheads="1"/>
          </p:cNvSpPr>
          <p:nvPr>
            <p:ph idx="1"/>
          </p:nvPr>
        </p:nvSpPr>
        <p:spPr>
          <a:xfrm>
            <a:off x="1210962" y="1196975"/>
            <a:ext cx="10142838" cy="5181600"/>
          </a:xfrm>
        </p:spPr>
        <p:txBody>
          <a:bodyPr>
            <a:normAutofit lnSpcReduction="10000"/>
          </a:bodyPr>
          <a:lstStyle/>
          <a:p>
            <a:pPr algn="just" eaLnBrk="1" hangingPunct="1"/>
            <a:r>
              <a:rPr lang="en-GB" sz="1600" b="0" i="0" dirty="0">
                <a:solidFill>
                  <a:schemeClr val="tx1">
                    <a:lumMod val="95000"/>
                    <a:lumOff val="5000"/>
                  </a:schemeClr>
                </a:solidFill>
                <a:effectLst/>
                <a:latin typeface="Nunito" pitchFamily="2" charset="0"/>
              </a:rPr>
              <a:t>It is a data reduction technique used to reduce data volume by using suitable forms of data representation</a:t>
            </a:r>
            <a:r>
              <a:rPr lang="en-GB" sz="1600" b="0" i="0" dirty="0">
                <a:solidFill>
                  <a:srgbClr val="FFFFFF"/>
                </a:solidFill>
                <a:effectLst/>
                <a:highlight>
                  <a:srgbClr val="131417"/>
                </a:highlight>
                <a:latin typeface="Nunito" pitchFamily="2" charset="0"/>
              </a:rPr>
              <a:t>.</a:t>
            </a:r>
            <a:endParaRPr lang="en-US" altLang="en-US" sz="2400" dirty="0"/>
          </a:p>
          <a:p>
            <a:pPr algn="just" eaLnBrk="1" hangingPunct="1"/>
            <a:r>
              <a:rPr lang="en-US" altLang="en-US" sz="2400" dirty="0"/>
              <a:t>Reduce data volume by choosing alternative, </a:t>
            </a:r>
            <a:r>
              <a:rPr lang="en-US" altLang="en-US" sz="2400" i="1" dirty="0"/>
              <a:t>smaller forms</a:t>
            </a:r>
            <a:r>
              <a:rPr lang="en-US" altLang="en-US" sz="2400" dirty="0"/>
              <a:t> of data representation</a:t>
            </a:r>
          </a:p>
          <a:p>
            <a:pPr algn="just" eaLnBrk="1" hangingPunct="1"/>
            <a:r>
              <a:rPr lang="en-US" altLang="en-US" sz="2400" b="1" dirty="0"/>
              <a:t>Parametric methods</a:t>
            </a:r>
            <a:r>
              <a:rPr lang="en-US" altLang="en-US" sz="2400" dirty="0"/>
              <a:t> </a:t>
            </a:r>
          </a:p>
          <a:p>
            <a:pPr lvl="1" algn="just" eaLnBrk="1" hangingPunct="1"/>
            <a:r>
              <a:rPr lang="en-US" altLang="en-US" b="1" dirty="0"/>
              <a:t>Regression:</a:t>
            </a:r>
          </a:p>
          <a:p>
            <a:pPr marL="457200" lvl="1" indent="0" algn="just" eaLnBrk="1" hangingPunct="1">
              <a:buNone/>
            </a:pPr>
            <a:r>
              <a:rPr lang="en-US" altLang="en-US" dirty="0"/>
              <a:t>		Simple linear regression</a:t>
            </a:r>
          </a:p>
          <a:p>
            <a:pPr marL="457200" lvl="1" indent="0" algn="just" eaLnBrk="1" hangingPunct="1">
              <a:buNone/>
            </a:pPr>
            <a:r>
              <a:rPr lang="en-US" altLang="en-US" dirty="0"/>
              <a:t>		Multiple linear regression</a:t>
            </a:r>
          </a:p>
          <a:p>
            <a:pPr marL="457200" lvl="1" indent="0" algn="just" eaLnBrk="1" hangingPunct="1">
              <a:buNone/>
            </a:pPr>
            <a:r>
              <a:rPr lang="en-US" altLang="en-US" dirty="0"/>
              <a:t>	Assume the data fits some model, estimate model parameters, store 	only the parameters, and discard the data (except possible outliers)</a:t>
            </a:r>
            <a:endParaRPr lang="en-US" altLang="en-US" dirty="0">
              <a:sym typeface="Symbol" pitchFamily="2" charset="2"/>
            </a:endParaRPr>
          </a:p>
          <a:p>
            <a:pPr lvl="1" algn="just" eaLnBrk="1" hangingPunct="1"/>
            <a:r>
              <a:rPr lang="en-US" altLang="en-US" b="1" dirty="0"/>
              <a:t>Log-linear models</a:t>
            </a:r>
            <a:r>
              <a:rPr lang="en-US" altLang="en-US" dirty="0"/>
              <a:t>—obtain value at a point in </a:t>
            </a:r>
            <a:r>
              <a:rPr lang="en-US" altLang="en-US" i="1" dirty="0"/>
              <a:t>m</a:t>
            </a:r>
            <a:r>
              <a:rPr lang="en-US" altLang="en-US" dirty="0"/>
              <a:t>-D space as the product on appropriate marginal subspaces </a:t>
            </a:r>
          </a:p>
          <a:p>
            <a:pPr algn="just" eaLnBrk="1" hangingPunct="1"/>
            <a:r>
              <a:rPr lang="en-US" altLang="en-US" sz="2400" b="1" dirty="0"/>
              <a:t>Non-parametric methods</a:t>
            </a:r>
            <a:r>
              <a:rPr lang="en-US" altLang="en-US" sz="2400" b="1" dirty="0">
                <a:sym typeface="Symbol" pitchFamily="2" charset="2"/>
              </a:rPr>
              <a:t> </a:t>
            </a:r>
          </a:p>
          <a:p>
            <a:pPr lvl="1" algn="just" eaLnBrk="1" hangingPunct="1"/>
            <a:r>
              <a:rPr lang="en-US" altLang="en-US" dirty="0">
                <a:sym typeface="Symbol" pitchFamily="2" charset="2"/>
              </a:rPr>
              <a:t>Do not assume models</a:t>
            </a:r>
          </a:p>
          <a:p>
            <a:pPr lvl="1" algn="just" eaLnBrk="1" hangingPunct="1"/>
            <a:r>
              <a:rPr lang="en-US" altLang="en-US" dirty="0">
                <a:sym typeface="Symbol" pitchFamily="2" charset="2"/>
              </a:rPr>
              <a:t>Major families: </a:t>
            </a:r>
            <a:r>
              <a:rPr lang="en-US" altLang="en-US" b="1" dirty="0">
                <a:sym typeface="Symbol" pitchFamily="2" charset="2"/>
              </a:rPr>
              <a:t>Histograms, Clustering, Sampling, Cube aggregation</a:t>
            </a:r>
          </a:p>
        </p:txBody>
      </p:sp>
      <p:sp>
        <p:nvSpPr>
          <p:cNvPr id="74754" name="Rectangle 2061">
            <a:extLst>
              <a:ext uri="{FF2B5EF4-FFF2-40B4-BE49-F238E27FC236}">
                <a16:creationId xmlns:a16="http://schemas.microsoft.com/office/drawing/2014/main" id="{1271791D-0E57-EF42-87A1-28593209BE7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45066136-AD16-6641-A973-41FCBCAEC28B}" type="slidenum">
              <a:rPr lang="en-US" altLang="en-US" sz="1200"/>
              <a:pPr>
                <a:spcBef>
                  <a:spcPct val="0"/>
                </a:spcBef>
                <a:buClrTx/>
                <a:buSzTx/>
                <a:buFontTx/>
                <a:buNone/>
              </a:pPr>
              <a:t>50</a:t>
            </a:fld>
            <a:endParaRPr lang="en-US" altLang="en-US" sz="1200"/>
          </a:p>
        </p:txBody>
      </p:sp>
      <p:sp>
        <p:nvSpPr>
          <p:cNvPr id="5" name="Rectangle 4">
            <a:extLst>
              <a:ext uri="{FF2B5EF4-FFF2-40B4-BE49-F238E27FC236}">
                <a16:creationId xmlns:a16="http://schemas.microsoft.com/office/drawing/2014/main" id="{6F4FEB98-6D6B-480F-9D1D-B8400A30A361}"/>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C647EECA-26B9-4045-A275-DF168372917E}"/>
              </a:ext>
            </a:extLst>
          </p:cNvPr>
          <p:cNvCxnSpPr/>
          <p:nvPr/>
        </p:nvCxnSpPr>
        <p:spPr>
          <a:xfrm>
            <a:off x="152400" y="906952"/>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38040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a:extLst>
              <a:ext uri="{FF2B5EF4-FFF2-40B4-BE49-F238E27FC236}">
                <a16:creationId xmlns:a16="http://schemas.microsoft.com/office/drawing/2014/main" id="{275DE629-CAC6-0144-A995-AAD2D9494C5C}"/>
              </a:ext>
            </a:extLst>
          </p:cNvPr>
          <p:cNvSpPr>
            <a:spLocks noGrp="1" noChangeArrowheads="1"/>
          </p:cNvSpPr>
          <p:nvPr>
            <p:ph type="title"/>
          </p:nvPr>
        </p:nvSpPr>
        <p:spPr>
          <a:xfrm>
            <a:off x="166262" y="278180"/>
            <a:ext cx="10905012" cy="609600"/>
          </a:xfrm>
        </p:spPr>
        <p:txBody>
          <a:bodyPr>
            <a:normAutofit fontScale="90000"/>
          </a:bodyPr>
          <a:lstStyle/>
          <a:p>
            <a:pPr eaLnBrk="1" hangingPunct="1"/>
            <a:r>
              <a:rPr lang="en-US" altLang="en-US" b="1" dirty="0"/>
              <a:t>Parametric methods: Regression Analysis</a:t>
            </a:r>
          </a:p>
        </p:txBody>
      </p:sp>
      <p:sp>
        <p:nvSpPr>
          <p:cNvPr id="78852" name="Rectangle 28">
            <a:extLst>
              <a:ext uri="{FF2B5EF4-FFF2-40B4-BE49-F238E27FC236}">
                <a16:creationId xmlns:a16="http://schemas.microsoft.com/office/drawing/2014/main" id="{8DAD429E-B9B3-2345-B282-57DD12CED169}"/>
              </a:ext>
            </a:extLst>
          </p:cNvPr>
          <p:cNvSpPr>
            <a:spLocks noGrp="1" noChangeArrowheads="1"/>
          </p:cNvSpPr>
          <p:nvPr>
            <p:ph sz="half" idx="1"/>
          </p:nvPr>
        </p:nvSpPr>
        <p:spPr>
          <a:xfrm>
            <a:off x="964408" y="1096963"/>
            <a:ext cx="5410200" cy="5181600"/>
          </a:xfrm>
        </p:spPr>
        <p:txBody>
          <a:bodyPr>
            <a:normAutofit/>
          </a:bodyPr>
          <a:lstStyle/>
          <a:p>
            <a:pPr algn="just" eaLnBrk="1" hangingPunct="1">
              <a:lnSpc>
                <a:spcPct val="130000"/>
              </a:lnSpc>
            </a:pPr>
            <a:r>
              <a:rPr lang="en-US" altLang="en-US" sz="2000" b="1" dirty="0"/>
              <a:t>Regression analysis: </a:t>
            </a:r>
            <a:r>
              <a:rPr lang="en-US" altLang="en-US" sz="2000" dirty="0"/>
              <a:t>A collective name for techniques for the modeling and analysis of numerical data consisting of values of a </a:t>
            </a:r>
            <a:r>
              <a:rPr lang="en-US" altLang="en-US" sz="2000" b="1" i="1" dirty="0"/>
              <a:t>dependent variable</a:t>
            </a:r>
            <a:r>
              <a:rPr lang="en-US" altLang="en-US" sz="2000" b="1" dirty="0"/>
              <a:t> </a:t>
            </a:r>
            <a:r>
              <a:rPr lang="en-US" altLang="en-US" sz="2000" dirty="0"/>
              <a:t>(also called </a:t>
            </a:r>
            <a:r>
              <a:rPr lang="en-US" altLang="en-US" sz="2000" b="1" i="1" dirty="0"/>
              <a:t>response variable</a:t>
            </a:r>
            <a:r>
              <a:rPr lang="en-US" altLang="en-US" sz="2000" b="1" dirty="0"/>
              <a:t> </a:t>
            </a:r>
            <a:r>
              <a:rPr lang="en-US" altLang="en-US" sz="2000" dirty="0"/>
              <a:t>or </a:t>
            </a:r>
            <a:r>
              <a:rPr lang="en-US" altLang="en-US" sz="2000" i="1" dirty="0"/>
              <a:t>measurement</a:t>
            </a:r>
            <a:r>
              <a:rPr lang="en-US" altLang="en-US" sz="2000" dirty="0"/>
              <a:t>) and of one or more </a:t>
            </a:r>
            <a:r>
              <a:rPr lang="en-US" altLang="en-US" sz="2000" i="1" dirty="0"/>
              <a:t>independent variables</a:t>
            </a:r>
            <a:r>
              <a:rPr lang="en-US" altLang="en-US" sz="2000" dirty="0"/>
              <a:t> (aka. </a:t>
            </a:r>
            <a:r>
              <a:rPr lang="en-US" altLang="en-US" sz="2000" b="1" i="1" dirty="0"/>
              <a:t>explanatory variables</a:t>
            </a:r>
            <a:r>
              <a:rPr lang="en-US" altLang="en-US" sz="2000" b="1" dirty="0"/>
              <a:t> </a:t>
            </a:r>
            <a:r>
              <a:rPr lang="en-US" altLang="en-US" sz="2000" dirty="0"/>
              <a:t>or </a:t>
            </a:r>
            <a:r>
              <a:rPr lang="en-US" altLang="en-US" sz="2000" b="1" i="1" dirty="0"/>
              <a:t>predictors</a:t>
            </a:r>
            <a:r>
              <a:rPr lang="en-US" altLang="en-US" sz="2000" dirty="0"/>
              <a:t>)</a:t>
            </a:r>
          </a:p>
          <a:p>
            <a:pPr algn="just" eaLnBrk="1" hangingPunct="1">
              <a:lnSpc>
                <a:spcPct val="130000"/>
              </a:lnSpc>
            </a:pPr>
            <a:r>
              <a:rPr lang="en-US" altLang="en-US" sz="2000" dirty="0"/>
              <a:t>The parameters are estimated so as to give a "</a:t>
            </a:r>
            <a:r>
              <a:rPr lang="en-US" altLang="en-US" sz="2000" b="1" dirty="0"/>
              <a:t>best fit</a:t>
            </a:r>
            <a:r>
              <a:rPr lang="en-US" altLang="en-US" sz="2000" dirty="0"/>
              <a:t>" of the data</a:t>
            </a:r>
          </a:p>
          <a:p>
            <a:pPr algn="just" eaLnBrk="1" hangingPunct="1">
              <a:lnSpc>
                <a:spcPct val="130000"/>
              </a:lnSpc>
            </a:pPr>
            <a:r>
              <a:rPr lang="en-US" altLang="en-US" sz="2000" dirty="0"/>
              <a:t>Most commonly the best fit is evaluated by using the </a:t>
            </a:r>
            <a:r>
              <a:rPr lang="en-US" altLang="en-US" sz="2000" b="1" i="1" dirty="0"/>
              <a:t>least squares method</a:t>
            </a:r>
            <a:r>
              <a:rPr lang="en-US" altLang="en-US" sz="2000" dirty="0"/>
              <a:t>, but other criteria have also been used</a:t>
            </a:r>
          </a:p>
        </p:txBody>
      </p:sp>
      <p:sp>
        <p:nvSpPr>
          <p:cNvPr id="78853" name="Rectangle 31">
            <a:extLst>
              <a:ext uri="{FF2B5EF4-FFF2-40B4-BE49-F238E27FC236}">
                <a16:creationId xmlns:a16="http://schemas.microsoft.com/office/drawing/2014/main" id="{0CA0BFC5-FB14-0141-ACCB-BD895BC32542}"/>
              </a:ext>
            </a:extLst>
          </p:cNvPr>
          <p:cNvSpPr>
            <a:spLocks noGrp="1" noChangeArrowheads="1"/>
          </p:cNvSpPr>
          <p:nvPr>
            <p:ph sz="half" idx="2"/>
          </p:nvPr>
        </p:nvSpPr>
        <p:spPr>
          <a:xfrm>
            <a:off x="7010400" y="4444658"/>
            <a:ext cx="3810000" cy="2286000"/>
          </a:xfrm>
        </p:spPr>
        <p:txBody>
          <a:bodyPr>
            <a:normAutofit/>
          </a:bodyPr>
          <a:lstStyle/>
          <a:p>
            <a:pPr algn="just" eaLnBrk="1" hangingPunct="1">
              <a:lnSpc>
                <a:spcPct val="110000"/>
              </a:lnSpc>
            </a:pPr>
            <a:r>
              <a:rPr lang="en-US" altLang="en-US" sz="2000" dirty="0"/>
              <a:t>Used for prediction (including forecasting of time-series data), inference, hypothesis testing, and modeling of causal relationships</a:t>
            </a:r>
            <a:endParaRPr lang="en-US" altLang="en-US" sz="2400" dirty="0"/>
          </a:p>
        </p:txBody>
      </p:sp>
      <p:sp>
        <p:nvSpPr>
          <p:cNvPr id="78850" name="Rectangle 2061">
            <a:extLst>
              <a:ext uri="{FF2B5EF4-FFF2-40B4-BE49-F238E27FC236}">
                <a16:creationId xmlns:a16="http://schemas.microsoft.com/office/drawing/2014/main" id="{F54EFE1E-AEB0-ED47-9D01-993AA05BD6C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62E5E88D-D9C4-BA4F-9036-4CF92DA45F14}" type="slidenum">
              <a:rPr lang="en-US" altLang="en-US" sz="1200"/>
              <a:pPr>
                <a:spcBef>
                  <a:spcPct val="0"/>
                </a:spcBef>
                <a:buClrTx/>
                <a:buSzTx/>
                <a:buFontTx/>
                <a:buNone/>
              </a:pPr>
              <a:t>51</a:t>
            </a:fld>
            <a:endParaRPr lang="en-US" altLang="en-US" sz="1200"/>
          </a:p>
        </p:txBody>
      </p:sp>
      <p:sp>
        <p:nvSpPr>
          <p:cNvPr id="78854" name="Text Box 20">
            <a:extLst>
              <a:ext uri="{FF2B5EF4-FFF2-40B4-BE49-F238E27FC236}">
                <a16:creationId xmlns:a16="http://schemas.microsoft.com/office/drawing/2014/main" id="{9C808EB3-BDEA-D849-B841-7DE31AC9BF52}"/>
              </a:ext>
            </a:extLst>
          </p:cNvPr>
          <p:cNvSpPr txBox="1">
            <a:spLocks noChangeArrowheads="1"/>
          </p:cNvSpPr>
          <p:nvPr/>
        </p:nvSpPr>
        <p:spPr bwMode="auto">
          <a:xfrm>
            <a:off x="7237111" y="1341437"/>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dirty="0">
                <a:latin typeface="Times New Roman" panose="02020603050405020304" pitchFamily="18" charset="0"/>
              </a:rPr>
              <a:t>y</a:t>
            </a:r>
          </a:p>
        </p:txBody>
      </p:sp>
      <p:grpSp>
        <p:nvGrpSpPr>
          <p:cNvPr id="78855" name="Group 30">
            <a:extLst>
              <a:ext uri="{FF2B5EF4-FFF2-40B4-BE49-F238E27FC236}">
                <a16:creationId xmlns:a16="http://schemas.microsoft.com/office/drawing/2014/main" id="{08217643-4A7E-A143-82DC-96744360ECC2}"/>
              </a:ext>
            </a:extLst>
          </p:cNvPr>
          <p:cNvGrpSpPr>
            <a:grpSpLocks/>
          </p:cNvGrpSpPr>
          <p:nvPr/>
        </p:nvGrpSpPr>
        <p:grpSpPr bwMode="auto">
          <a:xfrm>
            <a:off x="7237111" y="1314377"/>
            <a:ext cx="3363913" cy="3175000"/>
            <a:chOff x="3456" y="64"/>
            <a:chExt cx="2119" cy="2000"/>
          </a:xfrm>
        </p:grpSpPr>
        <p:sp>
          <p:nvSpPr>
            <p:cNvPr id="78856" name="Line 3">
              <a:extLst>
                <a:ext uri="{FF2B5EF4-FFF2-40B4-BE49-F238E27FC236}">
                  <a16:creationId xmlns:a16="http://schemas.microsoft.com/office/drawing/2014/main" id="{8316A3AC-217F-C047-9B94-F92D6EBCCA3E}"/>
                </a:ext>
              </a:extLst>
            </p:cNvPr>
            <p:cNvSpPr>
              <a:spLocks noChangeShapeType="1"/>
            </p:cNvSpPr>
            <p:nvPr/>
          </p:nvSpPr>
          <p:spPr bwMode="auto">
            <a:xfrm flipV="1">
              <a:off x="3456" y="1776"/>
              <a:ext cx="20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57" name="Line 4">
              <a:extLst>
                <a:ext uri="{FF2B5EF4-FFF2-40B4-BE49-F238E27FC236}">
                  <a16:creationId xmlns:a16="http://schemas.microsoft.com/office/drawing/2014/main" id="{6AB0F0A0-0EC8-A94C-BFEA-9885EF58C820}"/>
                </a:ext>
              </a:extLst>
            </p:cNvPr>
            <p:cNvSpPr>
              <a:spLocks noChangeShapeType="1"/>
            </p:cNvSpPr>
            <p:nvPr/>
          </p:nvSpPr>
          <p:spPr bwMode="auto">
            <a:xfrm flipV="1">
              <a:off x="3648" y="64"/>
              <a:ext cx="1" cy="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58" name="Oval 5">
              <a:extLst>
                <a:ext uri="{FF2B5EF4-FFF2-40B4-BE49-F238E27FC236}">
                  <a16:creationId xmlns:a16="http://schemas.microsoft.com/office/drawing/2014/main" id="{914D014B-BFC4-3F49-AE66-E5721E41F003}"/>
                </a:ext>
              </a:extLst>
            </p:cNvPr>
            <p:cNvSpPr>
              <a:spLocks noChangeArrowheads="1"/>
            </p:cNvSpPr>
            <p:nvPr/>
          </p:nvSpPr>
          <p:spPr bwMode="auto">
            <a:xfrm flipV="1">
              <a:off x="4522" y="1116"/>
              <a:ext cx="27" cy="2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8859" name="Oval 6">
              <a:extLst>
                <a:ext uri="{FF2B5EF4-FFF2-40B4-BE49-F238E27FC236}">
                  <a16:creationId xmlns:a16="http://schemas.microsoft.com/office/drawing/2014/main" id="{446490D4-702F-7743-BC4D-4CCBEABEA80E}"/>
                </a:ext>
              </a:extLst>
            </p:cNvPr>
            <p:cNvSpPr>
              <a:spLocks noChangeArrowheads="1"/>
            </p:cNvSpPr>
            <p:nvPr/>
          </p:nvSpPr>
          <p:spPr bwMode="auto">
            <a:xfrm flipV="1">
              <a:off x="4259" y="1182"/>
              <a:ext cx="27" cy="2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8860" name="Oval 7">
              <a:extLst>
                <a:ext uri="{FF2B5EF4-FFF2-40B4-BE49-F238E27FC236}">
                  <a16:creationId xmlns:a16="http://schemas.microsoft.com/office/drawing/2014/main" id="{2E88294D-2538-734F-AF1C-EF6202682CEA}"/>
                </a:ext>
              </a:extLst>
            </p:cNvPr>
            <p:cNvSpPr>
              <a:spLocks noChangeArrowheads="1"/>
            </p:cNvSpPr>
            <p:nvPr/>
          </p:nvSpPr>
          <p:spPr bwMode="auto">
            <a:xfrm flipV="1">
              <a:off x="4149" y="600"/>
              <a:ext cx="27" cy="2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8861" name="Oval 8">
              <a:extLst>
                <a:ext uri="{FF2B5EF4-FFF2-40B4-BE49-F238E27FC236}">
                  <a16:creationId xmlns:a16="http://schemas.microsoft.com/office/drawing/2014/main" id="{24E4845C-3982-254B-874A-C99D82A9AB49}"/>
                </a:ext>
              </a:extLst>
            </p:cNvPr>
            <p:cNvSpPr>
              <a:spLocks noChangeArrowheads="1"/>
            </p:cNvSpPr>
            <p:nvPr/>
          </p:nvSpPr>
          <p:spPr bwMode="auto">
            <a:xfrm flipV="1">
              <a:off x="4039" y="1477"/>
              <a:ext cx="27" cy="2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8862" name="Oval 9">
              <a:extLst>
                <a:ext uri="{FF2B5EF4-FFF2-40B4-BE49-F238E27FC236}">
                  <a16:creationId xmlns:a16="http://schemas.microsoft.com/office/drawing/2014/main" id="{C047976A-ABF7-DC4B-9AB4-D9E1F2B69A03}"/>
                </a:ext>
              </a:extLst>
            </p:cNvPr>
            <p:cNvSpPr>
              <a:spLocks noChangeArrowheads="1"/>
            </p:cNvSpPr>
            <p:nvPr/>
          </p:nvSpPr>
          <p:spPr bwMode="auto">
            <a:xfrm flipV="1">
              <a:off x="4588" y="894"/>
              <a:ext cx="27" cy="2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8863" name="Oval 10">
              <a:extLst>
                <a:ext uri="{FF2B5EF4-FFF2-40B4-BE49-F238E27FC236}">
                  <a16:creationId xmlns:a16="http://schemas.microsoft.com/office/drawing/2014/main" id="{79BFEB36-9EEA-4847-B73A-ECEE42F2F385}"/>
                </a:ext>
              </a:extLst>
            </p:cNvPr>
            <p:cNvSpPr>
              <a:spLocks noChangeArrowheads="1"/>
            </p:cNvSpPr>
            <p:nvPr/>
          </p:nvSpPr>
          <p:spPr bwMode="auto">
            <a:xfrm flipV="1">
              <a:off x="4715" y="722"/>
              <a:ext cx="27" cy="2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8864" name="Oval 11">
              <a:extLst>
                <a:ext uri="{FF2B5EF4-FFF2-40B4-BE49-F238E27FC236}">
                  <a16:creationId xmlns:a16="http://schemas.microsoft.com/office/drawing/2014/main" id="{C6C851BB-51BD-D945-B422-AE59873FF712}"/>
                </a:ext>
              </a:extLst>
            </p:cNvPr>
            <p:cNvSpPr>
              <a:spLocks noChangeArrowheads="1"/>
            </p:cNvSpPr>
            <p:nvPr/>
          </p:nvSpPr>
          <p:spPr bwMode="auto">
            <a:xfrm flipV="1">
              <a:off x="3813" y="1538"/>
              <a:ext cx="27" cy="2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8865" name="Oval 12">
              <a:extLst>
                <a:ext uri="{FF2B5EF4-FFF2-40B4-BE49-F238E27FC236}">
                  <a16:creationId xmlns:a16="http://schemas.microsoft.com/office/drawing/2014/main" id="{C9FBB5C1-FC8D-6D4F-A615-8090982EB919}"/>
                </a:ext>
              </a:extLst>
            </p:cNvPr>
            <p:cNvSpPr>
              <a:spLocks noChangeArrowheads="1"/>
            </p:cNvSpPr>
            <p:nvPr/>
          </p:nvSpPr>
          <p:spPr bwMode="auto">
            <a:xfrm flipV="1">
              <a:off x="4917" y="719"/>
              <a:ext cx="27" cy="2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8866" name="Oval 13">
              <a:extLst>
                <a:ext uri="{FF2B5EF4-FFF2-40B4-BE49-F238E27FC236}">
                  <a16:creationId xmlns:a16="http://schemas.microsoft.com/office/drawing/2014/main" id="{A48EC529-5710-3E4F-B61E-7191E648AB03}"/>
                </a:ext>
              </a:extLst>
            </p:cNvPr>
            <p:cNvSpPr>
              <a:spLocks noChangeArrowheads="1"/>
            </p:cNvSpPr>
            <p:nvPr/>
          </p:nvSpPr>
          <p:spPr bwMode="auto">
            <a:xfrm flipV="1">
              <a:off x="4930" y="568"/>
              <a:ext cx="27" cy="2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8867" name="Oval 14">
              <a:extLst>
                <a:ext uri="{FF2B5EF4-FFF2-40B4-BE49-F238E27FC236}">
                  <a16:creationId xmlns:a16="http://schemas.microsoft.com/office/drawing/2014/main" id="{A9C27C5B-A3B4-B147-9FDB-92A9918AA1B7}"/>
                </a:ext>
              </a:extLst>
            </p:cNvPr>
            <p:cNvSpPr>
              <a:spLocks noChangeArrowheads="1"/>
            </p:cNvSpPr>
            <p:nvPr/>
          </p:nvSpPr>
          <p:spPr bwMode="auto">
            <a:xfrm flipV="1">
              <a:off x="5191" y="551"/>
              <a:ext cx="27" cy="2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8868" name="Oval 15">
              <a:extLst>
                <a:ext uri="{FF2B5EF4-FFF2-40B4-BE49-F238E27FC236}">
                  <a16:creationId xmlns:a16="http://schemas.microsoft.com/office/drawing/2014/main" id="{01298BE5-1FB8-104F-9765-0A8221FA8A02}"/>
                </a:ext>
              </a:extLst>
            </p:cNvPr>
            <p:cNvSpPr>
              <a:spLocks noChangeArrowheads="1"/>
            </p:cNvSpPr>
            <p:nvPr/>
          </p:nvSpPr>
          <p:spPr bwMode="auto">
            <a:xfrm flipV="1">
              <a:off x="3785" y="1706"/>
              <a:ext cx="27" cy="2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8869" name="Oval 16">
              <a:extLst>
                <a:ext uri="{FF2B5EF4-FFF2-40B4-BE49-F238E27FC236}">
                  <a16:creationId xmlns:a16="http://schemas.microsoft.com/office/drawing/2014/main" id="{1D16E5A7-1E6B-C644-84D8-0839115B3C20}"/>
                </a:ext>
              </a:extLst>
            </p:cNvPr>
            <p:cNvSpPr>
              <a:spLocks noChangeArrowheads="1"/>
            </p:cNvSpPr>
            <p:nvPr/>
          </p:nvSpPr>
          <p:spPr bwMode="auto">
            <a:xfrm flipV="1">
              <a:off x="5178" y="393"/>
              <a:ext cx="27" cy="2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8870" name="Oval 17">
              <a:extLst>
                <a:ext uri="{FF2B5EF4-FFF2-40B4-BE49-F238E27FC236}">
                  <a16:creationId xmlns:a16="http://schemas.microsoft.com/office/drawing/2014/main" id="{812E7F17-1007-0C4F-B1DC-08748E783249}"/>
                </a:ext>
              </a:extLst>
            </p:cNvPr>
            <p:cNvSpPr>
              <a:spLocks noChangeArrowheads="1"/>
            </p:cNvSpPr>
            <p:nvPr/>
          </p:nvSpPr>
          <p:spPr bwMode="auto">
            <a:xfrm flipV="1">
              <a:off x="5386" y="314"/>
              <a:ext cx="27" cy="2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8871" name="Line 18">
              <a:extLst>
                <a:ext uri="{FF2B5EF4-FFF2-40B4-BE49-F238E27FC236}">
                  <a16:creationId xmlns:a16="http://schemas.microsoft.com/office/drawing/2014/main" id="{3BBA4008-30CA-E04D-A7D1-A61B45E5DEC5}"/>
                </a:ext>
              </a:extLst>
            </p:cNvPr>
            <p:cNvSpPr>
              <a:spLocks noChangeShapeType="1"/>
            </p:cNvSpPr>
            <p:nvPr/>
          </p:nvSpPr>
          <p:spPr bwMode="auto">
            <a:xfrm flipV="1">
              <a:off x="3638" y="259"/>
              <a:ext cx="1831" cy="143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72" name="Text Box 19">
              <a:extLst>
                <a:ext uri="{FF2B5EF4-FFF2-40B4-BE49-F238E27FC236}">
                  <a16:creationId xmlns:a16="http://schemas.microsoft.com/office/drawing/2014/main" id="{40BAE6BD-4691-264A-8965-33A23F159B31}"/>
                </a:ext>
              </a:extLst>
            </p:cNvPr>
            <p:cNvSpPr txBox="1">
              <a:spLocks noChangeArrowheads="1"/>
            </p:cNvSpPr>
            <p:nvPr/>
          </p:nvSpPr>
          <p:spPr bwMode="auto">
            <a:xfrm>
              <a:off x="5328" y="172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x</a:t>
              </a:r>
            </a:p>
          </p:txBody>
        </p:sp>
        <p:sp>
          <p:nvSpPr>
            <p:cNvPr id="78873" name="Text Box 21">
              <a:extLst>
                <a:ext uri="{FF2B5EF4-FFF2-40B4-BE49-F238E27FC236}">
                  <a16:creationId xmlns:a16="http://schemas.microsoft.com/office/drawing/2014/main" id="{24B81747-ADF7-BF43-A7ED-C7A4159D1344}"/>
                </a:ext>
              </a:extLst>
            </p:cNvPr>
            <p:cNvSpPr txBox="1">
              <a:spLocks noChangeArrowheads="1"/>
            </p:cNvSpPr>
            <p:nvPr/>
          </p:nvSpPr>
          <p:spPr bwMode="auto">
            <a:xfrm>
              <a:off x="4763" y="1063"/>
              <a:ext cx="8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y = x + 1</a:t>
              </a:r>
            </a:p>
          </p:txBody>
        </p:sp>
        <p:sp>
          <p:nvSpPr>
            <p:cNvPr id="78874" name="Line 22">
              <a:extLst>
                <a:ext uri="{FF2B5EF4-FFF2-40B4-BE49-F238E27FC236}">
                  <a16:creationId xmlns:a16="http://schemas.microsoft.com/office/drawing/2014/main" id="{28EABFC2-75EB-C84F-AADC-6B57B08DCF1E}"/>
                </a:ext>
              </a:extLst>
            </p:cNvPr>
            <p:cNvSpPr>
              <a:spLocks noChangeShapeType="1"/>
            </p:cNvSpPr>
            <p:nvPr/>
          </p:nvSpPr>
          <p:spPr bwMode="auto">
            <a:xfrm>
              <a:off x="4163" y="609"/>
              <a:ext cx="0" cy="1203"/>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8875" name="Line 23">
              <a:extLst>
                <a:ext uri="{FF2B5EF4-FFF2-40B4-BE49-F238E27FC236}">
                  <a16:creationId xmlns:a16="http://schemas.microsoft.com/office/drawing/2014/main" id="{8F46FB01-49E9-C44A-B0C4-BCB880A92175}"/>
                </a:ext>
              </a:extLst>
            </p:cNvPr>
            <p:cNvSpPr>
              <a:spLocks noChangeShapeType="1"/>
            </p:cNvSpPr>
            <p:nvPr/>
          </p:nvSpPr>
          <p:spPr bwMode="auto">
            <a:xfrm flipH="1">
              <a:off x="3649" y="619"/>
              <a:ext cx="504" cy="0"/>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8876" name="Line 24">
              <a:extLst>
                <a:ext uri="{FF2B5EF4-FFF2-40B4-BE49-F238E27FC236}">
                  <a16:creationId xmlns:a16="http://schemas.microsoft.com/office/drawing/2014/main" id="{D78DFD02-70F5-3A46-99F7-6834E2B73317}"/>
                </a:ext>
              </a:extLst>
            </p:cNvPr>
            <p:cNvSpPr>
              <a:spLocks noChangeShapeType="1"/>
            </p:cNvSpPr>
            <p:nvPr/>
          </p:nvSpPr>
          <p:spPr bwMode="auto">
            <a:xfrm flipH="1">
              <a:off x="3639" y="1256"/>
              <a:ext cx="514" cy="0"/>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8877" name="Text Box 25">
              <a:extLst>
                <a:ext uri="{FF2B5EF4-FFF2-40B4-BE49-F238E27FC236}">
                  <a16:creationId xmlns:a16="http://schemas.microsoft.com/office/drawing/2014/main" id="{70D8CFE9-A096-F34B-A55E-A0F7C5C567AD}"/>
                </a:ext>
              </a:extLst>
            </p:cNvPr>
            <p:cNvSpPr txBox="1">
              <a:spLocks noChangeArrowheads="1"/>
            </p:cNvSpPr>
            <p:nvPr/>
          </p:nvSpPr>
          <p:spPr bwMode="auto">
            <a:xfrm>
              <a:off x="4115" y="1814"/>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X1</a:t>
              </a:r>
            </a:p>
          </p:txBody>
        </p:sp>
        <p:sp>
          <p:nvSpPr>
            <p:cNvPr id="78878" name="Text Box 26">
              <a:extLst>
                <a:ext uri="{FF2B5EF4-FFF2-40B4-BE49-F238E27FC236}">
                  <a16:creationId xmlns:a16="http://schemas.microsoft.com/office/drawing/2014/main" id="{A141ED92-4920-2D4C-AF11-1953D003DA15}"/>
                </a:ext>
              </a:extLst>
            </p:cNvPr>
            <p:cNvSpPr txBox="1">
              <a:spLocks noChangeArrowheads="1"/>
            </p:cNvSpPr>
            <p:nvPr/>
          </p:nvSpPr>
          <p:spPr bwMode="auto">
            <a:xfrm>
              <a:off x="3600" y="432"/>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Y1</a:t>
              </a:r>
            </a:p>
          </p:txBody>
        </p:sp>
        <p:sp>
          <p:nvSpPr>
            <p:cNvPr id="78879" name="Text Box 27">
              <a:extLst>
                <a:ext uri="{FF2B5EF4-FFF2-40B4-BE49-F238E27FC236}">
                  <a16:creationId xmlns:a16="http://schemas.microsoft.com/office/drawing/2014/main" id="{4284D150-5611-DE4E-9448-70AD2F27C558}"/>
                </a:ext>
              </a:extLst>
            </p:cNvPr>
            <p:cNvSpPr txBox="1">
              <a:spLocks noChangeArrowheads="1"/>
            </p:cNvSpPr>
            <p:nvPr/>
          </p:nvSpPr>
          <p:spPr bwMode="auto">
            <a:xfrm>
              <a:off x="3619" y="1008"/>
              <a:ext cx="3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Y1’</a:t>
              </a:r>
            </a:p>
          </p:txBody>
        </p:sp>
      </p:grpSp>
      <p:sp>
        <p:nvSpPr>
          <p:cNvPr id="32" name="Rectangle 31">
            <a:extLst>
              <a:ext uri="{FF2B5EF4-FFF2-40B4-BE49-F238E27FC236}">
                <a16:creationId xmlns:a16="http://schemas.microsoft.com/office/drawing/2014/main" id="{0066C0A1-7407-4FC9-8B24-C8BB96CB6758}"/>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 name="Straight Connector 32">
            <a:extLst>
              <a:ext uri="{FF2B5EF4-FFF2-40B4-BE49-F238E27FC236}">
                <a16:creationId xmlns:a16="http://schemas.microsoft.com/office/drawing/2014/main" id="{8AC2AE9D-294E-4E5B-95CE-7FDCB0CAC461}"/>
              </a:ext>
            </a:extLst>
          </p:cNvPr>
          <p:cNvCxnSpPr/>
          <p:nvPr/>
        </p:nvCxnSpPr>
        <p:spPr>
          <a:xfrm>
            <a:off x="166262" y="946616"/>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4526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3">
            <a:extLst>
              <a:ext uri="{FF2B5EF4-FFF2-40B4-BE49-F238E27FC236}">
                <a16:creationId xmlns:a16="http://schemas.microsoft.com/office/drawing/2014/main" id="{EB2C18A9-E1A3-7D43-A668-CB5F1477650C}"/>
              </a:ext>
            </a:extLst>
          </p:cNvPr>
          <p:cNvSpPr>
            <a:spLocks noGrp="1" noChangeArrowheads="1"/>
          </p:cNvSpPr>
          <p:nvPr>
            <p:ph type="title"/>
          </p:nvPr>
        </p:nvSpPr>
        <p:spPr>
          <a:xfrm>
            <a:off x="220312" y="227742"/>
            <a:ext cx="11887201" cy="838200"/>
          </a:xfrm>
          <a:noFill/>
        </p:spPr>
        <p:txBody>
          <a:bodyPr vert="horz" lIns="92075" tIns="46038" rIns="92075" bIns="46038" rtlCol="0" anchor="ctr">
            <a:normAutofit fontScale="90000"/>
          </a:bodyPr>
          <a:lstStyle/>
          <a:p>
            <a:pPr eaLnBrk="1" hangingPunct="1"/>
            <a:r>
              <a:rPr lang="en-US" altLang="en-US" b="1" dirty="0"/>
              <a:t>Parametric methods : Regress Analysis and Log-Linear Models</a:t>
            </a:r>
            <a:endParaRPr lang="en-US" altLang="en-US" sz="2400" b="1" dirty="0"/>
          </a:p>
        </p:txBody>
      </p:sp>
      <p:sp>
        <p:nvSpPr>
          <p:cNvPr id="80899" name="Rectangle 2">
            <a:extLst>
              <a:ext uri="{FF2B5EF4-FFF2-40B4-BE49-F238E27FC236}">
                <a16:creationId xmlns:a16="http://schemas.microsoft.com/office/drawing/2014/main" id="{4CF01504-1A1E-9949-A0E5-57ECD430234D}"/>
              </a:ext>
            </a:extLst>
          </p:cNvPr>
          <p:cNvSpPr>
            <a:spLocks noGrp="1" noChangeArrowheads="1"/>
          </p:cNvSpPr>
          <p:nvPr>
            <p:ph idx="1"/>
          </p:nvPr>
        </p:nvSpPr>
        <p:spPr>
          <a:xfrm>
            <a:off x="1101810" y="1082246"/>
            <a:ext cx="10124207" cy="5257800"/>
          </a:xfrm>
          <a:noFill/>
        </p:spPr>
        <p:txBody>
          <a:bodyPr vert="horz" lIns="92075" tIns="46038" rIns="92075" bIns="46038" rtlCol="0">
            <a:normAutofit/>
          </a:bodyPr>
          <a:lstStyle/>
          <a:p>
            <a:pPr algn="just" eaLnBrk="1" hangingPunct="1">
              <a:lnSpc>
                <a:spcPct val="120000"/>
              </a:lnSpc>
            </a:pPr>
            <a:r>
              <a:rPr lang="en-US" altLang="en-US" sz="2000" b="1" u="sng" dirty="0"/>
              <a:t>Linear regression</a:t>
            </a:r>
            <a:r>
              <a:rPr lang="en-US" altLang="en-US" sz="2000" dirty="0"/>
              <a:t>: </a:t>
            </a:r>
            <a:r>
              <a:rPr lang="en-US" altLang="en-US" sz="2000" i="1" dirty="0"/>
              <a:t>Y = </a:t>
            </a:r>
            <a:r>
              <a:rPr lang="en-US" altLang="en-US" sz="2000" i="1" dirty="0">
                <a:sym typeface="Symbol" pitchFamily="2" charset="2"/>
              </a:rPr>
              <a:t>w X + b</a:t>
            </a:r>
            <a:endParaRPr lang="en-US" altLang="en-US" sz="2000" i="1" dirty="0"/>
          </a:p>
          <a:p>
            <a:pPr lvl="1" algn="just" eaLnBrk="1" hangingPunct="1">
              <a:lnSpc>
                <a:spcPct val="120000"/>
              </a:lnSpc>
            </a:pPr>
            <a:r>
              <a:rPr lang="en-US" altLang="en-US" sz="2000" dirty="0"/>
              <a:t>Two regression coefficients, </a:t>
            </a:r>
            <a:r>
              <a:rPr lang="en-US" altLang="en-US" sz="2000" i="1" dirty="0">
                <a:sym typeface="Symbol" pitchFamily="2" charset="2"/>
              </a:rPr>
              <a:t>w</a:t>
            </a:r>
            <a:r>
              <a:rPr lang="en-US" altLang="en-US" sz="2000" dirty="0">
                <a:sym typeface="Symbol" pitchFamily="2" charset="2"/>
              </a:rPr>
              <a:t> and </a:t>
            </a:r>
            <a:r>
              <a:rPr lang="en-US" altLang="en-US" sz="2000" i="1" dirty="0">
                <a:sym typeface="Symbol" pitchFamily="2" charset="2"/>
              </a:rPr>
              <a:t>b,</a:t>
            </a:r>
            <a:r>
              <a:rPr lang="en-US" altLang="en-US" sz="2000" dirty="0"/>
              <a:t> specify the line and are to be estimated by using the data at hand</a:t>
            </a:r>
          </a:p>
          <a:p>
            <a:pPr lvl="1" algn="just" eaLnBrk="1" hangingPunct="1">
              <a:lnSpc>
                <a:spcPct val="120000"/>
              </a:lnSpc>
            </a:pPr>
            <a:r>
              <a:rPr lang="en-US" altLang="en-US" sz="2000" dirty="0"/>
              <a:t>Using the least squares criterion to the known values of </a:t>
            </a:r>
            <a:r>
              <a:rPr lang="en-US" altLang="en-US" sz="2000" i="1" dirty="0"/>
              <a:t>Y</a:t>
            </a:r>
            <a:r>
              <a:rPr lang="en-US" altLang="en-US" sz="2000" i="1" baseline="-25000" dirty="0"/>
              <a:t>1</a:t>
            </a:r>
            <a:r>
              <a:rPr lang="en-US" altLang="en-US" sz="2000" i="1" dirty="0"/>
              <a:t>, Y</a:t>
            </a:r>
            <a:r>
              <a:rPr lang="en-US" altLang="en-US" sz="2000" i="1" baseline="-25000" dirty="0"/>
              <a:t>2</a:t>
            </a:r>
            <a:r>
              <a:rPr lang="en-US" altLang="en-US" sz="2000" i="1" dirty="0"/>
              <a:t>, …, X</a:t>
            </a:r>
            <a:r>
              <a:rPr lang="en-US" altLang="en-US" sz="2000" i="1" baseline="-25000" dirty="0"/>
              <a:t>1</a:t>
            </a:r>
            <a:r>
              <a:rPr lang="en-US" altLang="en-US" sz="2000" i="1" dirty="0"/>
              <a:t>, X</a:t>
            </a:r>
            <a:r>
              <a:rPr lang="en-US" altLang="en-US" sz="2000" i="1" baseline="-25000" dirty="0"/>
              <a:t>2</a:t>
            </a:r>
            <a:r>
              <a:rPr lang="en-US" altLang="en-US" sz="2000" i="1" dirty="0"/>
              <a:t>, ….</a:t>
            </a:r>
          </a:p>
          <a:p>
            <a:pPr algn="just" eaLnBrk="1" hangingPunct="1">
              <a:lnSpc>
                <a:spcPct val="120000"/>
              </a:lnSpc>
            </a:pPr>
            <a:r>
              <a:rPr lang="en-US" altLang="en-US" sz="2000" b="1" u="sng" dirty="0"/>
              <a:t>Multiple regression</a:t>
            </a:r>
            <a:r>
              <a:rPr lang="en-US" altLang="en-US" sz="2000" dirty="0"/>
              <a:t>: </a:t>
            </a:r>
            <a:r>
              <a:rPr lang="en-US" altLang="en-US" sz="2000" i="1" dirty="0"/>
              <a:t>Y = b</a:t>
            </a:r>
            <a:r>
              <a:rPr lang="en-US" altLang="en-US" sz="2000" i="1" baseline="-25000" dirty="0"/>
              <a:t>0</a:t>
            </a:r>
            <a:r>
              <a:rPr lang="en-US" altLang="en-US" sz="2000" i="1" dirty="0"/>
              <a:t> + b</a:t>
            </a:r>
            <a:r>
              <a:rPr lang="en-US" altLang="en-US" sz="2000" i="1" baseline="-25000" dirty="0"/>
              <a:t>1</a:t>
            </a:r>
            <a:r>
              <a:rPr lang="en-US" altLang="en-US" sz="2000" i="1" dirty="0"/>
              <a:t> X</a:t>
            </a:r>
            <a:r>
              <a:rPr lang="en-US" altLang="en-US" sz="2000" i="1" baseline="-25000" dirty="0"/>
              <a:t>1</a:t>
            </a:r>
            <a:r>
              <a:rPr lang="en-US" altLang="en-US" sz="2000" i="1" dirty="0"/>
              <a:t> + b</a:t>
            </a:r>
            <a:r>
              <a:rPr lang="en-US" altLang="en-US" sz="2000" i="1" baseline="-25000" dirty="0"/>
              <a:t>2</a:t>
            </a:r>
            <a:r>
              <a:rPr lang="en-US" altLang="en-US" sz="2000" i="1" dirty="0"/>
              <a:t> X</a:t>
            </a:r>
            <a:r>
              <a:rPr lang="en-US" altLang="en-US" sz="2000" i="1" baseline="-25000" dirty="0"/>
              <a:t>2</a:t>
            </a:r>
            <a:endParaRPr lang="en-US" altLang="en-US" sz="2000" i="1" dirty="0"/>
          </a:p>
          <a:p>
            <a:pPr lvl="1" algn="just" eaLnBrk="1" hangingPunct="1">
              <a:lnSpc>
                <a:spcPct val="120000"/>
              </a:lnSpc>
            </a:pPr>
            <a:r>
              <a:rPr lang="en-US" altLang="en-US" sz="2000" dirty="0"/>
              <a:t>Many nonlinear functions can be transformed into the above</a:t>
            </a:r>
          </a:p>
          <a:p>
            <a:pPr algn="just" eaLnBrk="1" hangingPunct="1">
              <a:lnSpc>
                <a:spcPct val="120000"/>
              </a:lnSpc>
            </a:pPr>
            <a:r>
              <a:rPr lang="en-US" altLang="en-US" sz="2000" b="1" u="sng" dirty="0"/>
              <a:t>Log-linear models</a:t>
            </a:r>
            <a:r>
              <a:rPr lang="en-US" altLang="en-US" sz="2000" b="1" dirty="0"/>
              <a:t>:</a:t>
            </a:r>
          </a:p>
          <a:p>
            <a:pPr lvl="1" algn="just" eaLnBrk="1" hangingPunct="1">
              <a:lnSpc>
                <a:spcPct val="120000"/>
              </a:lnSpc>
            </a:pPr>
            <a:r>
              <a:rPr lang="en-US" altLang="en-US" sz="2000" dirty="0"/>
              <a:t>Approximate discrete multidimensional probability distributions</a:t>
            </a:r>
          </a:p>
          <a:p>
            <a:pPr lvl="1" algn="just" eaLnBrk="1" hangingPunct="1">
              <a:lnSpc>
                <a:spcPct val="120000"/>
              </a:lnSpc>
            </a:pPr>
            <a:r>
              <a:rPr lang="en-US" altLang="en-US" sz="2000" dirty="0"/>
              <a:t>Estimate the probability of each point (tuple) in a multi-dimensional space for a set of discretized attributes, based on a smaller subset of dimensional combinations</a:t>
            </a:r>
          </a:p>
          <a:p>
            <a:pPr lvl="1" algn="just" eaLnBrk="1" hangingPunct="1">
              <a:lnSpc>
                <a:spcPct val="120000"/>
              </a:lnSpc>
            </a:pPr>
            <a:r>
              <a:rPr lang="en-US" altLang="en-US" sz="2000" dirty="0"/>
              <a:t>Useful for dimensionality reduction and data smoothing</a:t>
            </a:r>
            <a:endParaRPr lang="en-US" altLang="en-US" sz="2000" i="1" baseline="-25000" dirty="0"/>
          </a:p>
        </p:txBody>
      </p:sp>
      <p:sp>
        <p:nvSpPr>
          <p:cNvPr id="80898" name="Rectangle 2061">
            <a:extLst>
              <a:ext uri="{FF2B5EF4-FFF2-40B4-BE49-F238E27FC236}">
                <a16:creationId xmlns:a16="http://schemas.microsoft.com/office/drawing/2014/main" id="{6BA09222-04B3-1F48-8014-0957F5633A3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256A9DBF-4374-D146-B530-C491258B7BD4}" type="slidenum">
              <a:rPr lang="en-US" altLang="en-US" sz="1200"/>
              <a:pPr>
                <a:spcBef>
                  <a:spcPct val="0"/>
                </a:spcBef>
                <a:buClrTx/>
                <a:buSzTx/>
                <a:buFontTx/>
                <a:buNone/>
              </a:pPr>
              <a:t>52</a:t>
            </a:fld>
            <a:endParaRPr lang="en-US" altLang="en-US" sz="1200"/>
          </a:p>
        </p:txBody>
      </p:sp>
      <p:sp>
        <p:nvSpPr>
          <p:cNvPr id="5" name="Rectangle 4">
            <a:extLst>
              <a:ext uri="{FF2B5EF4-FFF2-40B4-BE49-F238E27FC236}">
                <a16:creationId xmlns:a16="http://schemas.microsoft.com/office/drawing/2014/main" id="{12B8538C-85FA-45E3-AE6A-0E00D59DBBE7}"/>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6C371F0F-F133-4605-9066-B339B8639EA1}"/>
              </a:ext>
            </a:extLst>
          </p:cNvPr>
          <p:cNvCxnSpPr/>
          <p:nvPr/>
        </p:nvCxnSpPr>
        <p:spPr>
          <a:xfrm>
            <a:off x="152399" y="1082246"/>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04281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a:extLst>
              <a:ext uri="{FF2B5EF4-FFF2-40B4-BE49-F238E27FC236}">
                <a16:creationId xmlns:a16="http://schemas.microsoft.com/office/drawing/2014/main" id="{7C4722C2-3CF5-7C44-B53F-20AA19BA3AF9}"/>
              </a:ext>
            </a:extLst>
          </p:cNvPr>
          <p:cNvSpPr>
            <a:spLocks noGrp="1" noChangeArrowheads="1"/>
          </p:cNvSpPr>
          <p:nvPr>
            <p:ph type="title"/>
          </p:nvPr>
        </p:nvSpPr>
        <p:spPr>
          <a:xfrm>
            <a:off x="293663" y="152400"/>
            <a:ext cx="9708466" cy="838200"/>
          </a:xfrm>
        </p:spPr>
        <p:txBody>
          <a:bodyPr>
            <a:normAutofit fontScale="90000"/>
          </a:bodyPr>
          <a:lstStyle/>
          <a:p>
            <a:pPr eaLnBrk="1" hangingPunct="1"/>
            <a:r>
              <a:rPr lang="en-US" altLang="en-US" b="1" dirty="0"/>
              <a:t>Nonparametric methods : Histogram Analysis</a:t>
            </a:r>
          </a:p>
        </p:txBody>
      </p:sp>
      <p:sp>
        <p:nvSpPr>
          <p:cNvPr id="82948" name="Rectangle 3">
            <a:extLst>
              <a:ext uri="{FF2B5EF4-FFF2-40B4-BE49-F238E27FC236}">
                <a16:creationId xmlns:a16="http://schemas.microsoft.com/office/drawing/2014/main" id="{38709E16-9962-0344-B5DF-29AC84311AE5}"/>
              </a:ext>
            </a:extLst>
          </p:cNvPr>
          <p:cNvSpPr>
            <a:spLocks noGrp="1" noChangeArrowheads="1"/>
          </p:cNvSpPr>
          <p:nvPr>
            <p:ph idx="1"/>
          </p:nvPr>
        </p:nvSpPr>
        <p:spPr>
          <a:xfrm>
            <a:off x="584887" y="1333500"/>
            <a:ext cx="4648200" cy="4191000"/>
          </a:xfrm>
        </p:spPr>
        <p:txBody>
          <a:bodyPr/>
          <a:lstStyle/>
          <a:p>
            <a:pPr eaLnBrk="1" hangingPunct="1">
              <a:lnSpc>
                <a:spcPct val="120000"/>
              </a:lnSpc>
            </a:pPr>
            <a:r>
              <a:rPr lang="en-US" altLang="en-US" sz="2400" dirty="0"/>
              <a:t>Divide data into buckets and store average (sum) for each bucket</a:t>
            </a:r>
          </a:p>
          <a:p>
            <a:pPr eaLnBrk="1" hangingPunct="1">
              <a:lnSpc>
                <a:spcPct val="120000"/>
              </a:lnSpc>
            </a:pPr>
            <a:r>
              <a:rPr lang="en-US" altLang="en-US" sz="2400" dirty="0"/>
              <a:t>Partitioning rules:</a:t>
            </a:r>
          </a:p>
          <a:p>
            <a:pPr lvl="1" eaLnBrk="1" hangingPunct="1">
              <a:lnSpc>
                <a:spcPct val="120000"/>
              </a:lnSpc>
            </a:pPr>
            <a:r>
              <a:rPr lang="en-US" altLang="en-US" dirty="0"/>
              <a:t>Equal-width: equal bucket range</a:t>
            </a:r>
          </a:p>
          <a:p>
            <a:pPr lvl="1" eaLnBrk="1" hangingPunct="1">
              <a:lnSpc>
                <a:spcPct val="120000"/>
              </a:lnSpc>
            </a:pPr>
            <a:r>
              <a:rPr lang="en-US" altLang="en-US" dirty="0"/>
              <a:t>Equal-frequency (or equal-depth)</a:t>
            </a:r>
          </a:p>
          <a:p>
            <a:pPr lvl="1" eaLnBrk="1" hangingPunct="1">
              <a:lnSpc>
                <a:spcPct val="120000"/>
              </a:lnSpc>
            </a:pPr>
            <a:endParaRPr lang="en-US" altLang="en-US" dirty="0"/>
          </a:p>
        </p:txBody>
      </p:sp>
      <p:sp>
        <p:nvSpPr>
          <p:cNvPr id="82946" name="Rectangle 2061">
            <a:extLst>
              <a:ext uri="{FF2B5EF4-FFF2-40B4-BE49-F238E27FC236}">
                <a16:creationId xmlns:a16="http://schemas.microsoft.com/office/drawing/2014/main" id="{CD47CD4D-A76D-4244-B4DC-4F4EAD9D02C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847280FA-A565-1C47-BB00-597A205687A7}" type="slidenum">
              <a:rPr lang="en-US" altLang="en-US" sz="1200"/>
              <a:pPr>
                <a:spcBef>
                  <a:spcPct val="0"/>
                </a:spcBef>
                <a:buClrTx/>
                <a:buSzTx/>
                <a:buFontTx/>
                <a:buNone/>
              </a:pPr>
              <a:t>53</a:t>
            </a:fld>
            <a:endParaRPr lang="en-US" altLang="en-US" sz="1200"/>
          </a:p>
        </p:txBody>
      </p:sp>
      <p:graphicFrame>
        <p:nvGraphicFramePr>
          <p:cNvPr id="82949" name="Object 4">
            <a:extLst>
              <a:ext uri="{FF2B5EF4-FFF2-40B4-BE49-F238E27FC236}">
                <a16:creationId xmlns:a16="http://schemas.microsoft.com/office/drawing/2014/main" id="{FD4903D6-053E-6B43-8AFF-2C38956EABB8}"/>
              </a:ext>
            </a:extLst>
          </p:cNvPr>
          <p:cNvGraphicFramePr>
            <a:graphicFrameLocks/>
          </p:cNvGraphicFramePr>
          <p:nvPr/>
        </p:nvGraphicFramePr>
        <p:xfrm>
          <a:off x="5486400" y="1295400"/>
          <a:ext cx="6477000" cy="5410200"/>
        </p:xfrm>
        <a:graphic>
          <a:graphicData uri="http://schemas.openxmlformats.org/presentationml/2006/ole">
            <mc:AlternateContent xmlns:mc="http://schemas.openxmlformats.org/markup-compatibility/2006">
              <mc:Choice xmlns:v="urn:schemas-microsoft-com:vml" Requires="v">
                <p:oleObj name="Chart" r:id="rId3" imgW="7915242" imgH="3848250" progId="MSGraph.Chart.8">
                  <p:embed followColorScheme="full"/>
                </p:oleObj>
              </mc:Choice>
              <mc:Fallback>
                <p:oleObj name="Chart" r:id="rId3" imgW="7915242" imgH="3848250" progId="MSGraph.Chart.8">
                  <p:embed followColorScheme="full"/>
                  <p:pic>
                    <p:nvPicPr>
                      <p:cNvPr id="82949" name="Object 4">
                        <a:extLst>
                          <a:ext uri="{FF2B5EF4-FFF2-40B4-BE49-F238E27FC236}">
                            <a16:creationId xmlns:a16="http://schemas.microsoft.com/office/drawing/2014/main" id="{FD4903D6-053E-6B43-8AFF-2C38956EABB8}"/>
                          </a:ext>
                        </a:extLst>
                      </p:cNvPr>
                      <p:cNvPicPr>
                        <a:picLocks noChangeArrowheads="1"/>
                      </p:cNvPicPr>
                      <p:nvPr/>
                    </p:nvPicPr>
                    <p:blipFill>
                      <a:blip r:embed="rId4"/>
                      <a:srcRect/>
                      <a:stretch>
                        <a:fillRect/>
                      </a:stretch>
                    </p:blipFill>
                    <p:spPr bwMode="auto">
                      <a:xfrm>
                        <a:off x="5486400" y="1295400"/>
                        <a:ext cx="6477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5">
            <a:extLst>
              <a:ext uri="{FF2B5EF4-FFF2-40B4-BE49-F238E27FC236}">
                <a16:creationId xmlns:a16="http://schemas.microsoft.com/office/drawing/2014/main" id="{EF96E0C4-74ED-4D73-A8A4-99709CBF07EB}"/>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FAEAC040-B743-4E5A-B5EA-3AF2298BD928}"/>
              </a:ext>
            </a:extLst>
          </p:cNvPr>
          <p:cNvCxnSpPr/>
          <p:nvPr/>
        </p:nvCxnSpPr>
        <p:spPr>
          <a:xfrm>
            <a:off x="152400" y="1282725"/>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7783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a:extLst>
              <a:ext uri="{FF2B5EF4-FFF2-40B4-BE49-F238E27FC236}">
                <a16:creationId xmlns:a16="http://schemas.microsoft.com/office/drawing/2014/main" id="{FDEDE5B2-D678-5340-BA43-17BBC121A441}"/>
              </a:ext>
            </a:extLst>
          </p:cNvPr>
          <p:cNvSpPr>
            <a:spLocks noGrp="1" noChangeArrowheads="1"/>
          </p:cNvSpPr>
          <p:nvPr>
            <p:ph type="title"/>
          </p:nvPr>
        </p:nvSpPr>
        <p:spPr>
          <a:xfrm>
            <a:off x="298622" y="327025"/>
            <a:ext cx="9144000" cy="609600"/>
          </a:xfrm>
        </p:spPr>
        <p:txBody>
          <a:bodyPr>
            <a:normAutofit fontScale="90000"/>
          </a:bodyPr>
          <a:lstStyle/>
          <a:p>
            <a:pPr eaLnBrk="1" hangingPunct="1"/>
            <a:r>
              <a:rPr lang="en-US" altLang="en-US" b="1" dirty="0"/>
              <a:t>Nonparametric methods : Clustering</a:t>
            </a:r>
          </a:p>
        </p:txBody>
      </p:sp>
      <p:sp>
        <p:nvSpPr>
          <p:cNvPr id="84996" name="Rectangle 3">
            <a:extLst>
              <a:ext uri="{FF2B5EF4-FFF2-40B4-BE49-F238E27FC236}">
                <a16:creationId xmlns:a16="http://schemas.microsoft.com/office/drawing/2014/main" id="{63B98A6D-A036-254A-8CA9-E16EAD78DE5A}"/>
              </a:ext>
            </a:extLst>
          </p:cNvPr>
          <p:cNvSpPr>
            <a:spLocks noGrp="1" noChangeArrowheads="1"/>
          </p:cNvSpPr>
          <p:nvPr>
            <p:ph idx="1"/>
          </p:nvPr>
        </p:nvSpPr>
        <p:spPr>
          <a:xfrm>
            <a:off x="717453" y="1120775"/>
            <a:ext cx="11113476" cy="5105400"/>
          </a:xfrm>
        </p:spPr>
        <p:txBody>
          <a:bodyPr>
            <a:normAutofit/>
          </a:bodyPr>
          <a:lstStyle/>
          <a:p>
            <a:pPr algn="just" eaLnBrk="1" hangingPunct="1">
              <a:lnSpc>
                <a:spcPct val="120000"/>
              </a:lnSpc>
            </a:pPr>
            <a:r>
              <a:rPr lang="en-US" altLang="en-US" sz="2400" dirty="0"/>
              <a:t>Partition data set into clusters based on similarity, and store cluster representation (e.g., centroid and diameter) only</a:t>
            </a:r>
          </a:p>
          <a:p>
            <a:pPr algn="just" eaLnBrk="1" hangingPunct="1">
              <a:lnSpc>
                <a:spcPct val="120000"/>
              </a:lnSpc>
            </a:pPr>
            <a:r>
              <a:rPr lang="en-US" altLang="en-US" sz="2400" dirty="0"/>
              <a:t>Can be very effective if data is clustered but not if data is “smeared”</a:t>
            </a:r>
          </a:p>
          <a:p>
            <a:pPr algn="just" eaLnBrk="1" hangingPunct="1">
              <a:lnSpc>
                <a:spcPct val="120000"/>
              </a:lnSpc>
            </a:pPr>
            <a:r>
              <a:rPr lang="en-US" altLang="en-US" sz="2400" dirty="0"/>
              <a:t>Can have hierarchical clustering and be stored in multi-dimensional index tree structures</a:t>
            </a:r>
          </a:p>
          <a:p>
            <a:pPr algn="just" eaLnBrk="1" hangingPunct="1">
              <a:lnSpc>
                <a:spcPct val="120000"/>
              </a:lnSpc>
            </a:pPr>
            <a:r>
              <a:rPr lang="en-US" altLang="en-US" sz="2400" dirty="0"/>
              <a:t>There are many choices of clustering definitions and clustering algorithms</a:t>
            </a:r>
          </a:p>
        </p:txBody>
      </p:sp>
      <p:sp>
        <p:nvSpPr>
          <p:cNvPr id="84994" name="Rectangle 2061">
            <a:extLst>
              <a:ext uri="{FF2B5EF4-FFF2-40B4-BE49-F238E27FC236}">
                <a16:creationId xmlns:a16="http://schemas.microsoft.com/office/drawing/2014/main" id="{12F1EE31-FFE2-C440-8D2E-C3D93B2B1A6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C81B7244-2C8F-EF47-B378-21B9DA9D7080}" type="slidenum">
              <a:rPr lang="en-US" altLang="en-US" sz="1200"/>
              <a:pPr>
                <a:spcBef>
                  <a:spcPct val="0"/>
                </a:spcBef>
                <a:buClrTx/>
                <a:buSzTx/>
                <a:buFontTx/>
                <a:buNone/>
              </a:pPr>
              <a:t>54</a:t>
            </a:fld>
            <a:endParaRPr lang="en-US" altLang="en-US" sz="1200"/>
          </a:p>
        </p:txBody>
      </p:sp>
      <p:sp>
        <p:nvSpPr>
          <p:cNvPr id="5" name="Rectangle 4">
            <a:extLst>
              <a:ext uri="{FF2B5EF4-FFF2-40B4-BE49-F238E27FC236}">
                <a16:creationId xmlns:a16="http://schemas.microsoft.com/office/drawing/2014/main" id="{FBE0CC8D-EE3D-48A0-83EB-0BF2D84E675B}"/>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65DEF8D1-1FA9-4ADB-9F10-1C2686DBA73C}"/>
              </a:ext>
            </a:extLst>
          </p:cNvPr>
          <p:cNvCxnSpPr/>
          <p:nvPr/>
        </p:nvCxnSpPr>
        <p:spPr>
          <a:xfrm>
            <a:off x="152400" y="936625"/>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7150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a:extLst>
              <a:ext uri="{FF2B5EF4-FFF2-40B4-BE49-F238E27FC236}">
                <a16:creationId xmlns:a16="http://schemas.microsoft.com/office/drawing/2014/main" id="{F350A85F-598B-6144-88FB-459EBB8AC54B}"/>
              </a:ext>
            </a:extLst>
          </p:cNvPr>
          <p:cNvSpPr>
            <a:spLocks noGrp="1" noChangeArrowheads="1"/>
          </p:cNvSpPr>
          <p:nvPr>
            <p:ph type="title"/>
          </p:nvPr>
        </p:nvSpPr>
        <p:spPr>
          <a:xfrm>
            <a:off x="457200" y="47625"/>
            <a:ext cx="9525000" cy="762000"/>
          </a:xfrm>
        </p:spPr>
        <p:txBody>
          <a:bodyPr/>
          <a:lstStyle/>
          <a:p>
            <a:pPr eaLnBrk="1" hangingPunct="1"/>
            <a:r>
              <a:rPr lang="en-US" altLang="en-US" b="1" dirty="0"/>
              <a:t>Nonparametric methods :  Sampling</a:t>
            </a:r>
          </a:p>
        </p:txBody>
      </p:sp>
      <p:sp>
        <p:nvSpPr>
          <p:cNvPr id="87044" name="Rectangle 3">
            <a:extLst>
              <a:ext uri="{FF2B5EF4-FFF2-40B4-BE49-F238E27FC236}">
                <a16:creationId xmlns:a16="http://schemas.microsoft.com/office/drawing/2014/main" id="{EBBE233F-C637-FD49-A24B-F5FF1A1830C5}"/>
              </a:ext>
            </a:extLst>
          </p:cNvPr>
          <p:cNvSpPr>
            <a:spLocks noGrp="1" noChangeArrowheads="1"/>
          </p:cNvSpPr>
          <p:nvPr>
            <p:ph idx="1"/>
          </p:nvPr>
        </p:nvSpPr>
        <p:spPr>
          <a:xfrm>
            <a:off x="1371600" y="1174750"/>
            <a:ext cx="9982200" cy="5181600"/>
          </a:xfrm>
        </p:spPr>
        <p:txBody>
          <a:bodyPr>
            <a:normAutofit/>
          </a:bodyPr>
          <a:lstStyle/>
          <a:p>
            <a:pPr algn="just" eaLnBrk="1" hangingPunct="1">
              <a:lnSpc>
                <a:spcPct val="120000"/>
              </a:lnSpc>
            </a:pPr>
            <a:r>
              <a:rPr lang="en-US" altLang="en-US" sz="2400" b="1" dirty="0"/>
              <a:t>Sampling</a:t>
            </a:r>
            <a:r>
              <a:rPr lang="en-US" altLang="en-US" sz="2400" dirty="0"/>
              <a:t>: obtaining a small sample </a:t>
            </a:r>
            <a:r>
              <a:rPr lang="en-US" altLang="en-US" sz="2400" i="1" dirty="0"/>
              <a:t>s</a:t>
            </a:r>
            <a:r>
              <a:rPr lang="en-US" altLang="en-US" sz="2400" dirty="0"/>
              <a:t> to represent the whole data set </a:t>
            </a:r>
            <a:r>
              <a:rPr lang="en-US" altLang="en-US" sz="2400" i="1" dirty="0"/>
              <a:t>N</a:t>
            </a:r>
          </a:p>
          <a:p>
            <a:pPr algn="just" eaLnBrk="1" hangingPunct="1">
              <a:lnSpc>
                <a:spcPct val="120000"/>
              </a:lnSpc>
            </a:pPr>
            <a:r>
              <a:rPr lang="en-US" altLang="en-US" sz="2400" dirty="0"/>
              <a:t>Allow a mining algorithm to run in complexity that is potentially sub-linear to the size of the data</a:t>
            </a:r>
          </a:p>
          <a:p>
            <a:pPr algn="just" eaLnBrk="1" hangingPunct="1">
              <a:lnSpc>
                <a:spcPct val="120000"/>
              </a:lnSpc>
            </a:pPr>
            <a:r>
              <a:rPr lang="en-US" altLang="en-US" sz="2400" b="1" dirty="0"/>
              <a:t>Key principle</a:t>
            </a:r>
            <a:r>
              <a:rPr lang="en-US" altLang="en-US" sz="2400" dirty="0"/>
              <a:t>: Choose a representative subset of the data</a:t>
            </a:r>
          </a:p>
          <a:p>
            <a:pPr lvl="1" algn="just" eaLnBrk="1" hangingPunct="1">
              <a:lnSpc>
                <a:spcPct val="120000"/>
              </a:lnSpc>
            </a:pPr>
            <a:r>
              <a:rPr lang="en-US" altLang="en-US" dirty="0"/>
              <a:t>Simple random sampling may have very poor performance in the presence of skew</a:t>
            </a:r>
          </a:p>
          <a:p>
            <a:pPr lvl="1" algn="just" eaLnBrk="1" hangingPunct="1">
              <a:lnSpc>
                <a:spcPct val="120000"/>
              </a:lnSpc>
            </a:pPr>
            <a:r>
              <a:rPr lang="en-US" altLang="en-US" dirty="0"/>
              <a:t>Develop adaptive sampling methods, e.g., stratified sampling: </a:t>
            </a:r>
          </a:p>
          <a:p>
            <a:pPr algn="just" eaLnBrk="1" hangingPunct="1">
              <a:lnSpc>
                <a:spcPct val="120000"/>
              </a:lnSpc>
            </a:pPr>
            <a:r>
              <a:rPr lang="en-US" altLang="en-US" sz="2400" dirty="0"/>
              <a:t>Note: Sampling may not reduce database I/</a:t>
            </a:r>
            <a:r>
              <a:rPr lang="en-US" altLang="en-US" sz="2400" dirty="0" err="1"/>
              <a:t>Os</a:t>
            </a:r>
            <a:r>
              <a:rPr lang="en-US" altLang="en-US" sz="2400" dirty="0"/>
              <a:t> (page at a time)</a:t>
            </a:r>
          </a:p>
        </p:txBody>
      </p:sp>
      <p:sp>
        <p:nvSpPr>
          <p:cNvPr id="87042" name="Rectangle 2061">
            <a:extLst>
              <a:ext uri="{FF2B5EF4-FFF2-40B4-BE49-F238E27FC236}">
                <a16:creationId xmlns:a16="http://schemas.microsoft.com/office/drawing/2014/main" id="{21587C0B-DE8F-EF40-BF8D-2FD30FF79E7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1BC3A50F-57F4-9744-8AE4-E35D86A9444D}" type="slidenum">
              <a:rPr lang="en-US" altLang="en-US" sz="1200"/>
              <a:pPr>
                <a:spcBef>
                  <a:spcPct val="0"/>
                </a:spcBef>
                <a:buClrTx/>
                <a:buSzTx/>
                <a:buFontTx/>
                <a:buNone/>
              </a:pPr>
              <a:t>55</a:t>
            </a:fld>
            <a:endParaRPr lang="en-US" altLang="en-US" sz="1200"/>
          </a:p>
        </p:txBody>
      </p:sp>
      <p:sp>
        <p:nvSpPr>
          <p:cNvPr id="5" name="Rectangle 4">
            <a:extLst>
              <a:ext uri="{FF2B5EF4-FFF2-40B4-BE49-F238E27FC236}">
                <a16:creationId xmlns:a16="http://schemas.microsoft.com/office/drawing/2014/main" id="{40AEA587-9DAE-4C2A-BFCF-FBE147CE11DA}"/>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88610FD4-76CA-4416-B2F3-AE1637F174AB}"/>
              </a:ext>
            </a:extLst>
          </p:cNvPr>
          <p:cNvCxnSpPr/>
          <p:nvPr/>
        </p:nvCxnSpPr>
        <p:spPr>
          <a:xfrm>
            <a:off x="152400" y="1282725"/>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64620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a:extLst>
              <a:ext uri="{FF2B5EF4-FFF2-40B4-BE49-F238E27FC236}">
                <a16:creationId xmlns:a16="http://schemas.microsoft.com/office/drawing/2014/main" id="{845C31B1-F176-FD4E-BE89-FE2A5894B72C}"/>
              </a:ext>
            </a:extLst>
          </p:cNvPr>
          <p:cNvSpPr>
            <a:spLocks noGrp="1" noChangeArrowheads="1"/>
          </p:cNvSpPr>
          <p:nvPr>
            <p:ph type="title"/>
          </p:nvPr>
        </p:nvSpPr>
        <p:spPr>
          <a:xfrm>
            <a:off x="457200" y="152400"/>
            <a:ext cx="9525000" cy="762000"/>
          </a:xfrm>
        </p:spPr>
        <p:txBody>
          <a:bodyPr>
            <a:normAutofit fontScale="90000"/>
          </a:bodyPr>
          <a:lstStyle/>
          <a:p>
            <a:pPr eaLnBrk="1" hangingPunct="1"/>
            <a:r>
              <a:rPr lang="en-US" altLang="en-US" b="1" dirty="0"/>
              <a:t>Nonparametric methods : Types of Sampling</a:t>
            </a:r>
          </a:p>
        </p:txBody>
      </p:sp>
      <p:sp>
        <p:nvSpPr>
          <p:cNvPr id="89092" name="Rectangle 3">
            <a:extLst>
              <a:ext uri="{FF2B5EF4-FFF2-40B4-BE49-F238E27FC236}">
                <a16:creationId xmlns:a16="http://schemas.microsoft.com/office/drawing/2014/main" id="{0524ED67-F1D2-C046-8F3F-2473FD9A2180}"/>
              </a:ext>
            </a:extLst>
          </p:cNvPr>
          <p:cNvSpPr>
            <a:spLocks noGrp="1" noChangeArrowheads="1"/>
          </p:cNvSpPr>
          <p:nvPr>
            <p:ph idx="1"/>
          </p:nvPr>
        </p:nvSpPr>
        <p:spPr>
          <a:xfrm>
            <a:off x="1371600" y="1250950"/>
            <a:ext cx="9982200" cy="5105400"/>
          </a:xfrm>
        </p:spPr>
        <p:txBody>
          <a:bodyPr>
            <a:normAutofit/>
          </a:bodyPr>
          <a:lstStyle/>
          <a:p>
            <a:pPr eaLnBrk="1" hangingPunct="1">
              <a:lnSpc>
                <a:spcPct val="90000"/>
              </a:lnSpc>
            </a:pPr>
            <a:r>
              <a:rPr lang="en-US" altLang="en-US" sz="2400" b="1" dirty="0"/>
              <a:t>Simple random sampling</a:t>
            </a:r>
          </a:p>
          <a:p>
            <a:pPr lvl="1" eaLnBrk="1" hangingPunct="1">
              <a:lnSpc>
                <a:spcPct val="90000"/>
              </a:lnSpc>
            </a:pPr>
            <a:r>
              <a:rPr lang="en-US" altLang="en-US" dirty="0"/>
              <a:t>There is an equal probability of selecting any particular item</a:t>
            </a:r>
          </a:p>
          <a:p>
            <a:pPr eaLnBrk="1" hangingPunct="1">
              <a:lnSpc>
                <a:spcPct val="90000"/>
              </a:lnSpc>
            </a:pPr>
            <a:r>
              <a:rPr lang="en-US" altLang="en-US" sz="2400" b="1" dirty="0"/>
              <a:t>Sampling without replacement</a:t>
            </a:r>
          </a:p>
          <a:p>
            <a:pPr lvl="1" eaLnBrk="1" hangingPunct="1">
              <a:lnSpc>
                <a:spcPct val="90000"/>
              </a:lnSpc>
            </a:pPr>
            <a:r>
              <a:rPr lang="en-US" altLang="en-US" dirty="0"/>
              <a:t>Once an object is selected, it is removed from the population</a:t>
            </a:r>
          </a:p>
          <a:p>
            <a:pPr eaLnBrk="1" hangingPunct="1">
              <a:lnSpc>
                <a:spcPct val="90000"/>
              </a:lnSpc>
            </a:pPr>
            <a:r>
              <a:rPr lang="en-US" altLang="en-US" sz="2400" b="1" dirty="0"/>
              <a:t>Sampling with replacement</a:t>
            </a:r>
          </a:p>
          <a:p>
            <a:pPr lvl="1" algn="just" eaLnBrk="1" hangingPunct="1">
              <a:lnSpc>
                <a:spcPct val="90000"/>
              </a:lnSpc>
            </a:pPr>
            <a:r>
              <a:rPr lang="en-US" altLang="en-US" dirty="0"/>
              <a:t>A selected object is not removed from the population</a:t>
            </a:r>
          </a:p>
          <a:p>
            <a:pPr eaLnBrk="1" hangingPunct="1">
              <a:lnSpc>
                <a:spcPct val="90000"/>
              </a:lnSpc>
            </a:pPr>
            <a:r>
              <a:rPr lang="en-US" altLang="en-US" sz="2400" b="1" dirty="0"/>
              <a:t>Stratified sampling: </a:t>
            </a:r>
          </a:p>
          <a:p>
            <a:pPr lvl="1" eaLnBrk="1" hangingPunct="1">
              <a:lnSpc>
                <a:spcPct val="90000"/>
              </a:lnSpc>
            </a:pPr>
            <a:r>
              <a:rPr lang="en-US" altLang="en-US" dirty="0"/>
              <a:t>Partition the data set, and draw samples from each partition (proportionally, i.e., approximately the same percentage of the data) </a:t>
            </a:r>
          </a:p>
          <a:p>
            <a:pPr lvl="1" eaLnBrk="1" hangingPunct="1">
              <a:lnSpc>
                <a:spcPct val="90000"/>
              </a:lnSpc>
            </a:pPr>
            <a:r>
              <a:rPr lang="en-US" altLang="en-US" dirty="0"/>
              <a:t>Used in conjunction with skewed data</a:t>
            </a:r>
          </a:p>
          <a:p>
            <a:pPr lvl="1" eaLnBrk="1" hangingPunct="1">
              <a:lnSpc>
                <a:spcPct val="90000"/>
              </a:lnSpc>
            </a:pPr>
            <a:endParaRPr lang="en-US" altLang="en-US" sz="2000" dirty="0"/>
          </a:p>
        </p:txBody>
      </p:sp>
      <p:sp>
        <p:nvSpPr>
          <p:cNvPr id="89090" name="Rectangle 2061">
            <a:extLst>
              <a:ext uri="{FF2B5EF4-FFF2-40B4-BE49-F238E27FC236}">
                <a16:creationId xmlns:a16="http://schemas.microsoft.com/office/drawing/2014/main" id="{CEBD55A6-D608-9F48-9C7C-6539868085B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B225E381-2015-CF44-8553-CA5AC2B8C08A}" type="slidenum">
              <a:rPr lang="en-US" altLang="en-US" sz="1200"/>
              <a:pPr>
                <a:spcBef>
                  <a:spcPct val="0"/>
                </a:spcBef>
                <a:buClrTx/>
                <a:buSzTx/>
                <a:buFontTx/>
                <a:buNone/>
              </a:pPr>
              <a:t>56</a:t>
            </a:fld>
            <a:endParaRPr lang="en-US" altLang="en-US" sz="1200"/>
          </a:p>
        </p:txBody>
      </p:sp>
      <p:sp>
        <p:nvSpPr>
          <p:cNvPr id="5" name="Rectangle 4">
            <a:extLst>
              <a:ext uri="{FF2B5EF4-FFF2-40B4-BE49-F238E27FC236}">
                <a16:creationId xmlns:a16="http://schemas.microsoft.com/office/drawing/2014/main" id="{45D7F49C-5B71-4BBA-919C-4E11CEE670A9}"/>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1CC527B0-7DA6-44E7-A38D-1D069EDD9D85}"/>
              </a:ext>
            </a:extLst>
          </p:cNvPr>
          <p:cNvCxnSpPr/>
          <p:nvPr/>
        </p:nvCxnSpPr>
        <p:spPr>
          <a:xfrm>
            <a:off x="152400" y="1282725"/>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8778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061">
            <a:extLst>
              <a:ext uri="{FF2B5EF4-FFF2-40B4-BE49-F238E27FC236}">
                <a16:creationId xmlns:a16="http://schemas.microsoft.com/office/drawing/2014/main" id="{CDFF90C0-F48E-214B-B7AD-280D76F1967C}"/>
              </a:ext>
            </a:extLst>
          </p:cNvPr>
          <p:cNvSpPr>
            <a:spLocks noGrp="1" noChangeArrowheads="1"/>
          </p:cNvSpPr>
          <p:nvPr>
            <p:ph type="sldNum" sz="quarter" idx="12"/>
          </p:nvPr>
        </p:nvSpPr>
        <p:spPr>
          <a:xfrm>
            <a:off x="8763000" y="6477000"/>
            <a:ext cx="19050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l">
              <a:spcBef>
                <a:spcPct val="0"/>
              </a:spcBef>
              <a:buClrTx/>
              <a:buSzTx/>
              <a:buFontTx/>
              <a:buNone/>
            </a:pPr>
            <a:fld id="{3B56A6D4-063B-A44A-A2B2-F2F1E5B8D022}" type="slidenum">
              <a:rPr lang="en-US" altLang="en-US" sz="1200"/>
              <a:pPr algn="l">
                <a:spcBef>
                  <a:spcPct val="0"/>
                </a:spcBef>
                <a:buClrTx/>
                <a:buSzTx/>
                <a:buFontTx/>
                <a:buNone/>
              </a:pPr>
              <a:t>57</a:t>
            </a:fld>
            <a:endParaRPr lang="en-US" altLang="en-US" sz="1200"/>
          </a:p>
        </p:txBody>
      </p:sp>
      <p:sp>
        <p:nvSpPr>
          <p:cNvPr id="91139" name="Text Box 2">
            <a:extLst>
              <a:ext uri="{FF2B5EF4-FFF2-40B4-BE49-F238E27FC236}">
                <a16:creationId xmlns:a16="http://schemas.microsoft.com/office/drawing/2014/main" id="{4814B22D-13BE-584F-A0BC-1DD643C9B9CC}"/>
              </a:ext>
            </a:extLst>
          </p:cNvPr>
          <p:cNvSpPr txBox="1">
            <a:spLocks noChangeArrowheads="1"/>
          </p:cNvSpPr>
          <p:nvPr/>
        </p:nvSpPr>
        <p:spPr bwMode="auto">
          <a:xfrm>
            <a:off x="152400" y="292172"/>
            <a:ext cx="109470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3200" b="1" dirty="0">
                <a:latin typeface="+mj-lt"/>
              </a:rPr>
              <a:t>Nonparametric methods : Sampling: With or without Replacement</a:t>
            </a:r>
          </a:p>
        </p:txBody>
      </p:sp>
      <p:sp>
        <p:nvSpPr>
          <p:cNvPr id="91140" name="Text Box 3">
            <a:extLst>
              <a:ext uri="{FF2B5EF4-FFF2-40B4-BE49-F238E27FC236}">
                <a16:creationId xmlns:a16="http://schemas.microsoft.com/office/drawing/2014/main" id="{63225130-E19E-964F-85DC-ABFF4A7AE818}"/>
              </a:ext>
            </a:extLst>
          </p:cNvPr>
          <p:cNvSpPr txBox="1">
            <a:spLocks noChangeArrowheads="1"/>
          </p:cNvSpPr>
          <p:nvPr/>
        </p:nvSpPr>
        <p:spPr bwMode="auto">
          <a:xfrm rot="20586437">
            <a:off x="5247676" y="2810858"/>
            <a:ext cx="222528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SRSWOR</a:t>
            </a:r>
          </a:p>
          <a:p>
            <a:pPr>
              <a:spcBef>
                <a:spcPct val="0"/>
              </a:spcBef>
              <a:buClrTx/>
              <a:buSzTx/>
              <a:buFontTx/>
              <a:buNone/>
            </a:pPr>
            <a:r>
              <a:rPr lang="en-US" altLang="en-US" sz="2400">
                <a:latin typeface="Times New Roman" panose="02020603050405020304" pitchFamily="18" charset="0"/>
              </a:rPr>
              <a:t>(simple random</a:t>
            </a:r>
          </a:p>
          <a:p>
            <a:pPr>
              <a:spcBef>
                <a:spcPct val="0"/>
              </a:spcBef>
              <a:buClrTx/>
              <a:buSzTx/>
              <a:buFontTx/>
              <a:buNone/>
            </a:pPr>
            <a:r>
              <a:rPr lang="en-US" altLang="en-US" sz="2400">
                <a:latin typeface="Times New Roman" panose="02020603050405020304" pitchFamily="18" charset="0"/>
              </a:rPr>
              <a:t> sample without </a:t>
            </a:r>
          </a:p>
          <a:p>
            <a:pPr>
              <a:spcBef>
                <a:spcPct val="0"/>
              </a:spcBef>
              <a:buClrTx/>
              <a:buSzTx/>
              <a:buFontTx/>
              <a:buNone/>
            </a:pPr>
            <a:r>
              <a:rPr lang="en-US" altLang="en-US" sz="2400">
                <a:latin typeface="Times New Roman" panose="02020603050405020304" pitchFamily="18" charset="0"/>
              </a:rPr>
              <a:t>replacement)</a:t>
            </a:r>
          </a:p>
        </p:txBody>
      </p:sp>
      <p:grpSp>
        <p:nvGrpSpPr>
          <p:cNvPr id="91141" name="Group 4">
            <a:extLst>
              <a:ext uri="{FF2B5EF4-FFF2-40B4-BE49-F238E27FC236}">
                <a16:creationId xmlns:a16="http://schemas.microsoft.com/office/drawing/2014/main" id="{99EC3073-668E-884A-B2BC-5A276FBF2D02}"/>
              </a:ext>
            </a:extLst>
          </p:cNvPr>
          <p:cNvGrpSpPr>
            <a:grpSpLocks/>
          </p:cNvGrpSpPr>
          <p:nvPr/>
        </p:nvGrpSpPr>
        <p:grpSpPr bwMode="auto">
          <a:xfrm>
            <a:off x="7219950" y="1771650"/>
            <a:ext cx="2438400" cy="1676400"/>
            <a:chOff x="3588" y="1116"/>
            <a:chExt cx="1536" cy="1056"/>
          </a:xfrm>
        </p:grpSpPr>
        <p:sp>
          <p:nvSpPr>
            <p:cNvPr id="91162" name="AutoShape 5">
              <a:extLst>
                <a:ext uri="{FF2B5EF4-FFF2-40B4-BE49-F238E27FC236}">
                  <a16:creationId xmlns:a16="http://schemas.microsoft.com/office/drawing/2014/main" id="{4AEEE1F4-943B-F84F-842A-AC785673CB74}"/>
                </a:ext>
              </a:extLst>
            </p:cNvPr>
            <p:cNvSpPr>
              <a:spLocks noChangeArrowheads="1"/>
            </p:cNvSpPr>
            <p:nvPr/>
          </p:nvSpPr>
          <p:spPr bwMode="auto">
            <a:xfrm>
              <a:off x="3588" y="1116"/>
              <a:ext cx="1536" cy="105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1163" name="Oval 6">
              <a:extLst>
                <a:ext uri="{FF2B5EF4-FFF2-40B4-BE49-F238E27FC236}">
                  <a16:creationId xmlns:a16="http://schemas.microsoft.com/office/drawing/2014/main" id="{1D45055E-CC0D-2146-A8F8-6733F1EA57F0}"/>
                </a:ext>
              </a:extLst>
            </p:cNvPr>
            <p:cNvSpPr>
              <a:spLocks noChangeArrowheads="1"/>
            </p:cNvSpPr>
            <p:nvPr/>
          </p:nvSpPr>
          <p:spPr bwMode="auto">
            <a:xfrm>
              <a:off x="4092" y="1788"/>
              <a:ext cx="540" cy="36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1164" name="Oval 7">
              <a:extLst>
                <a:ext uri="{FF2B5EF4-FFF2-40B4-BE49-F238E27FC236}">
                  <a16:creationId xmlns:a16="http://schemas.microsoft.com/office/drawing/2014/main" id="{1B11D39A-9010-B747-95F7-4853141098F8}"/>
                </a:ext>
              </a:extLst>
            </p:cNvPr>
            <p:cNvSpPr>
              <a:spLocks noChangeArrowheads="1"/>
            </p:cNvSpPr>
            <p:nvPr/>
          </p:nvSpPr>
          <p:spPr bwMode="auto">
            <a:xfrm>
              <a:off x="4632" y="1632"/>
              <a:ext cx="492" cy="3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1165" name="Oval 8">
              <a:extLst>
                <a:ext uri="{FF2B5EF4-FFF2-40B4-BE49-F238E27FC236}">
                  <a16:creationId xmlns:a16="http://schemas.microsoft.com/office/drawing/2014/main" id="{58D754F2-539E-174E-8553-1CC74BAFF905}"/>
                </a:ext>
              </a:extLst>
            </p:cNvPr>
            <p:cNvSpPr>
              <a:spLocks noChangeArrowheads="1"/>
            </p:cNvSpPr>
            <p:nvPr/>
          </p:nvSpPr>
          <p:spPr bwMode="auto">
            <a:xfrm>
              <a:off x="3588" y="1668"/>
              <a:ext cx="540" cy="360"/>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sp>
        <p:nvSpPr>
          <p:cNvPr id="91142" name="Text Box 9">
            <a:extLst>
              <a:ext uri="{FF2B5EF4-FFF2-40B4-BE49-F238E27FC236}">
                <a16:creationId xmlns:a16="http://schemas.microsoft.com/office/drawing/2014/main" id="{AF07C59F-2416-4A44-93B8-8476F4177B24}"/>
              </a:ext>
            </a:extLst>
          </p:cNvPr>
          <p:cNvSpPr txBox="1">
            <a:spLocks noChangeArrowheads="1"/>
          </p:cNvSpPr>
          <p:nvPr/>
        </p:nvSpPr>
        <p:spPr bwMode="auto">
          <a:xfrm rot="848056">
            <a:off x="5486401" y="5105400"/>
            <a:ext cx="1217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SRSWR</a:t>
            </a:r>
          </a:p>
        </p:txBody>
      </p:sp>
      <p:grpSp>
        <p:nvGrpSpPr>
          <p:cNvPr id="91143" name="Group 10">
            <a:extLst>
              <a:ext uri="{FF2B5EF4-FFF2-40B4-BE49-F238E27FC236}">
                <a16:creationId xmlns:a16="http://schemas.microsoft.com/office/drawing/2014/main" id="{65D7DED5-E6A0-1847-B976-73F76E133B76}"/>
              </a:ext>
            </a:extLst>
          </p:cNvPr>
          <p:cNvGrpSpPr>
            <a:grpSpLocks/>
          </p:cNvGrpSpPr>
          <p:nvPr/>
        </p:nvGrpSpPr>
        <p:grpSpPr bwMode="auto">
          <a:xfrm>
            <a:off x="7296150" y="4457700"/>
            <a:ext cx="2438400" cy="1676400"/>
            <a:chOff x="3636" y="2808"/>
            <a:chExt cx="1536" cy="1056"/>
          </a:xfrm>
        </p:grpSpPr>
        <p:sp>
          <p:nvSpPr>
            <p:cNvPr id="91158" name="AutoShape 11">
              <a:extLst>
                <a:ext uri="{FF2B5EF4-FFF2-40B4-BE49-F238E27FC236}">
                  <a16:creationId xmlns:a16="http://schemas.microsoft.com/office/drawing/2014/main" id="{6940D521-9CA5-EB4B-BE5F-40D22832465B}"/>
                </a:ext>
              </a:extLst>
            </p:cNvPr>
            <p:cNvSpPr>
              <a:spLocks noChangeArrowheads="1"/>
            </p:cNvSpPr>
            <p:nvPr/>
          </p:nvSpPr>
          <p:spPr bwMode="auto">
            <a:xfrm>
              <a:off x="3636" y="2808"/>
              <a:ext cx="1536" cy="105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1159" name="Oval 12">
              <a:extLst>
                <a:ext uri="{FF2B5EF4-FFF2-40B4-BE49-F238E27FC236}">
                  <a16:creationId xmlns:a16="http://schemas.microsoft.com/office/drawing/2014/main" id="{D4C846D7-CA1B-B44C-AF82-88638A976613}"/>
                </a:ext>
              </a:extLst>
            </p:cNvPr>
            <p:cNvSpPr>
              <a:spLocks noChangeArrowheads="1"/>
            </p:cNvSpPr>
            <p:nvPr/>
          </p:nvSpPr>
          <p:spPr bwMode="auto">
            <a:xfrm>
              <a:off x="3648" y="3372"/>
              <a:ext cx="540" cy="360"/>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1160" name="Oval 13">
              <a:extLst>
                <a:ext uri="{FF2B5EF4-FFF2-40B4-BE49-F238E27FC236}">
                  <a16:creationId xmlns:a16="http://schemas.microsoft.com/office/drawing/2014/main" id="{ADACF771-F0B2-5546-AAD6-44E738161D58}"/>
                </a:ext>
              </a:extLst>
            </p:cNvPr>
            <p:cNvSpPr>
              <a:spLocks noChangeArrowheads="1"/>
            </p:cNvSpPr>
            <p:nvPr/>
          </p:nvSpPr>
          <p:spPr bwMode="auto">
            <a:xfrm>
              <a:off x="4188" y="3480"/>
              <a:ext cx="540" cy="360"/>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1161" name="Oval 14">
              <a:extLst>
                <a:ext uri="{FF2B5EF4-FFF2-40B4-BE49-F238E27FC236}">
                  <a16:creationId xmlns:a16="http://schemas.microsoft.com/office/drawing/2014/main" id="{092F9F9F-7532-0C4D-9293-668ACF2B5C9E}"/>
                </a:ext>
              </a:extLst>
            </p:cNvPr>
            <p:cNvSpPr>
              <a:spLocks noChangeArrowheads="1"/>
            </p:cNvSpPr>
            <p:nvPr/>
          </p:nvSpPr>
          <p:spPr bwMode="auto">
            <a:xfrm>
              <a:off x="4656" y="3288"/>
              <a:ext cx="516" cy="396"/>
            </a:xfrm>
            <a:prstGeom prst="ellipse">
              <a:avLst/>
            </a:prstGeom>
            <a:solidFill>
              <a:srgbClr val="FAE2F6"/>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grpSp>
        <p:nvGrpSpPr>
          <p:cNvPr id="91144" name="Group 15">
            <a:extLst>
              <a:ext uri="{FF2B5EF4-FFF2-40B4-BE49-F238E27FC236}">
                <a16:creationId xmlns:a16="http://schemas.microsoft.com/office/drawing/2014/main" id="{D2893E52-DC98-5840-A3E5-5DFD320D02C8}"/>
              </a:ext>
            </a:extLst>
          </p:cNvPr>
          <p:cNvGrpSpPr>
            <a:grpSpLocks/>
          </p:cNvGrpSpPr>
          <p:nvPr/>
        </p:nvGrpSpPr>
        <p:grpSpPr bwMode="auto">
          <a:xfrm>
            <a:off x="2400300" y="1905001"/>
            <a:ext cx="2724150" cy="4556125"/>
            <a:chOff x="564" y="1284"/>
            <a:chExt cx="1716" cy="2870"/>
          </a:xfrm>
        </p:grpSpPr>
        <p:sp>
          <p:nvSpPr>
            <p:cNvPr id="91147" name="AutoShape 16">
              <a:extLst>
                <a:ext uri="{FF2B5EF4-FFF2-40B4-BE49-F238E27FC236}">
                  <a16:creationId xmlns:a16="http://schemas.microsoft.com/office/drawing/2014/main" id="{F626BD3B-3133-E446-A5CC-3EECD61A9CE3}"/>
                </a:ext>
              </a:extLst>
            </p:cNvPr>
            <p:cNvSpPr>
              <a:spLocks noChangeArrowheads="1"/>
            </p:cNvSpPr>
            <p:nvPr/>
          </p:nvSpPr>
          <p:spPr bwMode="auto">
            <a:xfrm>
              <a:off x="564" y="1284"/>
              <a:ext cx="1716" cy="2616"/>
            </a:xfrm>
            <a:prstGeom prst="can">
              <a:avLst>
                <a:gd name="adj" fmla="val 3811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1148" name="Oval 17">
              <a:extLst>
                <a:ext uri="{FF2B5EF4-FFF2-40B4-BE49-F238E27FC236}">
                  <a16:creationId xmlns:a16="http://schemas.microsoft.com/office/drawing/2014/main" id="{1028D071-9D98-F944-8387-625828F83419}"/>
                </a:ext>
              </a:extLst>
            </p:cNvPr>
            <p:cNvSpPr>
              <a:spLocks noChangeArrowheads="1"/>
            </p:cNvSpPr>
            <p:nvPr/>
          </p:nvSpPr>
          <p:spPr bwMode="auto">
            <a:xfrm>
              <a:off x="672" y="3336"/>
              <a:ext cx="516" cy="396"/>
            </a:xfrm>
            <a:prstGeom prst="ellipse">
              <a:avLst/>
            </a:prstGeom>
            <a:solidFill>
              <a:srgbClr val="FAE2F6"/>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1149" name="Oval 18">
              <a:extLst>
                <a:ext uri="{FF2B5EF4-FFF2-40B4-BE49-F238E27FC236}">
                  <a16:creationId xmlns:a16="http://schemas.microsoft.com/office/drawing/2014/main" id="{A2436A5F-2943-FE4E-937C-C3431121A7AD}"/>
                </a:ext>
              </a:extLst>
            </p:cNvPr>
            <p:cNvSpPr>
              <a:spLocks noChangeArrowheads="1"/>
            </p:cNvSpPr>
            <p:nvPr/>
          </p:nvSpPr>
          <p:spPr bwMode="auto">
            <a:xfrm>
              <a:off x="660" y="2916"/>
              <a:ext cx="540" cy="360"/>
            </a:xfrm>
            <a:prstGeom prst="ellipse">
              <a:avLst/>
            </a:prstGeom>
            <a:solidFill>
              <a:srgbClr val="006666"/>
            </a:solidFill>
            <a:ln w="9525">
              <a:solidFill>
                <a:schemeClr val="accent2"/>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1150" name="Oval 19">
              <a:extLst>
                <a:ext uri="{FF2B5EF4-FFF2-40B4-BE49-F238E27FC236}">
                  <a16:creationId xmlns:a16="http://schemas.microsoft.com/office/drawing/2014/main" id="{465640CD-DDAE-A344-979D-70BE2BE98EC3}"/>
                </a:ext>
              </a:extLst>
            </p:cNvPr>
            <p:cNvSpPr>
              <a:spLocks noChangeArrowheads="1"/>
            </p:cNvSpPr>
            <p:nvPr/>
          </p:nvSpPr>
          <p:spPr bwMode="auto">
            <a:xfrm>
              <a:off x="1236" y="3468"/>
              <a:ext cx="564" cy="396"/>
            </a:xfrm>
            <a:prstGeom prst="ellipse">
              <a:avLst/>
            </a:prstGeom>
            <a:solidFill>
              <a:srgbClr val="121328"/>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1151" name="Oval 20">
              <a:extLst>
                <a:ext uri="{FF2B5EF4-FFF2-40B4-BE49-F238E27FC236}">
                  <a16:creationId xmlns:a16="http://schemas.microsoft.com/office/drawing/2014/main" id="{B7233B85-C71E-F74D-BF79-79B91B4C5766}"/>
                </a:ext>
              </a:extLst>
            </p:cNvPr>
            <p:cNvSpPr>
              <a:spLocks noChangeArrowheads="1"/>
            </p:cNvSpPr>
            <p:nvPr/>
          </p:nvSpPr>
          <p:spPr bwMode="auto">
            <a:xfrm>
              <a:off x="1764" y="3240"/>
              <a:ext cx="492" cy="3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1152" name="Oval 21">
              <a:extLst>
                <a:ext uri="{FF2B5EF4-FFF2-40B4-BE49-F238E27FC236}">
                  <a16:creationId xmlns:a16="http://schemas.microsoft.com/office/drawing/2014/main" id="{ADA39C6B-743E-824F-990F-D7383CC5CA81}"/>
                </a:ext>
              </a:extLst>
            </p:cNvPr>
            <p:cNvSpPr>
              <a:spLocks noChangeArrowheads="1"/>
            </p:cNvSpPr>
            <p:nvPr/>
          </p:nvSpPr>
          <p:spPr bwMode="auto">
            <a:xfrm>
              <a:off x="1236" y="3084"/>
              <a:ext cx="468" cy="372"/>
            </a:xfrm>
            <a:prstGeom prst="ellipse">
              <a:avLst/>
            </a:prstGeom>
            <a:solidFill>
              <a:srgbClr val="CCFF99"/>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1153" name="Oval 22">
              <a:extLst>
                <a:ext uri="{FF2B5EF4-FFF2-40B4-BE49-F238E27FC236}">
                  <a16:creationId xmlns:a16="http://schemas.microsoft.com/office/drawing/2014/main" id="{344E3406-E271-0E4A-BC8D-6B9851A9AE25}"/>
                </a:ext>
              </a:extLst>
            </p:cNvPr>
            <p:cNvSpPr>
              <a:spLocks noChangeArrowheads="1"/>
            </p:cNvSpPr>
            <p:nvPr/>
          </p:nvSpPr>
          <p:spPr bwMode="auto">
            <a:xfrm>
              <a:off x="1680" y="2808"/>
              <a:ext cx="540" cy="360"/>
            </a:xfrm>
            <a:prstGeom prst="ellipse">
              <a:avLst/>
            </a:prstGeom>
            <a:solidFill>
              <a:schemeClr val="hlink"/>
            </a:solidFill>
            <a:ln w="9525">
              <a:solidFill>
                <a:schemeClr val="hlink"/>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1154" name="Oval 23">
              <a:extLst>
                <a:ext uri="{FF2B5EF4-FFF2-40B4-BE49-F238E27FC236}">
                  <a16:creationId xmlns:a16="http://schemas.microsoft.com/office/drawing/2014/main" id="{3AD7E510-C367-2D44-B7FC-B772697D7D10}"/>
                </a:ext>
              </a:extLst>
            </p:cNvPr>
            <p:cNvSpPr>
              <a:spLocks noChangeArrowheads="1"/>
            </p:cNvSpPr>
            <p:nvPr/>
          </p:nvSpPr>
          <p:spPr bwMode="auto">
            <a:xfrm>
              <a:off x="1092" y="2664"/>
              <a:ext cx="540" cy="36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1155" name="Oval 24">
              <a:extLst>
                <a:ext uri="{FF2B5EF4-FFF2-40B4-BE49-F238E27FC236}">
                  <a16:creationId xmlns:a16="http://schemas.microsoft.com/office/drawing/2014/main" id="{73C4EF15-051E-8043-90E0-DF3B0AE0EDD6}"/>
                </a:ext>
              </a:extLst>
            </p:cNvPr>
            <p:cNvSpPr>
              <a:spLocks noChangeArrowheads="1"/>
            </p:cNvSpPr>
            <p:nvPr/>
          </p:nvSpPr>
          <p:spPr bwMode="auto">
            <a:xfrm>
              <a:off x="564" y="2556"/>
              <a:ext cx="540" cy="360"/>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1156" name="Oval 25">
              <a:extLst>
                <a:ext uri="{FF2B5EF4-FFF2-40B4-BE49-F238E27FC236}">
                  <a16:creationId xmlns:a16="http://schemas.microsoft.com/office/drawing/2014/main" id="{F320467C-9C4E-5A49-A3DB-5E34D4CD4A1A}"/>
                </a:ext>
              </a:extLst>
            </p:cNvPr>
            <p:cNvSpPr>
              <a:spLocks noChangeArrowheads="1"/>
            </p:cNvSpPr>
            <p:nvPr/>
          </p:nvSpPr>
          <p:spPr bwMode="auto">
            <a:xfrm>
              <a:off x="1620" y="2424"/>
              <a:ext cx="540" cy="360"/>
            </a:xfrm>
            <a:prstGeom prst="ellipse">
              <a:avLst/>
            </a:prstGeom>
            <a:solidFill>
              <a:srgbClr val="423E78"/>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1157" name="Text Box 26">
              <a:extLst>
                <a:ext uri="{FF2B5EF4-FFF2-40B4-BE49-F238E27FC236}">
                  <a16:creationId xmlns:a16="http://schemas.microsoft.com/office/drawing/2014/main" id="{7FDCD3BC-90E5-AE44-91BD-C904842BBE3B}"/>
                </a:ext>
              </a:extLst>
            </p:cNvPr>
            <p:cNvSpPr txBox="1">
              <a:spLocks noChangeArrowheads="1"/>
            </p:cNvSpPr>
            <p:nvPr/>
          </p:nvSpPr>
          <p:spPr bwMode="auto">
            <a:xfrm>
              <a:off x="974" y="3866"/>
              <a:ext cx="8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Raw Data</a:t>
              </a:r>
            </a:p>
          </p:txBody>
        </p:sp>
      </p:grpSp>
      <p:sp>
        <p:nvSpPr>
          <p:cNvPr id="91145" name="Line 27">
            <a:extLst>
              <a:ext uri="{FF2B5EF4-FFF2-40B4-BE49-F238E27FC236}">
                <a16:creationId xmlns:a16="http://schemas.microsoft.com/office/drawing/2014/main" id="{A70C08AA-7AB1-D54A-8062-BB004188BD06}"/>
              </a:ext>
            </a:extLst>
          </p:cNvPr>
          <p:cNvSpPr>
            <a:spLocks noChangeShapeType="1"/>
          </p:cNvSpPr>
          <p:nvPr/>
        </p:nvSpPr>
        <p:spPr bwMode="auto">
          <a:xfrm flipV="1">
            <a:off x="5334000" y="2971800"/>
            <a:ext cx="1657350" cy="552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1146" name="Line 28">
            <a:extLst>
              <a:ext uri="{FF2B5EF4-FFF2-40B4-BE49-F238E27FC236}">
                <a16:creationId xmlns:a16="http://schemas.microsoft.com/office/drawing/2014/main" id="{E34A6655-3C8A-A74D-81EE-A866001FFA8B}"/>
              </a:ext>
            </a:extLst>
          </p:cNvPr>
          <p:cNvSpPr>
            <a:spLocks noChangeShapeType="1"/>
          </p:cNvSpPr>
          <p:nvPr/>
        </p:nvSpPr>
        <p:spPr bwMode="auto">
          <a:xfrm>
            <a:off x="5353050" y="4895850"/>
            <a:ext cx="1790700" cy="495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 name="Rectangle 29">
            <a:extLst>
              <a:ext uri="{FF2B5EF4-FFF2-40B4-BE49-F238E27FC236}">
                <a16:creationId xmlns:a16="http://schemas.microsoft.com/office/drawing/2014/main" id="{4CF5629A-B55A-4715-8ED4-E9017B203A21}"/>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 name="Straight Connector 30">
            <a:extLst>
              <a:ext uri="{FF2B5EF4-FFF2-40B4-BE49-F238E27FC236}">
                <a16:creationId xmlns:a16="http://schemas.microsoft.com/office/drawing/2014/main" id="{4D8E4B0C-2A57-48AD-94F0-DC6EEAA96382}"/>
              </a:ext>
            </a:extLst>
          </p:cNvPr>
          <p:cNvCxnSpPr/>
          <p:nvPr/>
        </p:nvCxnSpPr>
        <p:spPr>
          <a:xfrm>
            <a:off x="152400" y="1282725"/>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7167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a:extLst>
              <a:ext uri="{FF2B5EF4-FFF2-40B4-BE49-F238E27FC236}">
                <a16:creationId xmlns:a16="http://schemas.microsoft.com/office/drawing/2014/main" id="{84604882-3236-5D40-9787-FD895F14E23C}"/>
              </a:ext>
            </a:extLst>
          </p:cNvPr>
          <p:cNvSpPr>
            <a:spLocks noGrp="1" noChangeArrowheads="1"/>
          </p:cNvSpPr>
          <p:nvPr>
            <p:ph type="title"/>
          </p:nvPr>
        </p:nvSpPr>
        <p:spPr>
          <a:xfrm>
            <a:off x="477839" y="319089"/>
            <a:ext cx="8686800" cy="838200"/>
          </a:xfrm>
        </p:spPr>
        <p:txBody>
          <a:bodyPr>
            <a:normAutofit fontScale="90000"/>
          </a:bodyPr>
          <a:lstStyle/>
          <a:p>
            <a:pPr eaLnBrk="1" hangingPunct="1"/>
            <a:r>
              <a:rPr lang="en-US" altLang="en-US" b="1" dirty="0"/>
              <a:t>Sampling: Cluster or Stratified Sampling</a:t>
            </a:r>
          </a:p>
        </p:txBody>
      </p:sp>
      <p:sp>
        <p:nvSpPr>
          <p:cNvPr id="93186" name="Rectangle 2061">
            <a:extLst>
              <a:ext uri="{FF2B5EF4-FFF2-40B4-BE49-F238E27FC236}">
                <a16:creationId xmlns:a16="http://schemas.microsoft.com/office/drawing/2014/main" id="{019A4E12-F38C-F54B-98BC-BA04EDC1A28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7A6FBFA8-065E-F043-89BC-EDFC184A7F53}" type="slidenum">
              <a:rPr lang="en-US" altLang="en-US" sz="1200"/>
              <a:pPr>
                <a:spcBef>
                  <a:spcPct val="0"/>
                </a:spcBef>
                <a:buClrTx/>
                <a:buSzTx/>
                <a:buFontTx/>
                <a:buNone/>
              </a:pPr>
              <a:t>58</a:t>
            </a:fld>
            <a:endParaRPr lang="en-US" altLang="en-US" sz="1200"/>
          </a:p>
        </p:txBody>
      </p:sp>
      <p:grpSp>
        <p:nvGrpSpPr>
          <p:cNvPr id="93188" name="Group 3">
            <a:extLst>
              <a:ext uri="{FF2B5EF4-FFF2-40B4-BE49-F238E27FC236}">
                <a16:creationId xmlns:a16="http://schemas.microsoft.com/office/drawing/2014/main" id="{FB400233-0FDF-764F-8663-A65CC2208989}"/>
              </a:ext>
            </a:extLst>
          </p:cNvPr>
          <p:cNvGrpSpPr>
            <a:grpSpLocks/>
          </p:cNvGrpSpPr>
          <p:nvPr/>
        </p:nvGrpSpPr>
        <p:grpSpPr bwMode="auto">
          <a:xfrm>
            <a:off x="2044701" y="2698750"/>
            <a:ext cx="3751263" cy="3348038"/>
            <a:chOff x="274" y="1418"/>
            <a:chExt cx="2363" cy="2109"/>
          </a:xfrm>
        </p:grpSpPr>
        <p:sp>
          <p:nvSpPr>
            <p:cNvPr id="93209" name="Rectangle 4">
              <a:extLst>
                <a:ext uri="{FF2B5EF4-FFF2-40B4-BE49-F238E27FC236}">
                  <a16:creationId xmlns:a16="http://schemas.microsoft.com/office/drawing/2014/main" id="{AA50005A-B90F-564A-8865-1E4B7819B90D}"/>
                </a:ext>
              </a:extLst>
            </p:cNvPr>
            <p:cNvSpPr>
              <a:spLocks noChangeArrowheads="1"/>
            </p:cNvSpPr>
            <p:nvPr/>
          </p:nvSpPr>
          <p:spPr bwMode="auto">
            <a:xfrm>
              <a:off x="274" y="1418"/>
              <a:ext cx="2363" cy="210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10" name="AutoShape 5">
              <a:extLst>
                <a:ext uri="{FF2B5EF4-FFF2-40B4-BE49-F238E27FC236}">
                  <a16:creationId xmlns:a16="http://schemas.microsoft.com/office/drawing/2014/main" id="{F70839E7-BC88-6042-A15C-C82E87971A1E}"/>
                </a:ext>
              </a:extLst>
            </p:cNvPr>
            <p:cNvSpPr>
              <a:spLocks noChangeArrowheads="1"/>
            </p:cNvSpPr>
            <p:nvPr/>
          </p:nvSpPr>
          <p:spPr bwMode="auto">
            <a:xfrm>
              <a:off x="1609" y="1993"/>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11" name="AutoShape 6">
              <a:extLst>
                <a:ext uri="{FF2B5EF4-FFF2-40B4-BE49-F238E27FC236}">
                  <a16:creationId xmlns:a16="http://schemas.microsoft.com/office/drawing/2014/main" id="{CC32DAF4-13B7-F74C-BE74-DBA197D3E623}"/>
                </a:ext>
              </a:extLst>
            </p:cNvPr>
            <p:cNvSpPr>
              <a:spLocks noChangeArrowheads="1"/>
            </p:cNvSpPr>
            <p:nvPr/>
          </p:nvSpPr>
          <p:spPr bwMode="auto">
            <a:xfrm>
              <a:off x="1566" y="2316"/>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12" name="AutoShape 7">
              <a:extLst>
                <a:ext uri="{FF2B5EF4-FFF2-40B4-BE49-F238E27FC236}">
                  <a16:creationId xmlns:a16="http://schemas.microsoft.com/office/drawing/2014/main" id="{580C61D1-90BC-5C4E-A2B5-20CB89B12B08}"/>
                </a:ext>
              </a:extLst>
            </p:cNvPr>
            <p:cNvSpPr>
              <a:spLocks noChangeArrowheads="1"/>
            </p:cNvSpPr>
            <p:nvPr/>
          </p:nvSpPr>
          <p:spPr bwMode="auto">
            <a:xfrm>
              <a:off x="1711" y="2134"/>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13" name="AutoShape 8">
              <a:extLst>
                <a:ext uri="{FF2B5EF4-FFF2-40B4-BE49-F238E27FC236}">
                  <a16:creationId xmlns:a16="http://schemas.microsoft.com/office/drawing/2014/main" id="{0FD74E59-A15A-E24A-9809-2AD349923431}"/>
                </a:ext>
              </a:extLst>
            </p:cNvPr>
            <p:cNvSpPr>
              <a:spLocks noChangeArrowheads="1"/>
            </p:cNvSpPr>
            <p:nvPr/>
          </p:nvSpPr>
          <p:spPr bwMode="auto">
            <a:xfrm>
              <a:off x="1510" y="2168"/>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14" name="AutoShape 9">
              <a:extLst>
                <a:ext uri="{FF2B5EF4-FFF2-40B4-BE49-F238E27FC236}">
                  <a16:creationId xmlns:a16="http://schemas.microsoft.com/office/drawing/2014/main" id="{2D8A0652-2730-024E-9D39-A2E504752CB0}"/>
                </a:ext>
              </a:extLst>
            </p:cNvPr>
            <p:cNvSpPr>
              <a:spLocks noChangeArrowheads="1"/>
            </p:cNvSpPr>
            <p:nvPr/>
          </p:nvSpPr>
          <p:spPr bwMode="auto">
            <a:xfrm>
              <a:off x="1944" y="2195"/>
              <a:ext cx="56" cy="7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15" name="AutoShape 10">
              <a:extLst>
                <a:ext uri="{FF2B5EF4-FFF2-40B4-BE49-F238E27FC236}">
                  <a16:creationId xmlns:a16="http://schemas.microsoft.com/office/drawing/2014/main" id="{679D8111-E510-EB48-97ED-DD05827C3237}"/>
                </a:ext>
              </a:extLst>
            </p:cNvPr>
            <p:cNvSpPr>
              <a:spLocks noChangeArrowheads="1"/>
            </p:cNvSpPr>
            <p:nvPr/>
          </p:nvSpPr>
          <p:spPr bwMode="auto">
            <a:xfrm>
              <a:off x="1874" y="2354"/>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16" name="AutoShape 11">
              <a:extLst>
                <a:ext uri="{FF2B5EF4-FFF2-40B4-BE49-F238E27FC236}">
                  <a16:creationId xmlns:a16="http://schemas.microsoft.com/office/drawing/2014/main" id="{8222F2D2-2101-0B4E-8AC1-4FCD9EE15BB7}"/>
                </a:ext>
              </a:extLst>
            </p:cNvPr>
            <p:cNvSpPr>
              <a:spLocks noChangeArrowheads="1"/>
            </p:cNvSpPr>
            <p:nvPr/>
          </p:nvSpPr>
          <p:spPr bwMode="auto">
            <a:xfrm>
              <a:off x="1740" y="2393"/>
              <a:ext cx="57"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17" name="AutoShape 12">
              <a:extLst>
                <a:ext uri="{FF2B5EF4-FFF2-40B4-BE49-F238E27FC236}">
                  <a16:creationId xmlns:a16="http://schemas.microsoft.com/office/drawing/2014/main" id="{27478D7B-425F-B441-A603-A190B398FE8B}"/>
                </a:ext>
              </a:extLst>
            </p:cNvPr>
            <p:cNvSpPr>
              <a:spLocks noChangeArrowheads="1"/>
            </p:cNvSpPr>
            <p:nvPr/>
          </p:nvSpPr>
          <p:spPr bwMode="auto">
            <a:xfrm>
              <a:off x="1433" y="1845"/>
              <a:ext cx="56" cy="7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18" name="Freeform 13">
              <a:extLst>
                <a:ext uri="{FF2B5EF4-FFF2-40B4-BE49-F238E27FC236}">
                  <a16:creationId xmlns:a16="http://schemas.microsoft.com/office/drawing/2014/main" id="{B1949F01-9E80-9E4A-AAC1-5D2D7A4EFE7E}"/>
                </a:ext>
              </a:extLst>
            </p:cNvPr>
            <p:cNvSpPr>
              <a:spLocks/>
            </p:cNvSpPr>
            <p:nvPr/>
          </p:nvSpPr>
          <p:spPr bwMode="auto">
            <a:xfrm>
              <a:off x="1376" y="1763"/>
              <a:ext cx="686" cy="877"/>
            </a:xfrm>
            <a:custGeom>
              <a:avLst/>
              <a:gdLst>
                <a:gd name="T0" fmla="*/ 38 w 1101"/>
                <a:gd name="T1" fmla="*/ 70 h 1077"/>
                <a:gd name="T2" fmla="*/ 39 w 1101"/>
                <a:gd name="T3" fmla="*/ 115 h 1077"/>
                <a:gd name="T4" fmla="*/ 37 w 1101"/>
                <a:gd name="T5" fmla="*/ 221 h 1077"/>
                <a:gd name="T6" fmla="*/ 34 w 1101"/>
                <a:gd name="T7" fmla="*/ 248 h 1077"/>
                <a:gd name="T8" fmla="*/ 31 w 1101"/>
                <a:gd name="T9" fmla="*/ 256 h 1077"/>
                <a:gd name="T10" fmla="*/ 22 w 1101"/>
                <a:gd name="T11" fmla="*/ 248 h 1077"/>
                <a:gd name="T12" fmla="*/ 18 w 1101"/>
                <a:gd name="T13" fmla="*/ 236 h 1077"/>
                <a:gd name="T14" fmla="*/ 17 w 1101"/>
                <a:gd name="T15" fmla="*/ 234 h 1077"/>
                <a:gd name="T16" fmla="*/ 12 w 1101"/>
                <a:gd name="T17" fmla="*/ 208 h 1077"/>
                <a:gd name="T18" fmla="*/ 9 w 1101"/>
                <a:gd name="T19" fmla="*/ 191 h 1077"/>
                <a:gd name="T20" fmla="*/ 4 w 1101"/>
                <a:gd name="T21" fmla="*/ 163 h 1077"/>
                <a:gd name="T22" fmla="*/ 1 w 1101"/>
                <a:gd name="T23" fmla="*/ 107 h 1077"/>
                <a:gd name="T24" fmla="*/ 1 w 1101"/>
                <a:gd name="T25" fmla="*/ 30 h 1077"/>
                <a:gd name="T26" fmla="*/ 7 w 1101"/>
                <a:gd name="T27" fmla="*/ 5 h 1077"/>
                <a:gd name="T28" fmla="*/ 8 w 1101"/>
                <a:gd name="T29" fmla="*/ 3 h 1077"/>
                <a:gd name="T30" fmla="*/ 16 w 1101"/>
                <a:gd name="T31" fmla="*/ 7 h 1077"/>
                <a:gd name="T32" fmla="*/ 21 w 1101"/>
                <a:gd name="T33" fmla="*/ 24 h 1077"/>
                <a:gd name="T34" fmla="*/ 25 w 1101"/>
                <a:gd name="T35" fmla="*/ 42 h 1077"/>
                <a:gd name="T36" fmla="*/ 28 w 1101"/>
                <a:gd name="T37" fmla="*/ 48 h 1077"/>
                <a:gd name="T38" fmla="*/ 38 w 1101"/>
                <a:gd name="T39" fmla="*/ 70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3219" name="AutoShape 14">
              <a:extLst>
                <a:ext uri="{FF2B5EF4-FFF2-40B4-BE49-F238E27FC236}">
                  <a16:creationId xmlns:a16="http://schemas.microsoft.com/office/drawing/2014/main" id="{6B30D132-A141-9D4E-ADB3-556988CBF722}"/>
                </a:ext>
              </a:extLst>
            </p:cNvPr>
            <p:cNvSpPr>
              <a:spLocks noChangeArrowheads="1"/>
            </p:cNvSpPr>
            <p:nvPr/>
          </p:nvSpPr>
          <p:spPr bwMode="auto">
            <a:xfrm>
              <a:off x="1104" y="2584"/>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20" name="AutoShape 15">
              <a:extLst>
                <a:ext uri="{FF2B5EF4-FFF2-40B4-BE49-F238E27FC236}">
                  <a16:creationId xmlns:a16="http://schemas.microsoft.com/office/drawing/2014/main" id="{BDD7F733-4FC8-BB4F-AA82-E996CCB38604}"/>
                </a:ext>
              </a:extLst>
            </p:cNvPr>
            <p:cNvSpPr>
              <a:spLocks noChangeArrowheads="1"/>
            </p:cNvSpPr>
            <p:nvPr/>
          </p:nvSpPr>
          <p:spPr bwMode="auto">
            <a:xfrm>
              <a:off x="1391" y="2647"/>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21" name="AutoShape 16">
              <a:extLst>
                <a:ext uri="{FF2B5EF4-FFF2-40B4-BE49-F238E27FC236}">
                  <a16:creationId xmlns:a16="http://schemas.microsoft.com/office/drawing/2014/main" id="{B6D541AE-0A7D-1845-8D10-4341512E3B57}"/>
                </a:ext>
              </a:extLst>
            </p:cNvPr>
            <p:cNvSpPr>
              <a:spLocks noChangeArrowheads="1"/>
            </p:cNvSpPr>
            <p:nvPr/>
          </p:nvSpPr>
          <p:spPr bwMode="auto">
            <a:xfrm>
              <a:off x="1286" y="2903"/>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22" name="AutoShape 17">
              <a:extLst>
                <a:ext uri="{FF2B5EF4-FFF2-40B4-BE49-F238E27FC236}">
                  <a16:creationId xmlns:a16="http://schemas.microsoft.com/office/drawing/2014/main" id="{567D498C-3F84-9848-8627-0AF81669DF34}"/>
                </a:ext>
              </a:extLst>
            </p:cNvPr>
            <p:cNvSpPr>
              <a:spLocks noChangeArrowheads="1"/>
            </p:cNvSpPr>
            <p:nvPr/>
          </p:nvSpPr>
          <p:spPr bwMode="auto">
            <a:xfrm>
              <a:off x="1345" y="2795"/>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23" name="AutoShape 18">
              <a:extLst>
                <a:ext uri="{FF2B5EF4-FFF2-40B4-BE49-F238E27FC236}">
                  <a16:creationId xmlns:a16="http://schemas.microsoft.com/office/drawing/2014/main" id="{CD9C04B5-3B82-AE42-997D-336D3440C8B8}"/>
                </a:ext>
              </a:extLst>
            </p:cNvPr>
            <p:cNvSpPr>
              <a:spLocks noChangeArrowheads="1"/>
            </p:cNvSpPr>
            <p:nvPr/>
          </p:nvSpPr>
          <p:spPr bwMode="auto">
            <a:xfrm>
              <a:off x="1171" y="2752"/>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24" name="AutoShape 19">
              <a:extLst>
                <a:ext uri="{FF2B5EF4-FFF2-40B4-BE49-F238E27FC236}">
                  <a16:creationId xmlns:a16="http://schemas.microsoft.com/office/drawing/2014/main" id="{7C2750DE-5A73-1F46-8466-6C96A3C0678B}"/>
                </a:ext>
              </a:extLst>
            </p:cNvPr>
            <p:cNvSpPr>
              <a:spLocks noChangeArrowheads="1"/>
            </p:cNvSpPr>
            <p:nvPr/>
          </p:nvSpPr>
          <p:spPr bwMode="auto">
            <a:xfrm>
              <a:off x="1168" y="2875"/>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25" name="AutoShape 20">
              <a:extLst>
                <a:ext uri="{FF2B5EF4-FFF2-40B4-BE49-F238E27FC236}">
                  <a16:creationId xmlns:a16="http://schemas.microsoft.com/office/drawing/2014/main" id="{1E973A5E-D570-914B-957B-79D46219A89F}"/>
                </a:ext>
              </a:extLst>
            </p:cNvPr>
            <p:cNvSpPr>
              <a:spLocks noChangeArrowheads="1"/>
            </p:cNvSpPr>
            <p:nvPr/>
          </p:nvSpPr>
          <p:spPr bwMode="auto">
            <a:xfrm>
              <a:off x="1224" y="2504"/>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26" name="AutoShape 21">
              <a:extLst>
                <a:ext uri="{FF2B5EF4-FFF2-40B4-BE49-F238E27FC236}">
                  <a16:creationId xmlns:a16="http://schemas.microsoft.com/office/drawing/2014/main" id="{8EC36F4B-C24B-CE44-AB33-615123E29CC7}"/>
                </a:ext>
              </a:extLst>
            </p:cNvPr>
            <p:cNvSpPr>
              <a:spLocks noChangeArrowheads="1"/>
            </p:cNvSpPr>
            <p:nvPr/>
          </p:nvSpPr>
          <p:spPr bwMode="auto">
            <a:xfrm>
              <a:off x="1289" y="2628"/>
              <a:ext cx="56" cy="74"/>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27" name="AutoShape 22">
              <a:extLst>
                <a:ext uri="{FF2B5EF4-FFF2-40B4-BE49-F238E27FC236}">
                  <a16:creationId xmlns:a16="http://schemas.microsoft.com/office/drawing/2014/main" id="{B5415ED5-B7AC-FA40-AE76-5ADB6E32CBEA}"/>
                </a:ext>
              </a:extLst>
            </p:cNvPr>
            <p:cNvSpPr>
              <a:spLocks noChangeArrowheads="1"/>
            </p:cNvSpPr>
            <p:nvPr/>
          </p:nvSpPr>
          <p:spPr bwMode="auto">
            <a:xfrm>
              <a:off x="1429" y="2882"/>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28" name="Freeform 23">
              <a:extLst>
                <a:ext uri="{FF2B5EF4-FFF2-40B4-BE49-F238E27FC236}">
                  <a16:creationId xmlns:a16="http://schemas.microsoft.com/office/drawing/2014/main" id="{DD3C5556-FA8E-AD49-94B1-09D9A8B87BE0}"/>
                </a:ext>
              </a:extLst>
            </p:cNvPr>
            <p:cNvSpPr>
              <a:spLocks/>
            </p:cNvSpPr>
            <p:nvPr/>
          </p:nvSpPr>
          <p:spPr bwMode="auto">
            <a:xfrm>
              <a:off x="1061" y="2373"/>
              <a:ext cx="573" cy="785"/>
            </a:xfrm>
            <a:custGeom>
              <a:avLst/>
              <a:gdLst>
                <a:gd name="T0" fmla="*/ 9 w 918"/>
                <a:gd name="T1" fmla="*/ 193 h 965"/>
                <a:gd name="T2" fmla="*/ 7 w 918"/>
                <a:gd name="T3" fmla="*/ 184 h 965"/>
                <a:gd name="T4" fmla="*/ 4 w 918"/>
                <a:gd name="T5" fmla="*/ 174 h 965"/>
                <a:gd name="T6" fmla="*/ 2 w 918"/>
                <a:gd name="T7" fmla="*/ 165 h 965"/>
                <a:gd name="T8" fmla="*/ 1 w 918"/>
                <a:gd name="T9" fmla="*/ 152 h 965"/>
                <a:gd name="T10" fmla="*/ 0 w 918"/>
                <a:gd name="T11" fmla="*/ 109 h 965"/>
                <a:gd name="T12" fmla="*/ 1 w 918"/>
                <a:gd name="T13" fmla="*/ 48 h 965"/>
                <a:gd name="T14" fmla="*/ 2 w 918"/>
                <a:gd name="T15" fmla="*/ 32 h 965"/>
                <a:gd name="T16" fmla="*/ 11 w 918"/>
                <a:gd name="T17" fmla="*/ 0 h 965"/>
                <a:gd name="T18" fmla="*/ 14 w 918"/>
                <a:gd name="T19" fmla="*/ 5 h 965"/>
                <a:gd name="T20" fmla="*/ 18 w 918"/>
                <a:gd name="T21" fmla="*/ 13 h 965"/>
                <a:gd name="T22" fmla="*/ 26 w 918"/>
                <a:gd name="T23" fmla="*/ 39 h 965"/>
                <a:gd name="T24" fmla="*/ 26 w 918"/>
                <a:gd name="T25" fmla="*/ 51 h 965"/>
                <a:gd name="T26" fmla="*/ 27 w 918"/>
                <a:gd name="T27" fmla="*/ 59 h 965"/>
                <a:gd name="T28" fmla="*/ 30 w 918"/>
                <a:gd name="T29" fmla="*/ 81 h 965"/>
                <a:gd name="T30" fmla="*/ 31 w 918"/>
                <a:gd name="T31" fmla="*/ 100 h 965"/>
                <a:gd name="T32" fmla="*/ 32 w 918"/>
                <a:gd name="T33" fmla="*/ 122 h 965"/>
                <a:gd name="T34" fmla="*/ 32 w 918"/>
                <a:gd name="T35" fmla="*/ 144 h 965"/>
                <a:gd name="T36" fmla="*/ 34 w 918"/>
                <a:gd name="T37" fmla="*/ 182 h 965"/>
                <a:gd name="T38" fmla="*/ 31 w 918"/>
                <a:gd name="T39" fmla="*/ 218 h 965"/>
                <a:gd name="T40" fmla="*/ 28 w 918"/>
                <a:gd name="T41" fmla="*/ 223 h 965"/>
                <a:gd name="T42" fmla="*/ 26 w 918"/>
                <a:gd name="T43" fmla="*/ 225 h 965"/>
                <a:gd name="T44" fmla="*/ 13 w 918"/>
                <a:gd name="T45" fmla="*/ 221 h 965"/>
                <a:gd name="T46" fmla="*/ 9 w 918"/>
                <a:gd name="T47" fmla="*/ 203 h 965"/>
                <a:gd name="T48" fmla="*/ 9 w 918"/>
                <a:gd name="T49" fmla="*/ 193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93229" name="Group 24">
              <a:extLst>
                <a:ext uri="{FF2B5EF4-FFF2-40B4-BE49-F238E27FC236}">
                  <a16:creationId xmlns:a16="http://schemas.microsoft.com/office/drawing/2014/main" id="{DEAB8152-A3DA-644F-B424-3B9D944302D2}"/>
                </a:ext>
              </a:extLst>
            </p:cNvPr>
            <p:cNvGrpSpPr>
              <a:grpSpLocks/>
            </p:cNvGrpSpPr>
            <p:nvPr/>
          </p:nvGrpSpPr>
          <p:grpSpPr bwMode="auto">
            <a:xfrm>
              <a:off x="551" y="1796"/>
              <a:ext cx="542" cy="954"/>
              <a:chOff x="551" y="1796"/>
              <a:chExt cx="542" cy="954"/>
            </a:xfrm>
          </p:grpSpPr>
          <p:sp>
            <p:nvSpPr>
              <p:cNvPr id="93230" name="AutoShape 25">
                <a:extLst>
                  <a:ext uri="{FF2B5EF4-FFF2-40B4-BE49-F238E27FC236}">
                    <a16:creationId xmlns:a16="http://schemas.microsoft.com/office/drawing/2014/main" id="{E2470366-AE1F-4948-B21F-91AE4D7A8034}"/>
                  </a:ext>
                </a:extLst>
              </p:cNvPr>
              <p:cNvSpPr>
                <a:spLocks noChangeArrowheads="1"/>
              </p:cNvSpPr>
              <p:nvPr/>
            </p:nvSpPr>
            <p:spPr bwMode="auto">
              <a:xfrm>
                <a:off x="727" y="2492"/>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31" name="AutoShape 26">
                <a:extLst>
                  <a:ext uri="{FF2B5EF4-FFF2-40B4-BE49-F238E27FC236}">
                    <a16:creationId xmlns:a16="http://schemas.microsoft.com/office/drawing/2014/main" id="{94FF6109-297E-A444-A96C-9C9AF21FD2F1}"/>
                  </a:ext>
                </a:extLst>
              </p:cNvPr>
              <p:cNvSpPr>
                <a:spLocks noChangeArrowheads="1"/>
              </p:cNvSpPr>
              <p:nvPr/>
            </p:nvSpPr>
            <p:spPr bwMode="auto">
              <a:xfrm>
                <a:off x="651" y="2392"/>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32" name="AutoShape 27">
                <a:extLst>
                  <a:ext uri="{FF2B5EF4-FFF2-40B4-BE49-F238E27FC236}">
                    <a16:creationId xmlns:a16="http://schemas.microsoft.com/office/drawing/2014/main" id="{0027C999-EB84-C640-99D6-AB4B4FDCCB26}"/>
                  </a:ext>
                </a:extLst>
              </p:cNvPr>
              <p:cNvSpPr>
                <a:spLocks noChangeArrowheads="1"/>
              </p:cNvSpPr>
              <p:nvPr/>
            </p:nvSpPr>
            <p:spPr bwMode="auto">
              <a:xfrm>
                <a:off x="848" y="2405"/>
                <a:ext cx="56" cy="74"/>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33" name="AutoShape 28">
                <a:extLst>
                  <a:ext uri="{FF2B5EF4-FFF2-40B4-BE49-F238E27FC236}">
                    <a16:creationId xmlns:a16="http://schemas.microsoft.com/office/drawing/2014/main" id="{0F3384BB-26D1-F646-939C-3B823B780A76}"/>
                  </a:ext>
                </a:extLst>
              </p:cNvPr>
              <p:cNvSpPr>
                <a:spLocks noChangeArrowheads="1"/>
              </p:cNvSpPr>
              <p:nvPr/>
            </p:nvSpPr>
            <p:spPr bwMode="auto">
              <a:xfrm>
                <a:off x="753" y="2230"/>
                <a:ext cx="57"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34" name="AutoShape 29">
                <a:extLst>
                  <a:ext uri="{FF2B5EF4-FFF2-40B4-BE49-F238E27FC236}">
                    <a16:creationId xmlns:a16="http://schemas.microsoft.com/office/drawing/2014/main" id="{254F95D0-3679-8D41-AF0F-B7CC7E506035}"/>
                  </a:ext>
                </a:extLst>
              </p:cNvPr>
              <p:cNvSpPr>
                <a:spLocks noChangeArrowheads="1"/>
              </p:cNvSpPr>
              <p:nvPr/>
            </p:nvSpPr>
            <p:spPr bwMode="auto">
              <a:xfrm>
                <a:off x="615" y="2508"/>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35" name="AutoShape 30">
                <a:extLst>
                  <a:ext uri="{FF2B5EF4-FFF2-40B4-BE49-F238E27FC236}">
                    <a16:creationId xmlns:a16="http://schemas.microsoft.com/office/drawing/2014/main" id="{8CB03A59-1170-A247-A64E-0AB06828CF6F}"/>
                  </a:ext>
                </a:extLst>
              </p:cNvPr>
              <p:cNvSpPr>
                <a:spLocks noChangeArrowheads="1"/>
              </p:cNvSpPr>
              <p:nvPr/>
            </p:nvSpPr>
            <p:spPr bwMode="auto">
              <a:xfrm>
                <a:off x="669" y="2268"/>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36" name="AutoShape 31">
                <a:extLst>
                  <a:ext uri="{FF2B5EF4-FFF2-40B4-BE49-F238E27FC236}">
                    <a16:creationId xmlns:a16="http://schemas.microsoft.com/office/drawing/2014/main" id="{B76243AB-929A-C94E-B83B-038A785695B5}"/>
                  </a:ext>
                </a:extLst>
              </p:cNvPr>
              <p:cNvSpPr>
                <a:spLocks noChangeArrowheads="1"/>
              </p:cNvSpPr>
              <p:nvPr/>
            </p:nvSpPr>
            <p:spPr bwMode="auto">
              <a:xfrm>
                <a:off x="857" y="2566"/>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37" name="AutoShape 32">
                <a:extLst>
                  <a:ext uri="{FF2B5EF4-FFF2-40B4-BE49-F238E27FC236}">
                    <a16:creationId xmlns:a16="http://schemas.microsoft.com/office/drawing/2014/main" id="{DADC797C-633D-2640-A001-D8672A5E27B8}"/>
                  </a:ext>
                </a:extLst>
              </p:cNvPr>
              <p:cNvSpPr>
                <a:spLocks noChangeArrowheads="1"/>
              </p:cNvSpPr>
              <p:nvPr/>
            </p:nvSpPr>
            <p:spPr bwMode="auto">
              <a:xfrm>
                <a:off x="924" y="2260"/>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38" name="AutoShape 33">
                <a:extLst>
                  <a:ext uri="{FF2B5EF4-FFF2-40B4-BE49-F238E27FC236}">
                    <a16:creationId xmlns:a16="http://schemas.microsoft.com/office/drawing/2014/main" id="{C943B2EE-1B9F-4F4E-A4AC-CC0C68D63854}"/>
                  </a:ext>
                </a:extLst>
              </p:cNvPr>
              <p:cNvSpPr>
                <a:spLocks noChangeArrowheads="1"/>
              </p:cNvSpPr>
              <p:nvPr/>
            </p:nvSpPr>
            <p:spPr bwMode="auto">
              <a:xfrm>
                <a:off x="931" y="2092"/>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39" name="AutoShape 34">
                <a:extLst>
                  <a:ext uri="{FF2B5EF4-FFF2-40B4-BE49-F238E27FC236}">
                    <a16:creationId xmlns:a16="http://schemas.microsoft.com/office/drawing/2014/main" id="{3FC69506-F1D9-EE41-96A3-DD530E4C9CA3}"/>
                  </a:ext>
                </a:extLst>
              </p:cNvPr>
              <p:cNvSpPr>
                <a:spLocks noChangeArrowheads="1"/>
              </p:cNvSpPr>
              <p:nvPr/>
            </p:nvSpPr>
            <p:spPr bwMode="auto">
              <a:xfrm>
                <a:off x="881" y="1945"/>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40" name="Freeform 35">
                <a:extLst>
                  <a:ext uri="{FF2B5EF4-FFF2-40B4-BE49-F238E27FC236}">
                    <a16:creationId xmlns:a16="http://schemas.microsoft.com/office/drawing/2014/main" id="{6F8BCD9E-5C99-F748-A21D-5CAA5B4ECFA3}"/>
                  </a:ext>
                </a:extLst>
              </p:cNvPr>
              <p:cNvSpPr>
                <a:spLocks/>
              </p:cNvSpPr>
              <p:nvPr/>
            </p:nvSpPr>
            <p:spPr bwMode="auto">
              <a:xfrm>
                <a:off x="551" y="1796"/>
                <a:ext cx="542" cy="954"/>
              </a:xfrm>
              <a:custGeom>
                <a:avLst/>
                <a:gdLst>
                  <a:gd name="T0" fmla="*/ 27 w 869"/>
                  <a:gd name="T1" fmla="*/ 186 h 1173"/>
                  <a:gd name="T2" fmla="*/ 26 w 869"/>
                  <a:gd name="T3" fmla="*/ 222 h 1173"/>
                  <a:gd name="T4" fmla="*/ 24 w 869"/>
                  <a:gd name="T5" fmla="*/ 255 h 1173"/>
                  <a:gd name="T6" fmla="*/ 23 w 869"/>
                  <a:gd name="T7" fmla="*/ 268 h 1173"/>
                  <a:gd name="T8" fmla="*/ 23 w 869"/>
                  <a:gd name="T9" fmla="*/ 272 h 1173"/>
                  <a:gd name="T10" fmla="*/ 21 w 869"/>
                  <a:gd name="T11" fmla="*/ 276 h 1173"/>
                  <a:gd name="T12" fmla="*/ 11 w 869"/>
                  <a:gd name="T13" fmla="*/ 269 h 1173"/>
                  <a:gd name="T14" fmla="*/ 4 w 869"/>
                  <a:gd name="T15" fmla="*/ 252 h 1173"/>
                  <a:gd name="T16" fmla="*/ 1 w 869"/>
                  <a:gd name="T17" fmla="*/ 237 h 1173"/>
                  <a:gd name="T18" fmla="*/ 0 w 869"/>
                  <a:gd name="T19" fmla="*/ 225 h 1173"/>
                  <a:gd name="T20" fmla="*/ 2 w 869"/>
                  <a:gd name="T21" fmla="*/ 118 h 1173"/>
                  <a:gd name="T22" fmla="*/ 4 w 869"/>
                  <a:gd name="T23" fmla="*/ 55 h 1173"/>
                  <a:gd name="T24" fmla="*/ 6 w 869"/>
                  <a:gd name="T25" fmla="*/ 39 h 1173"/>
                  <a:gd name="T26" fmla="*/ 7 w 869"/>
                  <a:gd name="T27" fmla="*/ 32 h 1173"/>
                  <a:gd name="T28" fmla="*/ 11 w 869"/>
                  <a:gd name="T29" fmla="*/ 17 h 1173"/>
                  <a:gd name="T30" fmla="*/ 13 w 869"/>
                  <a:gd name="T31" fmla="*/ 11 h 1173"/>
                  <a:gd name="T32" fmla="*/ 16 w 869"/>
                  <a:gd name="T33" fmla="*/ 0 h 1173"/>
                  <a:gd name="T34" fmla="*/ 26 w 869"/>
                  <a:gd name="T35" fmla="*/ 20 h 1173"/>
                  <a:gd name="T36" fmla="*/ 29 w 869"/>
                  <a:gd name="T37" fmla="*/ 48 h 1173"/>
                  <a:gd name="T38" fmla="*/ 31 w 869"/>
                  <a:gd name="T39" fmla="*/ 59 h 1173"/>
                  <a:gd name="T40" fmla="*/ 32 w 869"/>
                  <a:gd name="T41" fmla="*/ 72 h 1173"/>
                  <a:gd name="T42" fmla="*/ 29 w 869"/>
                  <a:gd name="T43" fmla="*/ 167 h 1173"/>
                  <a:gd name="T44" fmla="*/ 27 w 869"/>
                  <a:gd name="T45" fmla="*/ 186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93189" name="Rectangle 36">
            <a:extLst>
              <a:ext uri="{FF2B5EF4-FFF2-40B4-BE49-F238E27FC236}">
                <a16:creationId xmlns:a16="http://schemas.microsoft.com/office/drawing/2014/main" id="{AA1B68F4-8F33-724D-83B8-40C10AE48099}"/>
              </a:ext>
            </a:extLst>
          </p:cNvPr>
          <p:cNvSpPr>
            <a:spLocks noChangeArrowheads="1"/>
          </p:cNvSpPr>
          <p:nvPr/>
        </p:nvSpPr>
        <p:spPr bwMode="auto">
          <a:xfrm>
            <a:off x="6326188" y="2678114"/>
            <a:ext cx="3751262" cy="3348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nvGrpSpPr>
          <p:cNvPr id="93190" name="Group 37">
            <a:extLst>
              <a:ext uri="{FF2B5EF4-FFF2-40B4-BE49-F238E27FC236}">
                <a16:creationId xmlns:a16="http://schemas.microsoft.com/office/drawing/2014/main" id="{FE25BD92-5BAB-0746-924F-9B567944E582}"/>
              </a:ext>
            </a:extLst>
          </p:cNvPr>
          <p:cNvGrpSpPr>
            <a:grpSpLocks/>
          </p:cNvGrpSpPr>
          <p:nvPr/>
        </p:nvGrpSpPr>
        <p:grpSpPr bwMode="auto">
          <a:xfrm>
            <a:off x="6765926" y="3225801"/>
            <a:ext cx="2398713" cy="2214563"/>
            <a:chOff x="3302" y="2032"/>
            <a:chExt cx="1511" cy="1395"/>
          </a:xfrm>
        </p:grpSpPr>
        <p:sp>
          <p:nvSpPr>
            <p:cNvPr id="93193" name="AutoShape 38">
              <a:extLst>
                <a:ext uri="{FF2B5EF4-FFF2-40B4-BE49-F238E27FC236}">
                  <a16:creationId xmlns:a16="http://schemas.microsoft.com/office/drawing/2014/main" id="{A15B34A4-83DD-6E40-ADEE-924113FD78CD}"/>
                </a:ext>
              </a:extLst>
            </p:cNvPr>
            <p:cNvSpPr>
              <a:spLocks noChangeArrowheads="1"/>
            </p:cNvSpPr>
            <p:nvPr/>
          </p:nvSpPr>
          <p:spPr bwMode="auto">
            <a:xfrm>
              <a:off x="3366" y="2777"/>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194" name="AutoShape 39">
              <a:extLst>
                <a:ext uri="{FF2B5EF4-FFF2-40B4-BE49-F238E27FC236}">
                  <a16:creationId xmlns:a16="http://schemas.microsoft.com/office/drawing/2014/main" id="{02CDC639-C5ED-364B-85D2-58CF34139DB0}"/>
                </a:ext>
              </a:extLst>
            </p:cNvPr>
            <p:cNvSpPr>
              <a:spLocks noChangeArrowheads="1"/>
            </p:cNvSpPr>
            <p:nvPr/>
          </p:nvSpPr>
          <p:spPr bwMode="auto">
            <a:xfrm>
              <a:off x="3420" y="2537"/>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195" name="AutoShape 40">
              <a:extLst>
                <a:ext uri="{FF2B5EF4-FFF2-40B4-BE49-F238E27FC236}">
                  <a16:creationId xmlns:a16="http://schemas.microsoft.com/office/drawing/2014/main" id="{30F35BA2-EABA-2B40-B35F-1DAC5E95E0E5}"/>
                </a:ext>
              </a:extLst>
            </p:cNvPr>
            <p:cNvSpPr>
              <a:spLocks noChangeArrowheads="1"/>
            </p:cNvSpPr>
            <p:nvPr/>
          </p:nvSpPr>
          <p:spPr bwMode="auto">
            <a:xfrm>
              <a:off x="4360" y="2262"/>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196" name="AutoShape 41">
              <a:extLst>
                <a:ext uri="{FF2B5EF4-FFF2-40B4-BE49-F238E27FC236}">
                  <a16:creationId xmlns:a16="http://schemas.microsoft.com/office/drawing/2014/main" id="{9248AE18-C18C-AA40-9E5B-F4F434077999}"/>
                </a:ext>
              </a:extLst>
            </p:cNvPr>
            <p:cNvSpPr>
              <a:spLocks noChangeArrowheads="1"/>
            </p:cNvSpPr>
            <p:nvPr/>
          </p:nvSpPr>
          <p:spPr bwMode="auto">
            <a:xfrm>
              <a:off x="4317" y="2585"/>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197" name="AutoShape 42">
              <a:extLst>
                <a:ext uri="{FF2B5EF4-FFF2-40B4-BE49-F238E27FC236}">
                  <a16:creationId xmlns:a16="http://schemas.microsoft.com/office/drawing/2014/main" id="{A5392323-3CD2-424D-A31B-3E952A58C7CB}"/>
                </a:ext>
              </a:extLst>
            </p:cNvPr>
            <p:cNvSpPr>
              <a:spLocks noChangeArrowheads="1"/>
            </p:cNvSpPr>
            <p:nvPr/>
          </p:nvSpPr>
          <p:spPr bwMode="auto">
            <a:xfrm>
              <a:off x="4695" y="2464"/>
              <a:ext cx="56" cy="7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198" name="AutoShape 43">
              <a:extLst>
                <a:ext uri="{FF2B5EF4-FFF2-40B4-BE49-F238E27FC236}">
                  <a16:creationId xmlns:a16="http://schemas.microsoft.com/office/drawing/2014/main" id="{26F14458-9DC9-9D40-A93C-0C94533B260B}"/>
                </a:ext>
              </a:extLst>
            </p:cNvPr>
            <p:cNvSpPr>
              <a:spLocks noChangeArrowheads="1"/>
            </p:cNvSpPr>
            <p:nvPr/>
          </p:nvSpPr>
          <p:spPr bwMode="auto">
            <a:xfrm>
              <a:off x="3608" y="2835"/>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199" name="AutoShape 44">
              <a:extLst>
                <a:ext uri="{FF2B5EF4-FFF2-40B4-BE49-F238E27FC236}">
                  <a16:creationId xmlns:a16="http://schemas.microsoft.com/office/drawing/2014/main" id="{ACD2FF7D-3F18-D14B-87A5-0AFE93A15C10}"/>
                </a:ext>
              </a:extLst>
            </p:cNvPr>
            <p:cNvSpPr>
              <a:spLocks noChangeArrowheads="1"/>
            </p:cNvSpPr>
            <p:nvPr/>
          </p:nvSpPr>
          <p:spPr bwMode="auto">
            <a:xfrm>
              <a:off x="4037" y="3172"/>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00" name="AutoShape 45">
              <a:extLst>
                <a:ext uri="{FF2B5EF4-FFF2-40B4-BE49-F238E27FC236}">
                  <a16:creationId xmlns:a16="http://schemas.microsoft.com/office/drawing/2014/main" id="{0CC0A538-F219-7544-9368-C2D437330BD6}"/>
                </a:ext>
              </a:extLst>
            </p:cNvPr>
            <p:cNvSpPr>
              <a:spLocks noChangeArrowheads="1"/>
            </p:cNvSpPr>
            <p:nvPr/>
          </p:nvSpPr>
          <p:spPr bwMode="auto">
            <a:xfrm>
              <a:off x="4096" y="3064"/>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01" name="AutoShape 46">
              <a:extLst>
                <a:ext uri="{FF2B5EF4-FFF2-40B4-BE49-F238E27FC236}">
                  <a16:creationId xmlns:a16="http://schemas.microsoft.com/office/drawing/2014/main" id="{63E88CAC-34CC-1443-92C2-F40DA37244D4}"/>
                </a:ext>
              </a:extLst>
            </p:cNvPr>
            <p:cNvSpPr>
              <a:spLocks noChangeArrowheads="1"/>
            </p:cNvSpPr>
            <p:nvPr/>
          </p:nvSpPr>
          <p:spPr bwMode="auto">
            <a:xfrm>
              <a:off x="3675" y="2529"/>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02" name="AutoShape 47">
              <a:extLst>
                <a:ext uri="{FF2B5EF4-FFF2-40B4-BE49-F238E27FC236}">
                  <a16:creationId xmlns:a16="http://schemas.microsoft.com/office/drawing/2014/main" id="{1FDFBF76-6C5C-0849-B986-2777E0FC99F6}"/>
                </a:ext>
              </a:extLst>
            </p:cNvPr>
            <p:cNvSpPr>
              <a:spLocks noChangeArrowheads="1"/>
            </p:cNvSpPr>
            <p:nvPr/>
          </p:nvSpPr>
          <p:spPr bwMode="auto">
            <a:xfrm>
              <a:off x="3922" y="3021"/>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03" name="AutoShape 48">
              <a:extLst>
                <a:ext uri="{FF2B5EF4-FFF2-40B4-BE49-F238E27FC236}">
                  <a16:creationId xmlns:a16="http://schemas.microsoft.com/office/drawing/2014/main" id="{CE66520E-0D6E-164E-8D8B-3C3A05C2FB49}"/>
                </a:ext>
              </a:extLst>
            </p:cNvPr>
            <p:cNvSpPr>
              <a:spLocks noChangeArrowheads="1"/>
            </p:cNvSpPr>
            <p:nvPr/>
          </p:nvSpPr>
          <p:spPr bwMode="auto">
            <a:xfrm>
              <a:off x="3682" y="2361"/>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04" name="AutoShape 49">
              <a:extLst>
                <a:ext uri="{FF2B5EF4-FFF2-40B4-BE49-F238E27FC236}">
                  <a16:creationId xmlns:a16="http://schemas.microsoft.com/office/drawing/2014/main" id="{13D8D2B4-1036-1E49-8B1C-F862C12D71A0}"/>
                </a:ext>
              </a:extLst>
            </p:cNvPr>
            <p:cNvSpPr>
              <a:spLocks noChangeArrowheads="1"/>
            </p:cNvSpPr>
            <p:nvPr/>
          </p:nvSpPr>
          <p:spPr bwMode="auto">
            <a:xfrm>
              <a:off x="4184" y="2114"/>
              <a:ext cx="56" cy="7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05" name="AutoShape 50">
              <a:extLst>
                <a:ext uri="{FF2B5EF4-FFF2-40B4-BE49-F238E27FC236}">
                  <a16:creationId xmlns:a16="http://schemas.microsoft.com/office/drawing/2014/main" id="{786484E5-3BFB-E24F-846F-78FBEE40EA1A}"/>
                </a:ext>
              </a:extLst>
            </p:cNvPr>
            <p:cNvSpPr>
              <a:spLocks noChangeArrowheads="1"/>
            </p:cNvSpPr>
            <p:nvPr/>
          </p:nvSpPr>
          <p:spPr bwMode="auto">
            <a:xfrm>
              <a:off x="3975" y="2773"/>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06" name="Freeform 51">
              <a:extLst>
                <a:ext uri="{FF2B5EF4-FFF2-40B4-BE49-F238E27FC236}">
                  <a16:creationId xmlns:a16="http://schemas.microsoft.com/office/drawing/2014/main" id="{57DD0592-E1AA-7F44-A358-5E0839B001FF}"/>
                </a:ext>
              </a:extLst>
            </p:cNvPr>
            <p:cNvSpPr>
              <a:spLocks/>
            </p:cNvSpPr>
            <p:nvPr/>
          </p:nvSpPr>
          <p:spPr bwMode="auto">
            <a:xfrm>
              <a:off x="4127" y="2032"/>
              <a:ext cx="686" cy="877"/>
            </a:xfrm>
            <a:custGeom>
              <a:avLst/>
              <a:gdLst>
                <a:gd name="T0" fmla="*/ 38 w 1101"/>
                <a:gd name="T1" fmla="*/ 70 h 1077"/>
                <a:gd name="T2" fmla="*/ 39 w 1101"/>
                <a:gd name="T3" fmla="*/ 115 h 1077"/>
                <a:gd name="T4" fmla="*/ 37 w 1101"/>
                <a:gd name="T5" fmla="*/ 221 h 1077"/>
                <a:gd name="T6" fmla="*/ 34 w 1101"/>
                <a:gd name="T7" fmla="*/ 248 h 1077"/>
                <a:gd name="T8" fmla="*/ 31 w 1101"/>
                <a:gd name="T9" fmla="*/ 256 h 1077"/>
                <a:gd name="T10" fmla="*/ 22 w 1101"/>
                <a:gd name="T11" fmla="*/ 248 h 1077"/>
                <a:gd name="T12" fmla="*/ 18 w 1101"/>
                <a:gd name="T13" fmla="*/ 236 h 1077"/>
                <a:gd name="T14" fmla="*/ 17 w 1101"/>
                <a:gd name="T15" fmla="*/ 234 h 1077"/>
                <a:gd name="T16" fmla="*/ 12 w 1101"/>
                <a:gd name="T17" fmla="*/ 208 h 1077"/>
                <a:gd name="T18" fmla="*/ 9 w 1101"/>
                <a:gd name="T19" fmla="*/ 191 h 1077"/>
                <a:gd name="T20" fmla="*/ 4 w 1101"/>
                <a:gd name="T21" fmla="*/ 163 h 1077"/>
                <a:gd name="T22" fmla="*/ 1 w 1101"/>
                <a:gd name="T23" fmla="*/ 107 h 1077"/>
                <a:gd name="T24" fmla="*/ 1 w 1101"/>
                <a:gd name="T25" fmla="*/ 30 h 1077"/>
                <a:gd name="T26" fmla="*/ 7 w 1101"/>
                <a:gd name="T27" fmla="*/ 5 h 1077"/>
                <a:gd name="T28" fmla="*/ 8 w 1101"/>
                <a:gd name="T29" fmla="*/ 3 h 1077"/>
                <a:gd name="T30" fmla="*/ 16 w 1101"/>
                <a:gd name="T31" fmla="*/ 7 h 1077"/>
                <a:gd name="T32" fmla="*/ 21 w 1101"/>
                <a:gd name="T33" fmla="*/ 24 h 1077"/>
                <a:gd name="T34" fmla="*/ 25 w 1101"/>
                <a:gd name="T35" fmla="*/ 42 h 1077"/>
                <a:gd name="T36" fmla="*/ 28 w 1101"/>
                <a:gd name="T37" fmla="*/ 48 h 1077"/>
                <a:gd name="T38" fmla="*/ 38 w 1101"/>
                <a:gd name="T39" fmla="*/ 70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3207" name="Freeform 52">
              <a:extLst>
                <a:ext uri="{FF2B5EF4-FFF2-40B4-BE49-F238E27FC236}">
                  <a16:creationId xmlns:a16="http://schemas.microsoft.com/office/drawing/2014/main" id="{F5033599-C44A-B845-9795-16A5B9BBAD37}"/>
                </a:ext>
              </a:extLst>
            </p:cNvPr>
            <p:cNvSpPr>
              <a:spLocks/>
            </p:cNvSpPr>
            <p:nvPr/>
          </p:nvSpPr>
          <p:spPr bwMode="auto">
            <a:xfrm>
              <a:off x="3812" y="2642"/>
              <a:ext cx="573" cy="785"/>
            </a:xfrm>
            <a:custGeom>
              <a:avLst/>
              <a:gdLst>
                <a:gd name="T0" fmla="*/ 9 w 918"/>
                <a:gd name="T1" fmla="*/ 193 h 965"/>
                <a:gd name="T2" fmla="*/ 7 w 918"/>
                <a:gd name="T3" fmla="*/ 184 h 965"/>
                <a:gd name="T4" fmla="*/ 4 w 918"/>
                <a:gd name="T5" fmla="*/ 174 h 965"/>
                <a:gd name="T6" fmla="*/ 2 w 918"/>
                <a:gd name="T7" fmla="*/ 165 h 965"/>
                <a:gd name="T8" fmla="*/ 1 w 918"/>
                <a:gd name="T9" fmla="*/ 152 h 965"/>
                <a:gd name="T10" fmla="*/ 0 w 918"/>
                <a:gd name="T11" fmla="*/ 109 h 965"/>
                <a:gd name="T12" fmla="*/ 1 w 918"/>
                <a:gd name="T13" fmla="*/ 48 h 965"/>
                <a:gd name="T14" fmla="*/ 2 w 918"/>
                <a:gd name="T15" fmla="*/ 32 h 965"/>
                <a:gd name="T16" fmla="*/ 11 w 918"/>
                <a:gd name="T17" fmla="*/ 0 h 965"/>
                <a:gd name="T18" fmla="*/ 14 w 918"/>
                <a:gd name="T19" fmla="*/ 5 h 965"/>
                <a:gd name="T20" fmla="*/ 18 w 918"/>
                <a:gd name="T21" fmla="*/ 13 h 965"/>
                <a:gd name="T22" fmla="*/ 26 w 918"/>
                <a:gd name="T23" fmla="*/ 39 h 965"/>
                <a:gd name="T24" fmla="*/ 26 w 918"/>
                <a:gd name="T25" fmla="*/ 51 h 965"/>
                <a:gd name="T26" fmla="*/ 27 w 918"/>
                <a:gd name="T27" fmla="*/ 59 h 965"/>
                <a:gd name="T28" fmla="*/ 30 w 918"/>
                <a:gd name="T29" fmla="*/ 81 h 965"/>
                <a:gd name="T30" fmla="*/ 31 w 918"/>
                <a:gd name="T31" fmla="*/ 100 h 965"/>
                <a:gd name="T32" fmla="*/ 32 w 918"/>
                <a:gd name="T33" fmla="*/ 122 h 965"/>
                <a:gd name="T34" fmla="*/ 32 w 918"/>
                <a:gd name="T35" fmla="*/ 144 h 965"/>
                <a:gd name="T36" fmla="*/ 34 w 918"/>
                <a:gd name="T37" fmla="*/ 182 h 965"/>
                <a:gd name="T38" fmla="*/ 31 w 918"/>
                <a:gd name="T39" fmla="*/ 218 h 965"/>
                <a:gd name="T40" fmla="*/ 28 w 918"/>
                <a:gd name="T41" fmla="*/ 223 h 965"/>
                <a:gd name="T42" fmla="*/ 26 w 918"/>
                <a:gd name="T43" fmla="*/ 225 h 965"/>
                <a:gd name="T44" fmla="*/ 13 w 918"/>
                <a:gd name="T45" fmla="*/ 221 h 965"/>
                <a:gd name="T46" fmla="*/ 9 w 918"/>
                <a:gd name="T47" fmla="*/ 203 h 965"/>
                <a:gd name="T48" fmla="*/ 9 w 918"/>
                <a:gd name="T49" fmla="*/ 193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3208" name="Freeform 53">
              <a:extLst>
                <a:ext uri="{FF2B5EF4-FFF2-40B4-BE49-F238E27FC236}">
                  <a16:creationId xmlns:a16="http://schemas.microsoft.com/office/drawing/2014/main" id="{CAB0AC3A-3369-F547-A588-C3F93F47DD99}"/>
                </a:ext>
              </a:extLst>
            </p:cNvPr>
            <p:cNvSpPr>
              <a:spLocks/>
            </p:cNvSpPr>
            <p:nvPr/>
          </p:nvSpPr>
          <p:spPr bwMode="auto">
            <a:xfrm>
              <a:off x="3302" y="2065"/>
              <a:ext cx="542" cy="954"/>
            </a:xfrm>
            <a:custGeom>
              <a:avLst/>
              <a:gdLst>
                <a:gd name="T0" fmla="*/ 27 w 869"/>
                <a:gd name="T1" fmla="*/ 186 h 1173"/>
                <a:gd name="T2" fmla="*/ 26 w 869"/>
                <a:gd name="T3" fmla="*/ 222 h 1173"/>
                <a:gd name="T4" fmla="*/ 24 w 869"/>
                <a:gd name="T5" fmla="*/ 255 h 1173"/>
                <a:gd name="T6" fmla="*/ 23 w 869"/>
                <a:gd name="T7" fmla="*/ 268 h 1173"/>
                <a:gd name="T8" fmla="*/ 23 w 869"/>
                <a:gd name="T9" fmla="*/ 272 h 1173"/>
                <a:gd name="T10" fmla="*/ 21 w 869"/>
                <a:gd name="T11" fmla="*/ 276 h 1173"/>
                <a:gd name="T12" fmla="*/ 11 w 869"/>
                <a:gd name="T13" fmla="*/ 269 h 1173"/>
                <a:gd name="T14" fmla="*/ 4 w 869"/>
                <a:gd name="T15" fmla="*/ 252 h 1173"/>
                <a:gd name="T16" fmla="*/ 1 w 869"/>
                <a:gd name="T17" fmla="*/ 237 h 1173"/>
                <a:gd name="T18" fmla="*/ 0 w 869"/>
                <a:gd name="T19" fmla="*/ 225 h 1173"/>
                <a:gd name="T20" fmla="*/ 2 w 869"/>
                <a:gd name="T21" fmla="*/ 118 h 1173"/>
                <a:gd name="T22" fmla="*/ 4 w 869"/>
                <a:gd name="T23" fmla="*/ 55 h 1173"/>
                <a:gd name="T24" fmla="*/ 6 w 869"/>
                <a:gd name="T25" fmla="*/ 39 h 1173"/>
                <a:gd name="T26" fmla="*/ 7 w 869"/>
                <a:gd name="T27" fmla="*/ 32 h 1173"/>
                <a:gd name="T28" fmla="*/ 11 w 869"/>
                <a:gd name="T29" fmla="*/ 17 h 1173"/>
                <a:gd name="T30" fmla="*/ 13 w 869"/>
                <a:gd name="T31" fmla="*/ 11 h 1173"/>
                <a:gd name="T32" fmla="*/ 16 w 869"/>
                <a:gd name="T33" fmla="*/ 0 h 1173"/>
                <a:gd name="T34" fmla="*/ 26 w 869"/>
                <a:gd name="T35" fmla="*/ 20 h 1173"/>
                <a:gd name="T36" fmla="*/ 29 w 869"/>
                <a:gd name="T37" fmla="*/ 48 h 1173"/>
                <a:gd name="T38" fmla="*/ 31 w 869"/>
                <a:gd name="T39" fmla="*/ 59 h 1173"/>
                <a:gd name="T40" fmla="*/ 32 w 869"/>
                <a:gd name="T41" fmla="*/ 72 h 1173"/>
                <a:gd name="T42" fmla="*/ 29 w 869"/>
                <a:gd name="T43" fmla="*/ 167 h 1173"/>
                <a:gd name="T44" fmla="*/ 27 w 869"/>
                <a:gd name="T45" fmla="*/ 186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93191" name="Text Box 54">
            <a:extLst>
              <a:ext uri="{FF2B5EF4-FFF2-40B4-BE49-F238E27FC236}">
                <a16:creationId xmlns:a16="http://schemas.microsoft.com/office/drawing/2014/main" id="{F5EE6BFA-D02B-1F47-BF7E-CD0DFF90684A}"/>
              </a:ext>
            </a:extLst>
          </p:cNvPr>
          <p:cNvSpPr txBox="1">
            <a:spLocks noChangeArrowheads="1"/>
          </p:cNvSpPr>
          <p:nvPr/>
        </p:nvSpPr>
        <p:spPr bwMode="auto">
          <a:xfrm>
            <a:off x="2987676" y="1897063"/>
            <a:ext cx="147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Raw Data </a:t>
            </a:r>
          </a:p>
        </p:txBody>
      </p:sp>
      <p:sp>
        <p:nvSpPr>
          <p:cNvPr id="93192" name="Text Box 55">
            <a:extLst>
              <a:ext uri="{FF2B5EF4-FFF2-40B4-BE49-F238E27FC236}">
                <a16:creationId xmlns:a16="http://schemas.microsoft.com/office/drawing/2014/main" id="{D3E96ED8-4428-3042-A8A3-B5AAA6C73462}"/>
              </a:ext>
            </a:extLst>
          </p:cNvPr>
          <p:cNvSpPr txBox="1">
            <a:spLocks noChangeArrowheads="1"/>
          </p:cNvSpPr>
          <p:nvPr/>
        </p:nvSpPr>
        <p:spPr bwMode="auto">
          <a:xfrm>
            <a:off x="6567488" y="1839913"/>
            <a:ext cx="3268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Cluster/Stratified Sample</a:t>
            </a:r>
          </a:p>
        </p:txBody>
      </p:sp>
      <p:sp>
        <p:nvSpPr>
          <p:cNvPr id="57" name="Rectangle 56">
            <a:extLst>
              <a:ext uri="{FF2B5EF4-FFF2-40B4-BE49-F238E27FC236}">
                <a16:creationId xmlns:a16="http://schemas.microsoft.com/office/drawing/2014/main" id="{91C7B36E-9E25-43AD-8539-206BBE0C53AF}"/>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8" name="Straight Connector 57">
            <a:extLst>
              <a:ext uri="{FF2B5EF4-FFF2-40B4-BE49-F238E27FC236}">
                <a16:creationId xmlns:a16="http://schemas.microsoft.com/office/drawing/2014/main" id="{681687D6-40FC-436E-BD55-C18254006BE0}"/>
              </a:ext>
            </a:extLst>
          </p:cNvPr>
          <p:cNvCxnSpPr/>
          <p:nvPr/>
        </p:nvCxnSpPr>
        <p:spPr>
          <a:xfrm>
            <a:off x="152400" y="1282725"/>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56551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061">
            <a:extLst>
              <a:ext uri="{FF2B5EF4-FFF2-40B4-BE49-F238E27FC236}">
                <a16:creationId xmlns:a16="http://schemas.microsoft.com/office/drawing/2014/main" id="{113FD993-A8E9-B343-B833-B8BE985BE2E0}"/>
              </a:ext>
            </a:extLst>
          </p:cNvPr>
          <p:cNvSpPr>
            <a:spLocks noGrp="1" noChangeArrowheads="1"/>
          </p:cNvSpPr>
          <p:nvPr>
            <p:ph type="sldNum" sz="quarter" idx="12"/>
          </p:nvPr>
        </p:nvSpPr>
        <p:spPr>
          <a:xfrm>
            <a:off x="8763000" y="6477000"/>
            <a:ext cx="19050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l">
              <a:spcBef>
                <a:spcPct val="0"/>
              </a:spcBef>
              <a:buClrTx/>
              <a:buSzTx/>
              <a:buFontTx/>
              <a:buNone/>
            </a:pPr>
            <a:fld id="{455D5632-7E7F-E74B-9D34-088CB25C8378}" type="slidenum">
              <a:rPr lang="en-US" altLang="en-US" sz="1200"/>
              <a:pPr algn="l">
                <a:spcBef>
                  <a:spcPct val="0"/>
                </a:spcBef>
                <a:buClrTx/>
                <a:buSzTx/>
                <a:buFontTx/>
                <a:buNone/>
              </a:pPr>
              <a:t>59</a:t>
            </a:fld>
            <a:endParaRPr lang="en-US" altLang="en-US" sz="1200"/>
          </a:p>
        </p:txBody>
      </p:sp>
      <p:sp>
        <p:nvSpPr>
          <p:cNvPr id="95235" name="Rectangle 2">
            <a:extLst>
              <a:ext uri="{FF2B5EF4-FFF2-40B4-BE49-F238E27FC236}">
                <a16:creationId xmlns:a16="http://schemas.microsoft.com/office/drawing/2014/main" id="{8468E33E-0EA1-CA43-81F9-53F56FF04009}"/>
              </a:ext>
            </a:extLst>
          </p:cNvPr>
          <p:cNvSpPr>
            <a:spLocks noGrp="1" noChangeArrowheads="1"/>
          </p:cNvSpPr>
          <p:nvPr>
            <p:ph type="title" idx="4294967295"/>
          </p:nvPr>
        </p:nvSpPr>
        <p:spPr>
          <a:xfrm>
            <a:off x="365760" y="398311"/>
            <a:ext cx="10668000" cy="685800"/>
          </a:xfrm>
        </p:spPr>
        <p:txBody>
          <a:bodyPr>
            <a:normAutofit fontScale="90000"/>
          </a:bodyPr>
          <a:lstStyle/>
          <a:p>
            <a:pPr eaLnBrk="1" hangingPunct="1"/>
            <a:r>
              <a:rPr lang="en-US" altLang="en-US" b="1" dirty="0"/>
              <a:t>Nonparametric methods : Data Cube Aggregation</a:t>
            </a:r>
          </a:p>
        </p:txBody>
      </p:sp>
      <p:sp>
        <p:nvSpPr>
          <p:cNvPr id="95236" name="Rectangle 3">
            <a:extLst>
              <a:ext uri="{FF2B5EF4-FFF2-40B4-BE49-F238E27FC236}">
                <a16:creationId xmlns:a16="http://schemas.microsoft.com/office/drawing/2014/main" id="{AA505BD2-F5E0-5043-9BFA-09EC8A852946}"/>
              </a:ext>
            </a:extLst>
          </p:cNvPr>
          <p:cNvSpPr>
            <a:spLocks noGrp="1" noChangeArrowheads="1"/>
          </p:cNvSpPr>
          <p:nvPr>
            <p:ph type="body" idx="4294967295"/>
          </p:nvPr>
        </p:nvSpPr>
        <p:spPr>
          <a:xfrm>
            <a:off x="2419350" y="1371600"/>
            <a:ext cx="9772650" cy="5238750"/>
          </a:xfrm>
        </p:spPr>
        <p:txBody>
          <a:bodyPr>
            <a:normAutofit/>
          </a:bodyPr>
          <a:lstStyle/>
          <a:p>
            <a:pPr marL="63500" marR="177165" indent="456565" algn="just">
              <a:spcBef>
                <a:spcPts val="0"/>
              </a:spcBef>
              <a:spcAft>
                <a:spcPts val="0"/>
              </a:spcAft>
            </a:pPr>
            <a:r>
              <a:rPr lang="en-US" sz="2400" dirty="0">
                <a:effectLst/>
                <a:ea typeface="Times New Roman" panose="02020603050405020304" pitchFamily="18" charset="0"/>
              </a:rPr>
              <a:t>Data</a:t>
            </a:r>
            <a:r>
              <a:rPr lang="en-US" sz="2400" spc="5" dirty="0">
                <a:effectLst/>
                <a:ea typeface="Times New Roman" panose="02020603050405020304" pitchFamily="18" charset="0"/>
              </a:rPr>
              <a:t> </a:t>
            </a:r>
            <a:r>
              <a:rPr lang="en-US" sz="2400" dirty="0">
                <a:effectLst/>
                <a:ea typeface="Times New Roman" panose="02020603050405020304" pitchFamily="18" charset="0"/>
              </a:rPr>
              <a:t>cube</a:t>
            </a:r>
            <a:r>
              <a:rPr lang="en-US" sz="2400" spc="5" dirty="0">
                <a:effectLst/>
                <a:ea typeface="Times New Roman" panose="02020603050405020304" pitchFamily="18" charset="0"/>
              </a:rPr>
              <a:t> </a:t>
            </a:r>
            <a:r>
              <a:rPr lang="en-US" sz="2400" dirty="0">
                <a:effectLst/>
                <a:ea typeface="Times New Roman" panose="02020603050405020304" pitchFamily="18" charset="0"/>
              </a:rPr>
              <a:t>aggregation,</a:t>
            </a:r>
            <a:r>
              <a:rPr lang="en-US" sz="2400" spc="5" dirty="0">
                <a:effectLst/>
                <a:ea typeface="Times New Roman" panose="02020603050405020304" pitchFamily="18" charset="0"/>
              </a:rPr>
              <a:t> </a:t>
            </a:r>
            <a:r>
              <a:rPr lang="en-US" sz="2400" dirty="0">
                <a:effectLst/>
                <a:ea typeface="Times New Roman" panose="02020603050405020304" pitchFamily="18" charset="0"/>
              </a:rPr>
              <a:t>where</a:t>
            </a:r>
            <a:r>
              <a:rPr lang="en-US" sz="2400" spc="5" dirty="0">
                <a:effectLst/>
                <a:ea typeface="Times New Roman" panose="02020603050405020304" pitchFamily="18" charset="0"/>
              </a:rPr>
              <a:t> </a:t>
            </a:r>
            <a:r>
              <a:rPr lang="en-US" sz="2400" dirty="0">
                <a:effectLst/>
                <a:ea typeface="Times New Roman" panose="02020603050405020304" pitchFamily="18" charset="0"/>
              </a:rPr>
              <a:t>aggregation</a:t>
            </a:r>
            <a:r>
              <a:rPr lang="en-US" sz="2400" spc="5" dirty="0">
                <a:effectLst/>
                <a:ea typeface="Times New Roman" panose="02020603050405020304" pitchFamily="18" charset="0"/>
              </a:rPr>
              <a:t> </a:t>
            </a:r>
            <a:r>
              <a:rPr lang="en-US" sz="2400" dirty="0">
                <a:effectLst/>
                <a:ea typeface="Times New Roman" panose="02020603050405020304" pitchFamily="18" charset="0"/>
              </a:rPr>
              <a:t>operations</a:t>
            </a:r>
            <a:r>
              <a:rPr lang="en-US" sz="2400" spc="5" dirty="0">
                <a:effectLst/>
                <a:ea typeface="Times New Roman" panose="02020603050405020304" pitchFamily="18" charset="0"/>
              </a:rPr>
              <a:t> </a:t>
            </a:r>
            <a:r>
              <a:rPr lang="en-US" sz="2400" dirty="0">
                <a:effectLst/>
                <a:ea typeface="Times New Roman" panose="02020603050405020304" pitchFamily="18" charset="0"/>
              </a:rPr>
              <a:t>are</a:t>
            </a:r>
            <a:r>
              <a:rPr lang="en-US" sz="2400" spc="5" dirty="0">
                <a:effectLst/>
                <a:ea typeface="Times New Roman" panose="02020603050405020304" pitchFamily="18" charset="0"/>
              </a:rPr>
              <a:t> </a:t>
            </a:r>
            <a:r>
              <a:rPr lang="en-US" sz="2400" dirty="0">
                <a:effectLst/>
                <a:ea typeface="Times New Roman" panose="02020603050405020304" pitchFamily="18" charset="0"/>
              </a:rPr>
              <a:t>applied</a:t>
            </a:r>
            <a:r>
              <a:rPr lang="en-US" sz="2400" spc="5" dirty="0">
                <a:effectLst/>
                <a:ea typeface="Times New Roman" panose="02020603050405020304" pitchFamily="18" charset="0"/>
              </a:rPr>
              <a:t> </a:t>
            </a:r>
            <a:r>
              <a:rPr lang="en-US" sz="2400" dirty="0">
                <a:effectLst/>
                <a:ea typeface="Times New Roman" panose="02020603050405020304" pitchFamily="18" charset="0"/>
              </a:rPr>
              <a:t>to</a:t>
            </a:r>
            <a:r>
              <a:rPr lang="en-US" sz="2400" spc="5" dirty="0">
                <a:effectLst/>
                <a:ea typeface="Times New Roman" panose="02020603050405020304" pitchFamily="18" charset="0"/>
              </a:rPr>
              <a:t> </a:t>
            </a:r>
            <a:r>
              <a:rPr lang="en-US" sz="2400" dirty="0">
                <a:effectLst/>
                <a:ea typeface="Times New Roman" panose="02020603050405020304" pitchFamily="18" charset="0"/>
              </a:rPr>
              <a:t>the</a:t>
            </a:r>
            <a:r>
              <a:rPr lang="en-US" sz="2400" spc="5" dirty="0">
                <a:effectLst/>
                <a:ea typeface="Times New Roman" panose="02020603050405020304" pitchFamily="18" charset="0"/>
              </a:rPr>
              <a:t> </a:t>
            </a:r>
            <a:r>
              <a:rPr lang="en-US" sz="2400" dirty="0">
                <a:effectLst/>
                <a:ea typeface="Times New Roman" panose="02020603050405020304" pitchFamily="18" charset="0"/>
              </a:rPr>
              <a:t>data</a:t>
            </a:r>
            <a:r>
              <a:rPr lang="en-US" sz="2400" spc="5" dirty="0">
                <a:effectLst/>
                <a:ea typeface="Times New Roman" panose="02020603050405020304" pitchFamily="18" charset="0"/>
              </a:rPr>
              <a:t> </a:t>
            </a:r>
            <a:r>
              <a:rPr lang="en-US" sz="2400" dirty="0">
                <a:effectLst/>
                <a:ea typeface="Times New Roman" panose="02020603050405020304" pitchFamily="18" charset="0"/>
              </a:rPr>
              <a:t>for</a:t>
            </a:r>
            <a:r>
              <a:rPr lang="en-US" sz="2400" spc="-285" dirty="0">
                <a:effectLst/>
                <a:ea typeface="Times New Roman" panose="02020603050405020304" pitchFamily="18" charset="0"/>
              </a:rPr>
              <a:t> </a:t>
            </a:r>
            <a:r>
              <a:rPr lang="en-US" sz="2400" dirty="0">
                <a:effectLst/>
                <a:ea typeface="Times New Roman" panose="02020603050405020304" pitchFamily="18" charset="0"/>
              </a:rPr>
              <a:t>construction of a data cube. </a:t>
            </a:r>
          </a:p>
          <a:p>
            <a:pPr marL="63500" marR="177165" indent="0" algn="just">
              <a:spcBef>
                <a:spcPts val="0"/>
              </a:spcBef>
              <a:spcAft>
                <a:spcPts val="0"/>
              </a:spcAft>
              <a:buNone/>
            </a:pPr>
            <a:endParaRPr lang="en-US" sz="2400" dirty="0">
              <a:effectLst/>
              <a:ea typeface="Times New Roman" panose="02020603050405020304" pitchFamily="18" charset="0"/>
            </a:endParaRPr>
          </a:p>
          <a:p>
            <a:pPr marL="63500" marR="177165" indent="456565" algn="just">
              <a:spcBef>
                <a:spcPts val="0"/>
              </a:spcBef>
              <a:spcAft>
                <a:spcPts val="0"/>
              </a:spcAft>
            </a:pPr>
            <a:r>
              <a:rPr lang="en-US" sz="2400" dirty="0">
                <a:effectLst/>
                <a:ea typeface="Times New Roman" panose="02020603050405020304" pitchFamily="18" charset="0"/>
              </a:rPr>
              <a:t>Data cubes store multidimensional aggregated information. Each</a:t>
            </a:r>
            <a:r>
              <a:rPr lang="en-US" sz="2400" spc="5" dirty="0">
                <a:effectLst/>
                <a:ea typeface="Times New Roman" panose="02020603050405020304" pitchFamily="18" charset="0"/>
              </a:rPr>
              <a:t> </a:t>
            </a:r>
            <a:r>
              <a:rPr lang="en-US" sz="2400" dirty="0">
                <a:effectLst/>
                <a:ea typeface="Times New Roman" panose="02020603050405020304" pitchFamily="18" charset="0"/>
              </a:rPr>
              <a:t>cell holds an aggregate data value, corresponding to the data point in multidimensional space.</a:t>
            </a:r>
            <a:r>
              <a:rPr lang="en-US" sz="2400" spc="-285" dirty="0">
                <a:effectLst/>
                <a:ea typeface="Times New Roman" panose="02020603050405020304" pitchFamily="18" charset="0"/>
              </a:rPr>
              <a:t> </a:t>
            </a:r>
          </a:p>
          <a:p>
            <a:pPr marL="63500" marR="177165" indent="456565" algn="just">
              <a:spcBef>
                <a:spcPts val="0"/>
              </a:spcBef>
              <a:spcAft>
                <a:spcPts val="0"/>
              </a:spcAft>
            </a:pPr>
            <a:endParaRPr lang="en-US" sz="2400" spc="-285" dirty="0">
              <a:ea typeface="Times New Roman" panose="02020603050405020304" pitchFamily="18" charset="0"/>
            </a:endParaRPr>
          </a:p>
          <a:p>
            <a:pPr marL="63500" marR="177165" indent="456565" algn="just">
              <a:spcBef>
                <a:spcPts val="0"/>
              </a:spcBef>
              <a:spcAft>
                <a:spcPts val="0"/>
              </a:spcAft>
            </a:pPr>
            <a:r>
              <a:rPr lang="en-US" sz="2400" dirty="0">
                <a:effectLst/>
                <a:ea typeface="Times New Roman" panose="02020603050405020304" pitchFamily="18" charset="0"/>
              </a:rPr>
              <a:t>Concept</a:t>
            </a:r>
            <a:r>
              <a:rPr lang="en-US" sz="2400" spc="5" dirty="0">
                <a:effectLst/>
                <a:ea typeface="Times New Roman" panose="02020603050405020304" pitchFamily="18" charset="0"/>
              </a:rPr>
              <a:t> </a:t>
            </a:r>
            <a:r>
              <a:rPr lang="en-US" sz="2400" dirty="0">
                <a:effectLst/>
                <a:ea typeface="Times New Roman" panose="02020603050405020304" pitchFamily="18" charset="0"/>
              </a:rPr>
              <a:t>hierarchies may exist</a:t>
            </a:r>
            <a:r>
              <a:rPr lang="en-US" sz="2400" spc="5" dirty="0">
                <a:effectLst/>
                <a:ea typeface="Times New Roman" panose="02020603050405020304" pitchFamily="18" charset="0"/>
              </a:rPr>
              <a:t> </a:t>
            </a:r>
            <a:r>
              <a:rPr lang="en-US" sz="2400" dirty="0">
                <a:effectLst/>
                <a:ea typeface="Times New Roman" panose="02020603050405020304" pitchFamily="18" charset="0"/>
              </a:rPr>
              <a:t>for each attribute, allowing the analysis</a:t>
            </a:r>
            <a:r>
              <a:rPr lang="en-US" sz="2400" spc="5" dirty="0">
                <a:effectLst/>
                <a:ea typeface="Times New Roman" panose="02020603050405020304" pitchFamily="18" charset="0"/>
              </a:rPr>
              <a:t> </a:t>
            </a:r>
            <a:r>
              <a:rPr lang="en-US" sz="2400" dirty="0">
                <a:effectLst/>
                <a:ea typeface="Times New Roman" panose="02020603050405020304" pitchFamily="18" charset="0"/>
              </a:rPr>
              <a:t>of data at</a:t>
            </a:r>
            <a:r>
              <a:rPr lang="en-US" sz="2400" spc="300" dirty="0">
                <a:effectLst/>
                <a:ea typeface="Times New Roman" panose="02020603050405020304" pitchFamily="18" charset="0"/>
              </a:rPr>
              <a:t> </a:t>
            </a:r>
            <a:r>
              <a:rPr lang="en-US" sz="2400" dirty="0">
                <a:effectLst/>
                <a:ea typeface="Times New Roman" panose="02020603050405020304" pitchFamily="18" charset="0"/>
              </a:rPr>
              <a:t>multiple</a:t>
            </a:r>
            <a:r>
              <a:rPr lang="en-US" sz="2400" spc="5" dirty="0">
                <a:effectLst/>
                <a:ea typeface="Times New Roman" panose="02020603050405020304" pitchFamily="18" charset="0"/>
              </a:rPr>
              <a:t> </a:t>
            </a:r>
            <a:r>
              <a:rPr lang="en-US" sz="2400" dirty="0">
                <a:effectLst/>
                <a:ea typeface="Times New Roman" panose="02020603050405020304" pitchFamily="18" charset="0"/>
              </a:rPr>
              <a:t>level</a:t>
            </a:r>
            <a:r>
              <a:rPr lang="en-US" sz="2400" spc="5" dirty="0">
                <a:effectLst/>
                <a:ea typeface="Times New Roman" panose="02020603050405020304" pitchFamily="18" charset="0"/>
              </a:rPr>
              <a:t> </a:t>
            </a:r>
            <a:r>
              <a:rPr lang="en-US" sz="2400" dirty="0">
                <a:effectLst/>
                <a:ea typeface="Times New Roman" panose="02020603050405020304" pitchFamily="18" charset="0"/>
              </a:rPr>
              <a:t>of</a:t>
            </a:r>
            <a:r>
              <a:rPr lang="en-US" sz="2400" spc="5" dirty="0">
                <a:effectLst/>
                <a:ea typeface="Times New Roman" panose="02020603050405020304" pitchFamily="18" charset="0"/>
              </a:rPr>
              <a:t> </a:t>
            </a:r>
            <a:r>
              <a:rPr lang="en-US" sz="2400" dirty="0">
                <a:effectLst/>
                <a:ea typeface="Times New Roman" panose="02020603050405020304" pitchFamily="18" charset="0"/>
              </a:rPr>
              <a:t>abstraction.</a:t>
            </a:r>
            <a:r>
              <a:rPr lang="en-US" sz="2400" spc="5" dirty="0">
                <a:effectLst/>
                <a:ea typeface="Times New Roman" panose="02020603050405020304" pitchFamily="18" charset="0"/>
              </a:rPr>
              <a:t> </a:t>
            </a:r>
          </a:p>
          <a:p>
            <a:pPr marL="63500" marR="177165" indent="0" algn="just">
              <a:spcBef>
                <a:spcPts val="0"/>
              </a:spcBef>
              <a:spcAft>
                <a:spcPts val="0"/>
              </a:spcAft>
              <a:buNone/>
            </a:pPr>
            <a:endParaRPr lang="en-US" sz="2400" spc="5" dirty="0">
              <a:effectLst/>
              <a:ea typeface="Times New Roman" panose="02020603050405020304" pitchFamily="18" charset="0"/>
            </a:endParaRPr>
          </a:p>
          <a:p>
            <a:pPr marL="63500" marR="177165" indent="456565" algn="just">
              <a:spcBef>
                <a:spcPts val="0"/>
              </a:spcBef>
              <a:spcAft>
                <a:spcPts val="0"/>
              </a:spcAft>
            </a:pPr>
            <a:r>
              <a:rPr lang="en-US" sz="2400" dirty="0">
                <a:effectLst/>
                <a:ea typeface="Times New Roman" panose="02020603050405020304" pitchFamily="18" charset="0"/>
              </a:rPr>
              <a:t>Data</a:t>
            </a:r>
            <a:r>
              <a:rPr lang="en-US" sz="2400" spc="5" dirty="0">
                <a:effectLst/>
                <a:ea typeface="Times New Roman" panose="02020603050405020304" pitchFamily="18" charset="0"/>
              </a:rPr>
              <a:t> </a:t>
            </a:r>
            <a:r>
              <a:rPr lang="en-US" sz="2400" dirty="0">
                <a:effectLst/>
                <a:ea typeface="Times New Roman" panose="02020603050405020304" pitchFamily="18" charset="0"/>
              </a:rPr>
              <a:t>cubes</a:t>
            </a:r>
            <a:r>
              <a:rPr lang="en-US" sz="2400" spc="5" dirty="0">
                <a:effectLst/>
                <a:ea typeface="Times New Roman" panose="02020603050405020304" pitchFamily="18" charset="0"/>
              </a:rPr>
              <a:t> </a:t>
            </a:r>
            <a:r>
              <a:rPr lang="en-US" sz="2400" dirty="0">
                <a:effectLst/>
                <a:ea typeface="Times New Roman" panose="02020603050405020304" pitchFamily="18" charset="0"/>
              </a:rPr>
              <a:t>provide</a:t>
            </a:r>
            <a:r>
              <a:rPr lang="en-US" sz="2400" spc="5" dirty="0">
                <a:effectLst/>
                <a:ea typeface="Times New Roman" panose="02020603050405020304" pitchFamily="18" charset="0"/>
              </a:rPr>
              <a:t> </a:t>
            </a:r>
            <a:r>
              <a:rPr lang="en-US" sz="2400" dirty="0">
                <a:effectLst/>
                <a:ea typeface="Times New Roman" panose="02020603050405020304" pitchFamily="18" charset="0"/>
              </a:rPr>
              <a:t>fast</a:t>
            </a:r>
            <a:r>
              <a:rPr lang="en-US" sz="2400" spc="5" dirty="0">
                <a:effectLst/>
                <a:ea typeface="Times New Roman" panose="02020603050405020304" pitchFamily="18" charset="0"/>
              </a:rPr>
              <a:t> </a:t>
            </a:r>
            <a:r>
              <a:rPr lang="en-US" sz="2400" dirty="0">
                <a:effectLst/>
                <a:ea typeface="Times New Roman" panose="02020603050405020304" pitchFamily="18" charset="0"/>
              </a:rPr>
              <a:t>access</a:t>
            </a:r>
            <a:r>
              <a:rPr lang="en-US" sz="2400" spc="5" dirty="0">
                <a:effectLst/>
                <a:ea typeface="Times New Roman" panose="02020603050405020304" pitchFamily="18" charset="0"/>
              </a:rPr>
              <a:t> </a:t>
            </a:r>
            <a:r>
              <a:rPr lang="en-US" sz="2400" dirty="0">
                <a:effectLst/>
                <a:ea typeface="Times New Roman" panose="02020603050405020304" pitchFamily="18" charset="0"/>
              </a:rPr>
              <a:t>to</a:t>
            </a:r>
            <a:r>
              <a:rPr lang="en-US" sz="2400" spc="5" dirty="0">
                <a:effectLst/>
                <a:ea typeface="Times New Roman" panose="02020603050405020304" pitchFamily="18" charset="0"/>
              </a:rPr>
              <a:t> </a:t>
            </a:r>
            <a:r>
              <a:rPr lang="en-US" sz="2400" dirty="0">
                <a:effectLst/>
                <a:ea typeface="Times New Roman" panose="02020603050405020304" pitchFamily="18" charset="0"/>
              </a:rPr>
              <a:t>pre</a:t>
            </a:r>
            <a:r>
              <a:rPr lang="en-US" sz="2400" spc="5" dirty="0">
                <a:effectLst/>
                <a:ea typeface="Times New Roman" panose="02020603050405020304" pitchFamily="18" charset="0"/>
              </a:rPr>
              <a:t> </a:t>
            </a:r>
            <a:r>
              <a:rPr lang="en-US" sz="2400" dirty="0">
                <a:effectLst/>
                <a:ea typeface="Times New Roman" panose="02020603050405020304" pitchFamily="18" charset="0"/>
              </a:rPr>
              <a:t>computed</a:t>
            </a:r>
            <a:r>
              <a:rPr lang="en-US" sz="2400" spc="5" dirty="0">
                <a:effectLst/>
                <a:ea typeface="Times New Roman" panose="02020603050405020304" pitchFamily="18" charset="0"/>
              </a:rPr>
              <a:t> </a:t>
            </a:r>
            <a:r>
              <a:rPr lang="en-US" sz="2400" dirty="0">
                <a:effectLst/>
                <a:ea typeface="Times New Roman" panose="02020603050405020304" pitchFamily="18" charset="0"/>
              </a:rPr>
              <a:t>summarized</a:t>
            </a:r>
            <a:r>
              <a:rPr lang="en-US" sz="2400" spc="300" dirty="0">
                <a:effectLst/>
                <a:ea typeface="Times New Roman" panose="02020603050405020304" pitchFamily="18" charset="0"/>
              </a:rPr>
              <a:t> </a:t>
            </a:r>
            <a:r>
              <a:rPr lang="en-US" sz="2400" dirty="0">
                <a:effectLst/>
                <a:ea typeface="Times New Roman" panose="02020603050405020304" pitchFamily="18" charset="0"/>
              </a:rPr>
              <a:t>data,</a:t>
            </a:r>
            <a:r>
              <a:rPr lang="en-US" sz="2400" spc="-285" dirty="0">
                <a:effectLst/>
                <a:ea typeface="Times New Roman" panose="02020603050405020304" pitchFamily="18" charset="0"/>
              </a:rPr>
              <a:t> </a:t>
            </a:r>
            <a:r>
              <a:rPr lang="en-US" sz="2400" dirty="0">
                <a:effectLst/>
                <a:ea typeface="Times New Roman" panose="02020603050405020304" pitchFamily="18" charset="0"/>
              </a:rPr>
              <a:t>thereby</a:t>
            </a:r>
            <a:r>
              <a:rPr lang="en-US" sz="2400" spc="-30" dirty="0">
                <a:effectLst/>
                <a:ea typeface="Times New Roman" panose="02020603050405020304" pitchFamily="18" charset="0"/>
              </a:rPr>
              <a:t> </a:t>
            </a:r>
            <a:r>
              <a:rPr lang="en-US" sz="2400" dirty="0">
                <a:effectLst/>
                <a:ea typeface="Times New Roman" panose="02020603050405020304" pitchFamily="18" charset="0"/>
              </a:rPr>
              <a:t>benefiting</a:t>
            </a:r>
            <a:r>
              <a:rPr lang="en-US" sz="2400" spc="-10" dirty="0">
                <a:effectLst/>
                <a:ea typeface="Times New Roman" panose="02020603050405020304" pitchFamily="18" charset="0"/>
              </a:rPr>
              <a:t> </a:t>
            </a:r>
            <a:r>
              <a:rPr lang="en-US" sz="2400" dirty="0">
                <a:effectLst/>
                <a:ea typeface="Times New Roman" panose="02020603050405020304" pitchFamily="18" charset="0"/>
              </a:rPr>
              <a:t>on-line</a:t>
            </a:r>
            <a:r>
              <a:rPr lang="en-US" sz="2400" spc="-5" dirty="0">
                <a:effectLst/>
                <a:ea typeface="Times New Roman" panose="02020603050405020304" pitchFamily="18" charset="0"/>
              </a:rPr>
              <a:t> </a:t>
            </a:r>
            <a:r>
              <a:rPr lang="en-US" sz="2400" dirty="0">
                <a:effectLst/>
                <a:ea typeface="Times New Roman" panose="02020603050405020304" pitchFamily="18" charset="0"/>
              </a:rPr>
              <a:t>analytical processing</a:t>
            </a:r>
            <a:r>
              <a:rPr lang="en-US" sz="2400" spc="-15" dirty="0">
                <a:effectLst/>
                <a:ea typeface="Times New Roman" panose="02020603050405020304" pitchFamily="18" charset="0"/>
              </a:rPr>
              <a:t> </a:t>
            </a:r>
            <a:r>
              <a:rPr lang="en-US" sz="2400" dirty="0">
                <a:effectLst/>
                <a:ea typeface="Times New Roman" panose="02020603050405020304" pitchFamily="18" charset="0"/>
              </a:rPr>
              <a:t>as</a:t>
            </a:r>
            <a:r>
              <a:rPr lang="en-US" sz="2400" spc="10" dirty="0">
                <a:effectLst/>
                <a:ea typeface="Times New Roman" panose="02020603050405020304" pitchFamily="18" charset="0"/>
              </a:rPr>
              <a:t> </a:t>
            </a:r>
            <a:r>
              <a:rPr lang="en-US" sz="2400" dirty="0">
                <a:effectLst/>
                <a:ea typeface="Times New Roman" panose="02020603050405020304" pitchFamily="18" charset="0"/>
              </a:rPr>
              <a:t>well as data</a:t>
            </a:r>
            <a:r>
              <a:rPr lang="en-US" sz="2400" spc="-10" dirty="0">
                <a:effectLst/>
                <a:ea typeface="Times New Roman" panose="02020603050405020304" pitchFamily="18" charset="0"/>
              </a:rPr>
              <a:t> </a:t>
            </a:r>
            <a:r>
              <a:rPr lang="en-US" sz="2400" dirty="0">
                <a:effectLst/>
                <a:ea typeface="Times New Roman" panose="02020603050405020304" pitchFamily="18" charset="0"/>
              </a:rPr>
              <a:t>mining.</a:t>
            </a:r>
          </a:p>
        </p:txBody>
      </p:sp>
      <p:sp>
        <p:nvSpPr>
          <p:cNvPr id="5" name="Rectangle 4">
            <a:extLst>
              <a:ext uri="{FF2B5EF4-FFF2-40B4-BE49-F238E27FC236}">
                <a16:creationId xmlns:a16="http://schemas.microsoft.com/office/drawing/2014/main" id="{C14D3E46-2910-4D2E-A3C7-968E07BA1038}"/>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7B9E77D1-8A26-41BF-9EB1-26A5443A9AD5}"/>
              </a:ext>
            </a:extLst>
          </p:cNvPr>
          <p:cNvCxnSpPr/>
          <p:nvPr/>
        </p:nvCxnSpPr>
        <p:spPr>
          <a:xfrm>
            <a:off x="152400" y="1282725"/>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42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B77894-453E-43C4-92EE-AB63C4EAD4AB}"/>
              </a:ext>
            </a:extLst>
          </p:cNvPr>
          <p:cNvSpPr>
            <a:spLocks noGrp="1"/>
          </p:cNvSpPr>
          <p:nvPr>
            <p:ph idx="1"/>
          </p:nvPr>
        </p:nvSpPr>
        <p:spPr>
          <a:xfrm>
            <a:off x="3936609" y="2738095"/>
            <a:ext cx="4318782" cy="1381809"/>
          </a:xfrm>
        </p:spPr>
        <p:txBody>
          <a:bodyPr/>
          <a:lstStyle/>
          <a:p>
            <a:pPr marL="0" indent="0">
              <a:buNone/>
            </a:pPr>
            <a:r>
              <a:rPr lang="en-US" altLang="en-US" sz="4400" b="1" dirty="0"/>
              <a:t>I-Data Cleaning</a:t>
            </a:r>
          </a:p>
          <a:p>
            <a:endParaRPr lang="en-IN" dirty="0"/>
          </a:p>
        </p:txBody>
      </p:sp>
      <p:sp>
        <p:nvSpPr>
          <p:cNvPr id="4" name="Slide Number Placeholder 3">
            <a:extLst>
              <a:ext uri="{FF2B5EF4-FFF2-40B4-BE49-F238E27FC236}">
                <a16:creationId xmlns:a16="http://schemas.microsoft.com/office/drawing/2014/main" id="{E0FA1F47-9AC4-45B7-ACA8-73A37B005F10}"/>
              </a:ext>
            </a:extLst>
          </p:cNvPr>
          <p:cNvSpPr>
            <a:spLocks noGrp="1"/>
          </p:cNvSpPr>
          <p:nvPr>
            <p:ph type="sldNum" sz="quarter" idx="12"/>
          </p:nvPr>
        </p:nvSpPr>
        <p:spPr/>
        <p:txBody>
          <a:bodyPr/>
          <a:lstStyle/>
          <a:p>
            <a:fld id="{BE9E9CF8-411C-534F-ACCE-E5CD2A84B69C}" type="slidenum">
              <a:rPr lang="en-US" smtClean="0"/>
              <a:t>6</a:t>
            </a:fld>
            <a:endParaRPr lang="en-US"/>
          </a:p>
        </p:txBody>
      </p:sp>
      <p:sp>
        <p:nvSpPr>
          <p:cNvPr id="5" name="Rectangle 4">
            <a:extLst>
              <a:ext uri="{FF2B5EF4-FFF2-40B4-BE49-F238E27FC236}">
                <a16:creationId xmlns:a16="http://schemas.microsoft.com/office/drawing/2014/main" id="{58BAF816-0894-46BF-94DC-7F24DAE704E7}"/>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411352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061">
            <a:extLst>
              <a:ext uri="{FF2B5EF4-FFF2-40B4-BE49-F238E27FC236}">
                <a16:creationId xmlns:a16="http://schemas.microsoft.com/office/drawing/2014/main" id="{113FD993-A8E9-B343-B833-B8BE985BE2E0}"/>
              </a:ext>
            </a:extLst>
          </p:cNvPr>
          <p:cNvSpPr>
            <a:spLocks noGrp="1" noChangeArrowheads="1"/>
          </p:cNvSpPr>
          <p:nvPr>
            <p:ph type="sldNum" sz="quarter" idx="12"/>
          </p:nvPr>
        </p:nvSpPr>
        <p:spPr>
          <a:xfrm>
            <a:off x="8763000" y="6477000"/>
            <a:ext cx="19050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l">
              <a:spcBef>
                <a:spcPct val="0"/>
              </a:spcBef>
              <a:buClrTx/>
              <a:buSzTx/>
              <a:buFontTx/>
              <a:buNone/>
            </a:pPr>
            <a:fld id="{455D5632-7E7F-E74B-9D34-088CB25C8378}" type="slidenum">
              <a:rPr lang="en-US" altLang="en-US" sz="1200"/>
              <a:pPr algn="l">
                <a:spcBef>
                  <a:spcPct val="0"/>
                </a:spcBef>
                <a:buClrTx/>
                <a:buSzTx/>
                <a:buFontTx/>
                <a:buNone/>
              </a:pPr>
              <a:t>60</a:t>
            </a:fld>
            <a:endParaRPr lang="en-US" altLang="en-US" sz="1200"/>
          </a:p>
        </p:txBody>
      </p:sp>
      <p:sp>
        <p:nvSpPr>
          <p:cNvPr id="95235" name="Rectangle 2">
            <a:extLst>
              <a:ext uri="{FF2B5EF4-FFF2-40B4-BE49-F238E27FC236}">
                <a16:creationId xmlns:a16="http://schemas.microsoft.com/office/drawing/2014/main" id="{8468E33E-0EA1-CA43-81F9-53F56FF04009}"/>
              </a:ext>
            </a:extLst>
          </p:cNvPr>
          <p:cNvSpPr>
            <a:spLocks noGrp="1" noChangeArrowheads="1"/>
          </p:cNvSpPr>
          <p:nvPr>
            <p:ph type="title" idx="4294967295"/>
          </p:nvPr>
        </p:nvSpPr>
        <p:spPr>
          <a:xfrm>
            <a:off x="497804" y="237721"/>
            <a:ext cx="10668000" cy="685800"/>
          </a:xfrm>
        </p:spPr>
        <p:txBody>
          <a:bodyPr>
            <a:normAutofit fontScale="90000"/>
          </a:bodyPr>
          <a:lstStyle/>
          <a:p>
            <a:pPr eaLnBrk="1" hangingPunct="1"/>
            <a:r>
              <a:rPr lang="en-US" altLang="en-US" b="1" dirty="0"/>
              <a:t>Nonparametric methods : Data Cube Aggregation</a:t>
            </a:r>
          </a:p>
        </p:txBody>
      </p:sp>
      <p:sp>
        <p:nvSpPr>
          <p:cNvPr id="95236" name="Rectangle 3">
            <a:extLst>
              <a:ext uri="{FF2B5EF4-FFF2-40B4-BE49-F238E27FC236}">
                <a16:creationId xmlns:a16="http://schemas.microsoft.com/office/drawing/2014/main" id="{AA505BD2-F5E0-5043-9BFA-09EC8A852946}"/>
              </a:ext>
            </a:extLst>
          </p:cNvPr>
          <p:cNvSpPr>
            <a:spLocks noGrp="1" noChangeArrowheads="1"/>
          </p:cNvSpPr>
          <p:nvPr>
            <p:ph type="body" idx="4294967295"/>
          </p:nvPr>
        </p:nvSpPr>
        <p:spPr>
          <a:xfrm>
            <a:off x="0" y="855663"/>
            <a:ext cx="11050588" cy="5621337"/>
          </a:xfrm>
        </p:spPr>
        <p:txBody>
          <a:bodyPr>
            <a:normAutofit/>
          </a:bodyPr>
          <a:lstStyle/>
          <a:p>
            <a:pPr marL="63500" marR="0" algn="just">
              <a:spcBef>
                <a:spcPts val="5"/>
              </a:spcBef>
              <a:spcAft>
                <a:spcPts val="0"/>
              </a:spcAft>
            </a:pPr>
            <a:r>
              <a:rPr lang="en-US" sz="2000" dirty="0">
                <a:effectLst/>
                <a:latin typeface="Times New Roman" panose="02020603050405020304" pitchFamily="18" charset="0"/>
                <a:ea typeface="Times New Roman" panose="02020603050405020304" pitchFamily="18" charset="0"/>
              </a:rPr>
              <a:t>The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cube can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be created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three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ways:</a:t>
            </a:r>
          </a:p>
          <a:p>
            <a:pPr marL="1600200" marR="176530" lvl="3" indent="-228600">
              <a:lnSpc>
                <a:spcPct val="113000"/>
              </a:lnSpc>
              <a:spcBef>
                <a:spcPts val="10"/>
              </a:spcBef>
              <a:spcAft>
                <a:spcPts val="0"/>
              </a:spcAft>
              <a:buSzPts val="1200"/>
              <a:buFont typeface="Symbol" panose="05050102010706020507" pitchFamily="18" charset="2"/>
              <a:buChar char=""/>
              <a:tabLst>
                <a:tab pos="520700" algn="l"/>
                <a:tab pos="521335" algn="l"/>
              </a:tabLst>
            </a:pPr>
            <a:r>
              <a:rPr lang="en-US" sz="2000" b="1" dirty="0">
                <a:effectLst/>
                <a:latin typeface="Times New Roman" panose="02020603050405020304" pitchFamily="18" charset="0"/>
                <a:ea typeface="Symbol" panose="05050102010706020507" pitchFamily="18" charset="2"/>
                <a:cs typeface="Symbol" panose="05050102010706020507" pitchFamily="18" charset="2"/>
              </a:rPr>
              <a:t>Based cuboid-</a:t>
            </a:r>
            <a:r>
              <a:rPr lang="en-US" sz="2000" b="1"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The</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cube</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created</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at the lowest</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level</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of abstraction is</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referred</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to</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as</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base</a:t>
            </a:r>
            <a:r>
              <a:rPr lang="en-US" sz="20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cuboid.</a:t>
            </a:r>
          </a:p>
          <a:p>
            <a:pPr marL="1600200" marR="177800" lvl="3" indent="-228600">
              <a:lnSpc>
                <a:spcPct val="113000"/>
              </a:lnSpc>
              <a:spcBef>
                <a:spcPts val="15"/>
              </a:spcBef>
              <a:spcAft>
                <a:spcPts val="0"/>
              </a:spcAft>
              <a:buSzPts val="1200"/>
              <a:buFont typeface="Symbol" panose="05050102010706020507" pitchFamily="18" charset="2"/>
              <a:buChar char=""/>
              <a:tabLst>
                <a:tab pos="520700" algn="l"/>
                <a:tab pos="521335" algn="l"/>
              </a:tabLst>
            </a:pPr>
            <a:r>
              <a:rPr lang="en-US" sz="2000" b="1" dirty="0">
                <a:effectLst/>
                <a:latin typeface="Times New Roman" panose="02020603050405020304" pitchFamily="18" charset="0"/>
                <a:ea typeface="Symbol" panose="05050102010706020507" pitchFamily="18" charset="2"/>
                <a:cs typeface="Symbol" panose="05050102010706020507" pitchFamily="18" charset="2"/>
              </a:rPr>
              <a:t>Lattice</a:t>
            </a:r>
            <a:r>
              <a:rPr lang="en-US" sz="2000" b="1" spc="235" dirty="0">
                <a:effectLst/>
                <a:latin typeface="Times New Roman" panose="02020603050405020304" pitchFamily="18" charset="0"/>
                <a:ea typeface="Symbol" panose="05050102010706020507" pitchFamily="18" charset="2"/>
                <a:cs typeface="Symbol" panose="05050102010706020507" pitchFamily="18" charset="2"/>
              </a:rPr>
              <a:t> </a:t>
            </a:r>
            <a:r>
              <a:rPr lang="en-US" sz="2000" b="1" dirty="0">
                <a:effectLst/>
                <a:latin typeface="Times New Roman" panose="02020603050405020304" pitchFamily="18" charset="0"/>
                <a:ea typeface="Symbol" panose="05050102010706020507" pitchFamily="18" charset="2"/>
                <a:cs typeface="Symbol" panose="05050102010706020507" pitchFamily="18" charset="2"/>
              </a:rPr>
              <a:t>of</a:t>
            </a:r>
            <a:r>
              <a:rPr lang="en-US" sz="2000" b="1" spc="240" dirty="0">
                <a:effectLst/>
                <a:latin typeface="Times New Roman" panose="02020603050405020304" pitchFamily="18" charset="0"/>
                <a:ea typeface="Symbol" panose="05050102010706020507" pitchFamily="18" charset="2"/>
                <a:cs typeface="Symbol" panose="05050102010706020507" pitchFamily="18" charset="2"/>
              </a:rPr>
              <a:t> </a:t>
            </a:r>
            <a:r>
              <a:rPr lang="en-US" sz="2000" b="1" dirty="0">
                <a:effectLst/>
                <a:latin typeface="Times New Roman" panose="02020603050405020304" pitchFamily="18" charset="0"/>
                <a:ea typeface="Symbol" panose="05050102010706020507" pitchFamily="18" charset="2"/>
                <a:cs typeface="Symbol" panose="05050102010706020507" pitchFamily="18" charset="2"/>
              </a:rPr>
              <a:t>cuboids-</a:t>
            </a:r>
            <a:r>
              <a:rPr lang="en-US" sz="2000" b="1" spc="24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Data</a:t>
            </a:r>
            <a:r>
              <a:rPr lang="en-US" sz="2000" spc="24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cubes</a:t>
            </a:r>
            <a:r>
              <a:rPr lang="en-US" sz="2000" spc="24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created</a:t>
            </a:r>
            <a:r>
              <a:rPr lang="en-US" sz="2000" spc="24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for</a:t>
            </a:r>
            <a:r>
              <a:rPr lang="en-US" sz="2000" spc="23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varying</a:t>
            </a:r>
            <a:r>
              <a:rPr lang="en-US" sz="2000" spc="23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levels</a:t>
            </a:r>
            <a:r>
              <a:rPr lang="en-US" sz="2000" spc="24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of</a:t>
            </a:r>
            <a:r>
              <a:rPr lang="en-US" sz="2000" spc="24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abstraction</a:t>
            </a:r>
            <a:r>
              <a:rPr lang="en-US" sz="2000" spc="24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are</a:t>
            </a:r>
            <a:r>
              <a:rPr lang="en-US" sz="2000" spc="23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often</a:t>
            </a:r>
            <a:r>
              <a:rPr lang="en-US" sz="20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referred</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to</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as cuboids.</a:t>
            </a:r>
          </a:p>
          <a:p>
            <a:pPr marL="1600200" marR="0" lvl="3" indent="-228600">
              <a:spcBef>
                <a:spcPts val="0"/>
              </a:spcBef>
              <a:spcAft>
                <a:spcPts val="0"/>
              </a:spcAft>
              <a:buSzPts val="1200"/>
              <a:buFont typeface="Symbol" panose="05050102010706020507" pitchFamily="18" charset="2"/>
              <a:buChar char=""/>
              <a:tabLst>
                <a:tab pos="520700" algn="l"/>
                <a:tab pos="521335" algn="l"/>
              </a:tabLst>
            </a:pPr>
            <a:r>
              <a:rPr lang="en-US" sz="2000" b="1" dirty="0">
                <a:effectLst/>
                <a:latin typeface="Times New Roman" panose="02020603050405020304" pitchFamily="18" charset="0"/>
                <a:ea typeface="Symbol" panose="05050102010706020507" pitchFamily="18" charset="2"/>
                <a:cs typeface="Symbol" panose="05050102010706020507" pitchFamily="18" charset="2"/>
              </a:rPr>
              <a:t>Apex cuboid</a:t>
            </a:r>
            <a:r>
              <a:rPr lang="en-US" sz="2000" b="1"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cube at</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highest</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level</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of</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abstraction</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is</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the</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apex</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cuboid</a:t>
            </a:r>
          </a:p>
        </p:txBody>
      </p:sp>
      <p:pic>
        <p:nvPicPr>
          <p:cNvPr id="2" name="Picture 1">
            <a:extLst>
              <a:ext uri="{FF2B5EF4-FFF2-40B4-BE49-F238E27FC236}">
                <a16:creationId xmlns:a16="http://schemas.microsoft.com/office/drawing/2014/main" id="{F9622F4B-A537-4892-8075-648A6F55D565}"/>
              </a:ext>
            </a:extLst>
          </p:cNvPr>
          <p:cNvPicPr>
            <a:picLocks noChangeAspect="1"/>
          </p:cNvPicPr>
          <p:nvPr/>
        </p:nvPicPr>
        <p:blipFill>
          <a:blip r:embed="rId3"/>
          <a:stretch>
            <a:fillRect/>
          </a:stretch>
        </p:blipFill>
        <p:spPr>
          <a:xfrm>
            <a:off x="1289381" y="3063474"/>
            <a:ext cx="5761219" cy="3627434"/>
          </a:xfrm>
          <a:prstGeom prst="rect">
            <a:avLst/>
          </a:prstGeom>
        </p:spPr>
      </p:pic>
      <p:pic>
        <p:nvPicPr>
          <p:cNvPr id="3" name="Picture 2">
            <a:extLst>
              <a:ext uri="{FF2B5EF4-FFF2-40B4-BE49-F238E27FC236}">
                <a16:creationId xmlns:a16="http://schemas.microsoft.com/office/drawing/2014/main" id="{7310E284-52A4-4A1C-93E1-3CBCA144FA15}"/>
              </a:ext>
            </a:extLst>
          </p:cNvPr>
          <p:cNvPicPr>
            <a:picLocks noChangeAspect="1"/>
          </p:cNvPicPr>
          <p:nvPr/>
        </p:nvPicPr>
        <p:blipFill>
          <a:blip r:embed="rId4"/>
          <a:stretch>
            <a:fillRect/>
          </a:stretch>
        </p:blipFill>
        <p:spPr>
          <a:xfrm>
            <a:off x="7203000" y="3096740"/>
            <a:ext cx="4257799" cy="3487214"/>
          </a:xfrm>
          <a:prstGeom prst="rect">
            <a:avLst/>
          </a:prstGeom>
        </p:spPr>
      </p:pic>
      <p:sp>
        <p:nvSpPr>
          <p:cNvPr id="7" name="Rectangle 6">
            <a:extLst>
              <a:ext uri="{FF2B5EF4-FFF2-40B4-BE49-F238E27FC236}">
                <a16:creationId xmlns:a16="http://schemas.microsoft.com/office/drawing/2014/main" id="{560327E3-E5FE-4F3F-9F72-19CD321E3D76}"/>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5DE100E9-35C2-4C65-BE08-CE66A39002CE}"/>
              </a:ext>
            </a:extLst>
          </p:cNvPr>
          <p:cNvCxnSpPr/>
          <p:nvPr/>
        </p:nvCxnSpPr>
        <p:spPr>
          <a:xfrm>
            <a:off x="152400" y="1156115"/>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9005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6398" y="2402022"/>
            <a:ext cx="7198053" cy="1365532"/>
          </a:xfrm>
          <a:prstGeom prst="rect">
            <a:avLst/>
          </a:prstGeom>
        </p:spPr>
        <p:txBody>
          <a:bodyPr vert="horz" wrap="square" lIns="0" tIns="11206" rIns="0" bIns="0" rtlCol="0" anchor="ctr">
            <a:spAutoFit/>
          </a:bodyPr>
          <a:lstStyle/>
          <a:p>
            <a:pPr marL="11206" algn="ctr">
              <a:lnSpc>
                <a:spcPct val="100000"/>
              </a:lnSpc>
              <a:spcBef>
                <a:spcPts val="88"/>
              </a:spcBef>
            </a:pPr>
            <a:r>
              <a:rPr b="1" dirty="0">
                <a:latin typeface="Times New Roman"/>
                <a:cs typeface="Times New Roman"/>
              </a:rPr>
              <a:t>Data</a:t>
            </a:r>
            <a:r>
              <a:rPr b="1" spc="-71" dirty="0">
                <a:latin typeface="Times New Roman"/>
                <a:cs typeface="Times New Roman"/>
              </a:rPr>
              <a:t> </a:t>
            </a:r>
            <a:r>
              <a:rPr b="1" dirty="0">
                <a:latin typeface="Times New Roman"/>
                <a:cs typeface="Times New Roman"/>
              </a:rPr>
              <a:t>Transformation</a:t>
            </a:r>
            <a:r>
              <a:rPr lang="en-IN" b="1" dirty="0">
                <a:latin typeface="Times New Roman"/>
                <a:cs typeface="Times New Roman"/>
              </a:rPr>
              <a:t> and Discretization</a:t>
            </a:r>
            <a:endParaRPr b="1" dirty="0">
              <a:latin typeface="Times New Roman"/>
              <a:cs typeface="Times New Roman"/>
            </a:endParaRPr>
          </a:p>
        </p:txBody>
      </p:sp>
      <p:sp>
        <p:nvSpPr>
          <p:cNvPr id="4" name="Slide Number Placeholder 3">
            <a:extLst>
              <a:ext uri="{FF2B5EF4-FFF2-40B4-BE49-F238E27FC236}">
                <a16:creationId xmlns:a16="http://schemas.microsoft.com/office/drawing/2014/main" id="{FB88AF87-3E47-46FB-99B6-CA7ACEC55320}"/>
              </a:ext>
            </a:extLst>
          </p:cNvPr>
          <p:cNvSpPr>
            <a:spLocks noGrp="1"/>
          </p:cNvSpPr>
          <p:nvPr>
            <p:ph type="sldNum" sz="quarter" idx="12"/>
          </p:nvPr>
        </p:nvSpPr>
        <p:spPr/>
        <p:txBody>
          <a:bodyPr/>
          <a:lstStyle/>
          <a:p>
            <a:fld id="{BE9E9CF8-411C-534F-ACCE-E5CD2A84B69C}" type="slidenum">
              <a:rPr lang="en-US" smtClean="0"/>
              <a:t>61</a:t>
            </a:fld>
            <a:endParaRPr lang="en-US"/>
          </a:p>
        </p:txBody>
      </p:sp>
      <p:sp>
        <p:nvSpPr>
          <p:cNvPr id="5" name="Rectangle 4">
            <a:extLst>
              <a:ext uri="{FF2B5EF4-FFF2-40B4-BE49-F238E27FC236}">
                <a16:creationId xmlns:a16="http://schemas.microsoft.com/office/drawing/2014/main" id="{564687EE-7E97-4425-87F1-5B9DCAAE0DD2}"/>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4D35CDC7-6A67-4779-9CA6-2BD418BE2CC8}"/>
              </a:ext>
            </a:extLst>
          </p:cNvPr>
          <p:cNvCxnSpPr/>
          <p:nvPr/>
        </p:nvCxnSpPr>
        <p:spPr>
          <a:xfrm>
            <a:off x="154745" y="3960869"/>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1664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5E3F0E-8227-232D-59A8-E985CF7E9B35}"/>
              </a:ext>
            </a:extLst>
          </p:cNvPr>
          <p:cNvSpPr>
            <a:spLocks noGrp="1"/>
          </p:cNvSpPr>
          <p:nvPr>
            <p:ph type="sldNum" sz="quarter" idx="12"/>
          </p:nvPr>
        </p:nvSpPr>
        <p:spPr/>
        <p:txBody>
          <a:bodyPr/>
          <a:lstStyle/>
          <a:p>
            <a:fld id="{BE9E9CF8-411C-534F-ACCE-E5CD2A84B69C}" type="slidenum">
              <a:rPr lang="en-US" smtClean="0"/>
              <a:t>62</a:t>
            </a:fld>
            <a:endParaRPr lang="en-US"/>
          </a:p>
        </p:txBody>
      </p:sp>
      <p:pic>
        <p:nvPicPr>
          <p:cNvPr id="6" name="Picture 5" descr="A diagram with writing on it&#10;&#10;Description automatically generated">
            <a:extLst>
              <a:ext uri="{FF2B5EF4-FFF2-40B4-BE49-F238E27FC236}">
                <a16:creationId xmlns:a16="http://schemas.microsoft.com/office/drawing/2014/main" id="{650EB210-D961-9BD7-9607-269A2581C50B}"/>
              </a:ext>
            </a:extLst>
          </p:cNvPr>
          <p:cNvPicPr>
            <a:picLocks noChangeAspect="1"/>
          </p:cNvPicPr>
          <p:nvPr/>
        </p:nvPicPr>
        <p:blipFill>
          <a:blip r:embed="rId2"/>
          <a:stretch>
            <a:fillRect/>
          </a:stretch>
        </p:blipFill>
        <p:spPr>
          <a:xfrm>
            <a:off x="0" y="136525"/>
            <a:ext cx="12192000" cy="6584949"/>
          </a:xfrm>
          <a:prstGeom prst="rect">
            <a:avLst/>
          </a:prstGeom>
        </p:spPr>
      </p:pic>
    </p:spTree>
    <p:extLst>
      <p:ext uri="{BB962C8B-B14F-4D97-AF65-F5344CB8AC3E}">
        <p14:creationId xmlns:p14="http://schemas.microsoft.com/office/powerpoint/2010/main" val="29908875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6437" y="426586"/>
            <a:ext cx="7198053" cy="688424"/>
          </a:xfrm>
          <a:prstGeom prst="rect">
            <a:avLst/>
          </a:prstGeom>
        </p:spPr>
        <p:txBody>
          <a:bodyPr vert="horz" wrap="square" lIns="0" tIns="11206" rIns="0" bIns="0" rtlCol="0" anchor="ctr">
            <a:spAutoFit/>
          </a:bodyPr>
          <a:lstStyle/>
          <a:p>
            <a:pPr marL="11206">
              <a:lnSpc>
                <a:spcPct val="100000"/>
              </a:lnSpc>
              <a:spcBef>
                <a:spcPts val="88"/>
              </a:spcBef>
            </a:pPr>
            <a:r>
              <a:rPr b="1" dirty="0">
                <a:latin typeface="Times New Roman"/>
                <a:cs typeface="Times New Roman"/>
              </a:rPr>
              <a:t>Data</a:t>
            </a:r>
            <a:r>
              <a:rPr b="1" spc="-71" dirty="0">
                <a:latin typeface="Times New Roman"/>
                <a:cs typeface="Times New Roman"/>
              </a:rPr>
              <a:t> </a:t>
            </a:r>
            <a:r>
              <a:rPr b="1" dirty="0">
                <a:latin typeface="Times New Roman"/>
                <a:cs typeface="Times New Roman"/>
              </a:rPr>
              <a:t>Transformation</a:t>
            </a:r>
          </a:p>
        </p:txBody>
      </p:sp>
      <p:sp>
        <p:nvSpPr>
          <p:cNvPr id="4" name="Slide Number Placeholder 3">
            <a:extLst>
              <a:ext uri="{FF2B5EF4-FFF2-40B4-BE49-F238E27FC236}">
                <a16:creationId xmlns:a16="http://schemas.microsoft.com/office/drawing/2014/main" id="{FB88AF87-3E47-46FB-99B6-CA7ACEC55320}"/>
              </a:ext>
            </a:extLst>
          </p:cNvPr>
          <p:cNvSpPr>
            <a:spLocks noGrp="1"/>
          </p:cNvSpPr>
          <p:nvPr>
            <p:ph type="sldNum" sz="quarter" idx="12"/>
          </p:nvPr>
        </p:nvSpPr>
        <p:spPr/>
        <p:txBody>
          <a:bodyPr/>
          <a:lstStyle/>
          <a:p>
            <a:fld id="{BE9E9CF8-411C-534F-ACCE-E5CD2A84B69C}" type="slidenum">
              <a:rPr lang="en-US" smtClean="0"/>
              <a:t>63</a:t>
            </a:fld>
            <a:endParaRPr lang="en-US"/>
          </a:p>
        </p:txBody>
      </p:sp>
      <p:sp>
        <p:nvSpPr>
          <p:cNvPr id="5" name="Rectangle 4">
            <a:extLst>
              <a:ext uri="{FF2B5EF4-FFF2-40B4-BE49-F238E27FC236}">
                <a16:creationId xmlns:a16="http://schemas.microsoft.com/office/drawing/2014/main" id="{564687EE-7E97-4425-87F1-5B9DCAAE0DD2}"/>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4D35CDC7-6A67-4779-9CA6-2BD418BE2CC8}"/>
              </a:ext>
            </a:extLst>
          </p:cNvPr>
          <p:cNvCxnSpPr/>
          <p:nvPr/>
        </p:nvCxnSpPr>
        <p:spPr>
          <a:xfrm>
            <a:off x="152400" y="1247166"/>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FA3F3AD-3A20-47C1-B94A-17C76D96AEA4}"/>
              </a:ext>
            </a:extLst>
          </p:cNvPr>
          <p:cNvPicPr>
            <a:picLocks noChangeAspect="1"/>
          </p:cNvPicPr>
          <p:nvPr/>
        </p:nvPicPr>
        <p:blipFill>
          <a:blip r:embed="rId2"/>
          <a:stretch>
            <a:fillRect/>
          </a:stretch>
        </p:blipFill>
        <p:spPr>
          <a:xfrm>
            <a:off x="1165124" y="1571185"/>
            <a:ext cx="9940412" cy="4860225"/>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6437" y="426586"/>
            <a:ext cx="7198053" cy="688424"/>
          </a:xfrm>
          <a:prstGeom prst="rect">
            <a:avLst/>
          </a:prstGeom>
        </p:spPr>
        <p:txBody>
          <a:bodyPr vert="horz" wrap="square" lIns="0" tIns="11206" rIns="0" bIns="0" rtlCol="0" anchor="ctr">
            <a:spAutoFit/>
          </a:bodyPr>
          <a:lstStyle/>
          <a:p>
            <a:pPr marL="11206">
              <a:lnSpc>
                <a:spcPct val="100000"/>
              </a:lnSpc>
              <a:spcBef>
                <a:spcPts val="88"/>
              </a:spcBef>
            </a:pPr>
            <a:r>
              <a:rPr lang="en-GB" b="1" dirty="0">
                <a:latin typeface="Times New Roman"/>
                <a:cs typeface="Times New Roman"/>
              </a:rPr>
              <a:t>Normalization</a:t>
            </a:r>
            <a:endParaRPr b="1" dirty="0">
              <a:latin typeface="Times New Roman"/>
              <a:cs typeface="Times New Roman"/>
            </a:endParaRPr>
          </a:p>
        </p:txBody>
      </p:sp>
      <p:sp>
        <p:nvSpPr>
          <p:cNvPr id="4" name="Slide Number Placeholder 3">
            <a:extLst>
              <a:ext uri="{FF2B5EF4-FFF2-40B4-BE49-F238E27FC236}">
                <a16:creationId xmlns:a16="http://schemas.microsoft.com/office/drawing/2014/main" id="{FB88AF87-3E47-46FB-99B6-CA7ACEC55320}"/>
              </a:ext>
            </a:extLst>
          </p:cNvPr>
          <p:cNvSpPr>
            <a:spLocks noGrp="1"/>
          </p:cNvSpPr>
          <p:nvPr>
            <p:ph type="sldNum" sz="quarter" idx="12"/>
          </p:nvPr>
        </p:nvSpPr>
        <p:spPr/>
        <p:txBody>
          <a:bodyPr/>
          <a:lstStyle/>
          <a:p>
            <a:fld id="{BE9E9CF8-411C-534F-ACCE-E5CD2A84B69C}" type="slidenum">
              <a:rPr lang="en-US" smtClean="0"/>
              <a:t>64</a:t>
            </a:fld>
            <a:endParaRPr lang="en-US"/>
          </a:p>
        </p:txBody>
      </p:sp>
      <p:sp>
        <p:nvSpPr>
          <p:cNvPr id="5" name="Rectangle 4">
            <a:extLst>
              <a:ext uri="{FF2B5EF4-FFF2-40B4-BE49-F238E27FC236}">
                <a16:creationId xmlns:a16="http://schemas.microsoft.com/office/drawing/2014/main" id="{564687EE-7E97-4425-87F1-5B9DCAAE0DD2}"/>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4D35CDC7-6A67-4779-9CA6-2BD418BE2CC8}"/>
              </a:ext>
            </a:extLst>
          </p:cNvPr>
          <p:cNvCxnSpPr/>
          <p:nvPr/>
        </p:nvCxnSpPr>
        <p:spPr>
          <a:xfrm>
            <a:off x="152400" y="1247166"/>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04DB221-6990-934D-A08B-66938EF4DE62}"/>
              </a:ext>
            </a:extLst>
          </p:cNvPr>
          <p:cNvPicPr>
            <a:picLocks noChangeAspect="1"/>
          </p:cNvPicPr>
          <p:nvPr/>
        </p:nvPicPr>
        <p:blipFill>
          <a:blip r:embed="rId2"/>
          <a:stretch>
            <a:fillRect/>
          </a:stretch>
        </p:blipFill>
        <p:spPr>
          <a:xfrm>
            <a:off x="1297857" y="1379323"/>
            <a:ext cx="10264877" cy="4866993"/>
          </a:xfrm>
          <a:prstGeom prst="rect">
            <a:avLst/>
          </a:prstGeom>
        </p:spPr>
      </p:pic>
    </p:spTree>
    <p:extLst>
      <p:ext uri="{BB962C8B-B14F-4D97-AF65-F5344CB8AC3E}">
        <p14:creationId xmlns:p14="http://schemas.microsoft.com/office/powerpoint/2010/main" val="17716863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5469" y="426587"/>
            <a:ext cx="11399866" cy="688424"/>
          </a:xfrm>
          <a:prstGeom prst="rect">
            <a:avLst/>
          </a:prstGeom>
        </p:spPr>
        <p:txBody>
          <a:bodyPr vert="horz" wrap="square" lIns="0" tIns="11206" rIns="0" bIns="0" rtlCol="0" anchor="ctr">
            <a:spAutoFit/>
          </a:bodyPr>
          <a:lstStyle/>
          <a:p>
            <a:pPr marL="11206">
              <a:lnSpc>
                <a:spcPct val="100000"/>
              </a:lnSpc>
              <a:spcBef>
                <a:spcPts val="88"/>
              </a:spcBef>
            </a:pPr>
            <a:r>
              <a:rPr b="1" spc="-4" dirty="0">
                <a:latin typeface="Times New Roman"/>
                <a:cs typeface="Times New Roman"/>
              </a:rPr>
              <a:t>Min-max</a:t>
            </a:r>
            <a:r>
              <a:rPr b="1" spc="-53" dirty="0">
                <a:latin typeface="Times New Roman"/>
                <a:cs typeface="Times New Roman"/>
              </a:rPr>
              <a:t> </a:t>
            </a:r>
            <a:r>
              <a:rPr b="1" dirty="0">
                <a:latin typeface="Times New Roman"/>
                <a:cs typeface="Times New Roman"/>
              </a:rPr>
              <a:t>Normalization</a:t>
            </a:r>
          </a:p>
        </p:txBody>
      </p:sp>
      <p:sp>
        <p:nvSpPr>
          <p:cNvPr id="4" name="Slide Number Placeholder 3">
            <a:extLst>
              <a:ext uri="{FF2B5EF4-FFF2-40B4-BE49-F238E27FC236}">
                <a16:creationId xmlns:a16="http://schemas.microsoft.com/office/drawing/2014/main" id="{43408730-1403-4D58-9A4E-82E4A318EE3B}"/>
              </a:ext>
            </a:extLst>
          </p:cNvPr>
          <p:cNvSpPr>
            <a:spLocks noGrp="1"/>
          </p:cNvSpPr>
          <p:nvPr>
            <p:ph type="sldNum" sz="quarter" idx="12"/>
          </p:nvPr>
        </p:nvSpPr>
        <p:spPr/>
        <p:txBody>
          <a:bodyPr/>
          <a:lstStyle/>
          <a:p>
            <a:fld id="{BE9E9CF8-411C-534F-ACCE-E5CD2A84B69C}" type="slidenum">
              <a:rPr lang="en-US" smtClean="0"/>
              <a:t>65</a:t>
            </a:fld>
            <a:endParaRPr lang="en-US"/>
          </a:p>
        </p:txBody>
      </p:sp>
      <p:sp>
        <p:nvSpPr>
          <p:cNvPr id="8" name="Rectangle 7">
            <a:extLst>
              <a:ext uri="{FF2B5EF4-FFF2-40B4-BE49-F238E27FC236}">
                <a16:creationId xmlns:a16="http://schemas.microsoft.com/office/drawing/2014/main" id="{3FD8F9D2-1138-4BAD-B167-999D2F162ACB}"/>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3A452D28-FD58-4E79-9175-C76BF49A116C}"/>
              </a:ext>
            </a:extLst>
          </p:cNvPr>
          <p:cNvCxnSpPr/>
          <p:nvPr/>
        </p:nvCxnSpPr>
        <p:spPr>
          <a:xfrm>
            <a:off x="154745" y="1660121"/>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32338CD-96C4-D006-F136-31E77ABEA2F2}"/>
              </a:ext>
            </a:extLst>
          </p:cNvPr>
          <p:cNvPicPr>
            <a:picLocks noChangeAspect="1"/>
          </p:cNvPicPr>
          <p:nvPr/>
        </p:nvPicPr>
        <p:blipFill>
          <a:blip r:embed="rId2"/>
          <a:stretch>
            <a:fillRect/>
          </a:stretch>
        </p:blipFill>
        <p:spPr>
          <a:xfrm>
            <a:off x="1460090" y="1991085"/>
            <a:ext cx="9542207" cy="4365263"/>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a:extLst>
              <a:ext uri="{FF2B5EF4-FFF2-40B4-BE49-F238E27FC236}">
                <a16:creationId xmlns:a16="http://schemas.microsoft.com/office/drawing/2014/main" id="{33C54730-20A9-4DC3-8EB1-B890E637ADC0}"/>
              </a:ext>
            </a:extLst>
          </p:cNvPr>
          <p:cNvSpPr>
            <a:spLocks noGrp="1" noChangeArrowheads="1"/>
          </p:cNvSpPr>
          <p:nvPr>
            <p:ph type="title"/>
          </p:nvPr>
        </p:nvSpPr>
        <p:spPr/>
        <p:txBody>
          <a:bodyPr>
            <a:normAutofit fontScale="90000"/>
          </a:bodyPr>
          <a:lstStyle/>
          <a:p>
            <a:pPr eaLnBrk="1" hangingPunct="1">
              <a:defRPr/>
            </a:pPr>
            <a:r>
              <a:rPr lang="en-US" b="1" dirty="0">
                <a:cs typeface="+mj-cs"/>
              </a:rPr>
              <a:t>Normalization</a:t>
            </a:r>
          </a:p>
        </p:txBody>
      </p:sp>
      <p:sp>
        <p:nvSpPr>
          <p:cNvPr id="37892" name="Slide Number Placeholder 7">
            <a:extLst>
              <a:ext uri="{FF2B5EF4-FFF2-40B4-BE49-F238E27FC236}">
                <a16:creationId xmlns:a16="http://schemas.microsoft.com/office/drawing/2014/main" id="{87EBC16F-F304-49FE-BF46-A36B63CAA5F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2C41C590-7C6D-4B13-AD20-DE95DBA69857}" type="slidenum">
              <a:rPr lang="en-US" altLang="en-US" sz="1200"/>
              <a:pPr>
                <a:spcBef>
                  <a:spcPct val="0"/>
                </a:spcBef>
                <a:buClrTx/>
                <a:buSzTx/>
                <a:buFontTx/>
                <a:buNone/>
              </a:pPr>
              <a:t>66</a:t>
            </a:fld>
            <a:endParaRPr lang="en-US" altLang="en-US" sz="1200"/>
          </a:p>
        </p:txBody>
      </p:sp>
      <p:graphicFrame>
        <p:nvGraphicFramePr>
          <p:cNvPr id="37899" name="Object 7">
            <a:extLst>
              <a:ext uri="{FF2B5EF4-FFF2-40B4-BE49-F238E27FC236}">
                <a16:creationId xmlns:a16="http://schemas.microsoft.com/office/drawing/2014/main" id="{A73520A4-E9C5-4A48-A691-93347C921B20}"/>
              </a:ext>
            </a:extLst>
          </p:cNvPr>
          <p:cNvGraphicFramePr>
            <a:graphicFrameLocks noChangeAspect="1"/>
          </p:cNvGraphicFramePr>
          <p:nvPr/>
        </p:nvGraphicFramePr>
        <p:xfrm>
          <a:off x="6038851" y="3321051"/>
          <a:ext cx="112713" cy="214313"/>
        </p:xfrm>
        <a:graphic>
          <a:graphicData uri="http://schemas.openxmlformats.org/presentationml/2006/ole">
            <mc:AlternateContent xmlns:mc="http://schemas.openxmlformats.org/markup-compatibility/2006">
              <mc:Choice xmlns:v="urn:schemas-microsoft-com:vml" Requires="v">
                <p:oleObj name="Equation" r:id="rId2" imgW="114151" imgH="215619" progId="Equation.3">
                  <p:embed/>
                </p:oleObj>
              </mc:Choice>
              <mc:Fallback>
                <p:oleObj name="Equation" r:id="rId2" imgW="114151" imgH="215619" progId="Equation.3">
                  <p:embed/>
                  <p:pic>
                    <p:nvPicPr>
                      <p:cNvPr id="37899" name="Object 7">
                        <a:extLst>
                          <a:ext uri="{FF2B5EF4-FFF2-40B4-BE49-F238E27FC236}">
                            <a16:creationId xmlns:a16="http://schemas.microsoft.com/office/drawing/2014/main" id="{A73520A4-E9C5-4A48-A691-93347C921B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8851" y="3321051"/>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 name="Rectangle 11">
            <a:extLst>
              <a:ext uri="{FF2B5EF4-FFF2-40B4-BE49-F238E27FC236}">
                <a16:creationId xmlns:a16="http://schemas.microsoft.com/office/drawing/2014/main" id="{777845AD-57A7-49E3-A184-ACFEBA4BE1A3}"/>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id="{202978E1-5696-4D63-ACC1-B0E505B0A517}"/>
              </a:ext>
            </a:extLst>
          </p:cNvPr>
          <p:cNvCxnSpPr/>
          <p:nvPr/>
        </p:nvCxnSpPr>
        <p:spPr>
          <a:xfrm>
            <a:off x="154745" y="914400"/>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494FE3C-A321-0E7B-2DF0-0CFA7FA1B2AD}"/>
              </a:ext>
            </a:extLst>
          </p:cNvPr>
          <p:cNvPicPr>
            <a:picLocks noChangeAspect="1"/>
          </p:cNvPicPr>
          <p:nvPr/>
        </p:nvPicPr>
        <p:blipFill>
          <a:blip r:embed="rId4"/>
          <a:stretch>
            <a:fillRect/>
          </a:stretch>
        </p:blipFill>
        <p:spPr>
          <a:xfrm>
            <a:off x="1898087" y="1254124"/>
            <a:ext cx="8543771" cy="4762500"/>
          </a:xfrm>
          <a:prstGeom prst="rect">
            <a:avLst/>
          </a:prstGeom>
        </p:spPr>
      </p:pic>
    </p:spTree>
    <p:extLst>
      <p:ext uri="{BB962C8B-B14F-4D97-AF65-F5344CB8AC3E}">
        <p14:creationId xmlns:p14="http://schemas.microsoft.com/office/powerpoint/2010/main" val="3355195680"/>
      </p:ext>
    </p:extLst>
  </p:cSld>
  <p:clrMapOvr>
    <a:masterClrMapping/>
  </p:clrMapOvr>
  <p:transition>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a:extLst>
              <a:ext uri="{FF2B5EF4-FFF2-40B4-BE49-F238E27FC236}">
                <a16:creationId xmlns:a16="http://schemas.microsoft.com/office/drawing/2014/main" id="{33C54730-20A9-4DC3-8EB1-B890E637ADC0}"/>
              </a:ext>
            </a:extLst>
          </p:cNvPr>
          <p:cNvSpPr>
            <a:spLocks noGrp="1" noChangeArrowheads="1"/>
          </p:cNvSpPr>
          <p:nvPr>
            <p:ph type="title"/>
          </p:nvPr>
        </p:nvSpPr>
        <p:spPr/>
        <p:txBody>
          <a:bodyPr>
            <a:normAutofit fontScale="90000"/>
          </a:bodyPr>
          <a:lstStyle/>
          <a:p>
            <a:pPr eaLnBrk="1" hangingPunct="1">
              <a:defRPr/>
            </a:pPr>
            <a:r>
              <a:rPr lang="en-US" b="1" dirty="0">
                <a:cs typeface="+mj-cs"/>
              </a:rPr>
              <a:t>Normalization</a:t>
            </a:r>
          </a:p>
        </p:txBody>
      </p:sp>
      <p:sp>
        <p:nvSpPr>
          <p:cNvPr id="37892" name="Slide Number Placeholder 7">
            <a:extLst>
              <a:ext uri="{FF2B5EF4-FFF2-40B4-BE49-F238E27FC236}">
                <a16:creationId xmlns:a16="http://schemas.microsoft.com/office/drawing/2014/main" id="{87EBC16F-F304-49FE-BF46-A36B63CAA5F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2C41C590-7C6D-4B13-AD20-DE95DBA69857}" type="slidenum">
              <a:rPr lang="en-US" altLang="en-US" sz="1200"/>
              <a:pPr>
                <a:spcBef>
                  <a:spcPct val="0"/>
                </a:spcBef>
                <a:buClrTx/>
                <a:buSzTx/>
                <a:buFontTx/>
                <a:buNone/>
              </a:pPr>
              <a:t>67</a:t>
            </a:fld>
            <a:endParaRPr lang="en-US" altLang="en-US" sz="1200"/>
          </a:p>
        </p:txBody>
      </p:sp>
      <p:graphicFrame>
        <p:nvGraphicFramePr>
          <p:cNvPr id="37899" name="Object 7">
            <a:extLst>
              <a:ext uri="{FF2B5EF4-FFF2-40B4-BE49-F238E27FC236}">
                <a16:creationId xmlns:a16="http://schemas.microsoft.com/office/drawing/2014/main" id="{A73520A4-E9C5-4A48-A691-93347C921B20}"/>
              </a:ext>
            </a:extLst>
          </p:cNvPr>
          <p:cNvGraphicFramePr>
            <a:graphicFrameLocks noChangeAspect="1"/>
          </p:cNvGraphicFramePr>
          <p:nvPr/>
        </p:nvGraphicFramePr>
        <p:xfrm>
          <a:off x="6038851" y="3321051"/>
          <a:ext cx="112713" cy="214313"/>
        </p:xfrm>
        <a:graphic>
          <a:graphicData uri="http://schemas.openxmlformats.org/presentationml/2006/ole">
            <mc:AlternateContent xmlns:mc="http://schemas.openxmlformats.org/markup-compatibility/2006">
              <mc:Choice xmlns:v="urn:schemas-microsoft-com:vml" Requires="v">
                <p:oleObj name="Equation" r:id="rId2" imgW="114151" imgH="215619" progId="Equation.3">
                  <p:embed/>
                </p:oleObj>
              </mc:Choice>
              <mc:Fallback>
                <p:oleObj name="Equation" r:id="rId2" imgW="114151" imgH="215619" progId="Equation.3">
                  <p:embed/>
                  <p:pic>
                    <p:nvPicPr>
                      <p:cNvPr id="37899" name="Object 7">
                        <a:extLst>
                          <a:ext uri="{FF2B5EF4-FFF2-40B4-BE49-F238E27FC236}">
                            <a16:creationId xmlns:a16="http://schemas.microsoft.com/office/drawing/2014/main" id="{A73520A4-E9C5-4A48-A691-93347C921B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8851" y="3321051"/>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 name="Rectangle 11">
            <a:extLst>
              <a:ext uri="{FF2B5EF4-FFF2-40B4-BE49-F238E27FC236}">
                <a16:creationId xmlns:a16="http://schemas.microsoft.com/office/drawing/2014/main" id="{777845AD-57A7-49E3-A184-ACFEBA4BE1A3}"/>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id="{202978E1-5696-4D63-ACC1-B0E505B0A517}"/>
              </a:ext>
            </a:extLst>
          </p:cNvPr>
          <p:cNvCxnSpPr/>
          <p:nvPr/>
        </p:nvCxnSpPr>
        <p:spPr>
          <a:xfrm>
            <a:off x="154745" y="914400"/>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80E9EA8A-705A-031F-6F63-60D1BC42FD37}"/>
              </a:ext>
            </a:extLst>
          </p:cNvPr>
          <p:cNvPicPr>
            <a:picLocks noChangeAspect="1"/>
          </p:cNvPicPr>
          <p:nvPr/>
        </p:nvPicPr>
        <p:blipFill>
          <a:blip r:embed="rId4"/>
          <a:stretch>
            <a:fillRect/>
          </a:stretch>
        </p:blipFill>
        <p:spPr>
          <a:xfrm>
            <a:off x="1657349" y="1082675"/>
            <a:ext cx="9049979" cy="5273675"/>
          </a:xfrm>
          <a:prstGeom prst="rect">
            <a:avLst/>
          </a:prstGeom>
        </p:spPr>
      </p:pic>
    </p:spTree>
    <p:extLst>
      <p:ext uri="{BB962C8B-B14F-4D97-AF65-F5344CB8AC3E}">
        <p14:creationId xmlns:p14="http://schemas.microsoft.com/office/powerpoint/2010/main" val="1813280613"/>
      </p:ext>
    </p:extLst>
  </p:cSld>
  <p:clrMapOvr>
    <a:masterClrMapping/>
  </p:clrMapOvr>
  <p:transition>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Slide Number Placeholder 7">
            <a:extLst>
              <a:ext uri="{FF2B5EF4-FFF2-40B4-BE49-F238E27FC236}">
                <a16:creationId xmlns:a16="http://schemas.microsoft.com/office/drawing/2014/main" id="{87EBC16F-F304-49FE-BF46-A36B63CAA5F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2C41C590-7C6D-4B13-AD20-DE95DBA69857}" type="slidenum">
              <a:rPr lang="en-US" altLang="en-US" sz="1200"/>
              <a:pPr>
                <a:spcBef>
                  <a:spcPct val="0"/>
                </a:spcBef>
                <a:buClrTx/>
                <a:buSzTx/>
                <a:buFontTx/>
                <a:buNone/>
              </a:pPr>
              <a:t>68</a:t>
            </a:fld>
            <a:endParaRPr lang="en-US" altLang="en-US" sz="1200"/>
          </a:p>
        </p:txBody>
      </p:sp>
      <p:graphicFrame>
        <p:nvGraphicFramePr>
          <p:cNvPr id="37899" name="Object 7">
            <a:extLst>
              <a:ext uri="{FF2B5EF4-FFF2-40B4-BE49-F238E27FC236}">
                <a16:creationId xmlns:a16="http://schemas.microsoft.com/office/drawing/2014/main" id="{A73520A4-E9C5-4A48-A691-93347C921B20}"/>
              </a:ext>
            </a:extLst>
          </p:cNvPr>
          <p:cNvGraphicFramePr>
            <a:graphicFrameLocks noChangeAspect="1"/>
          </p:cNvGraphicFramePr>
          <p:nvPr/>
        </p:nvGraphicFramePr>
        <p:xfrm>
          <a:off x="6038851" y="3321051"/>
          <a:ext cx="112713" cy="214313"/>
        </p:xfrm>
        <a:graphic>
          <a:graphicData uri="http://schemas.openxmlformats.org/presentationml/2006/ole">
            <mc:AlternateContent xmlns:mc="http://schemas.openxmlformats.org/markup-compatibility/2006">
              <mc:Choice xmlns:v="urn:schemas-microsoft-com:vml" Requires="v">
                <p:oleObj name="Equation" r:id="rId2" imgW="114151" imgH="215619" progId="Equation.3">
                  <p:embed/>
                </p:oleObj>
              </mc:Choice>
              <mc:Fallback>
                <p:oleObj name="Equation" r:id="rId2" imgW="114151" imgH="215619" progId="Equation.3">
                  <p:embed/>
                  <p:pic>
                    <p:nvPicPr>
                      <p:cNvPr id="37899" name="Object 7">
                        <a:extLst>
                          <a:ext uri="{FF2B5EF4-FFF2-40B4-BE49-F238E27FC236}">
                            <a16:creationId xmlns:a16="http://schemas.microsoft.com/office/drawing/2014/main" id="{A73520A4-E9C5-4A48-A691-93347C921B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8851" y="3321051"/>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 name="Rectangle 11">
            <a:extLst>
              <a:ext uri="{FF2B5EF4-FFF2-40B4-BE49-F238E27FC236}">
                <a16:creationId xmlns:a16="http://schemas.microsoft.com/office/drawing/2014/main" id="{777845AD-57A7-49E3-A184-ACFEBA4BE1A3}"/>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6DC82977-0E0A-9AEC-A9A6-989044981723}"/>
              </a:ext>
            </a:extLst>
          </p:cNvPr>
          <p:cNvPicPr>
            <a:picLocks noChangeAspect="1"/>
          </p:cNvPicPr>
          <p:nvPr/>
        </p:nvPicPr>
        <p:blipFill>
          <a:blip r:embed="rId4"/>
          <a:stretch>
            <a:fillRect/>
          </a:stretch>
        </p:blipFill>
        <p:spPr>
          <a:xfrm>
            <a:off x="1238865" y="398207"/>
            <a:ext cx="10294373" cy="5951794"/>
          </a:xfrm>
          <a:prstGeom prst="rect">
            <a:avLst/>
          </a:prstGeom>
        </p:spPr>
      </p:pic>
    </p:spTree>
    <p:extLst>
      <p:ext uri="{BB962C8B-B14F-4D97-AF65-F5344CB8AC3E}">
        <p14:creationId xmlns:p14="http://schemas.microsoft.com/office/powerpoint/2010/main" val="192213005"/>
      </p:ext>
    </p:extLst>
  </p:cSld>
  <p:clrMapOvr>
    <a:masterClrMapping/>
  </p:clrMapOvr>
  <p:transition>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7327" y="198080"/>
            <a:ext cx="10595973" cy="565313"/>
          </a:xfrm>
          <a:prstGeom prst="rect">
            <a:avLst/>
          </a:prstGeom>
        </p:spPr>
        <p:txBody>
          <a:bodyPr vert="horz" wrap="square" lIns="0" tIns="11206" rIns="0" bIns="0" rtlCol="0" anchor="ctr">
            <a:spAutoFit/>
          </a:bodyPr>
          <a:lstStyle/>
          <a:p>
            <a:pPr marL="11206">
              <a:lnSpc>
                <a:spcPct val="100000"/>
              </a:lnSpc>
              <a:spcBef>
                <a:spcPts val="88"/>
              </a:spcBef>
            </a:pPr>
            <a:r>
              <a:rPr sz="3600" b="1" dirty="0">
                <a:latin typeface="Times New Roman"/>
                <a:cs typeface="Times New Roman"/>
              </a:rPr>
              <a:t>D</a:t>
            </a:r>
            <a:r>
              <a:rPr lang="en-IN" sz="3600" b="1" dirty="0" err="1">
                <a:latin typeface="Times New Roman"/>
                <a:cs typeface="Times New Roman"/>
              </a:rPr>
              <a:t>iscretization</a:t>
            </a:r>
            <a:r>
              <a:rPr lang="en-IN" sz="3600" b="1" dirty="0">
                <a:latin typeface="Times New Roman"/>
                <a:cs typeface="Times New Roman"/>
              </a:rPr>
              <a:t>: </a:t>
            </a:r>
            <a:endParaRPr sz="3600" b="1" dirty="0">
              <a:latin typeface="Times New Roman"/>
              <a:cs typeface="Times New Roman"/>
            </a:endParaRPr>
          </a:p>
        </p:txBody>
      </p:sp>
      <p:sp>
        <p:nvSpPr>
          <p:cNvPr id="4" name="Slide Number Placeholder 3">
            <a:extLst>
              <a:ext uri="{FF2B5EF4-FFF2-40B4-BE49-F238E27FC236}">
                <a16:creationId xmlns:a16="http://schemas.microsoft.com/office/drawing/2014/main" id="{BBBB7776-E024-4AF3-BA3C-8E0EAFE1C507}"/>
              </a:ext>
            </a:extLst>
          </p:cNvPr>
          <p:cNvSpPr>
            <a:spLocks noGrp="1"/>
          </p:cNvSpPr>
          <p:nvPr>
            <p:ph type="sldNum" sz="quarter" idx="12"/>
          </p:nvPr>
        </p:nvSpPr>
        <p:spPr/>
        <p:txBody>
          <a:bodyPr/>
          <a:lstStyle/>
          <a:p>
            <a:fld id="{BE9E9CF8-411C-534F-ACCE-E5CD2A84B69C}" type="slidenum">
              <a:rPr lang="en-US" smtClean="0"/>
              <a:t>69</a:t>
            </a:fld>
            <a:endParaRPr lang="en-US"/>
          </a:p>
        </p:txBody>
      </p:sp>
      <p:sp>
        <p:nvSpPr>
          <p:cNvPr id="6" name="Rectangle 5">
            <a:extLst>
              <a:ext uri="{FF2B5EF4-FFF2-40B4-BE49-F238E27FC236}">
                <a16:creationId xmlns:a16="http://schemas.microsoft.com/office/drawing/2014/main" id="{0F56E4F5-CE00-4B45-BE2B-C6E43287564D}"/>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703235A4-0411-495A-851F-4ACA27360213}"/>
              </a:ext>
            </a:extLst>
          </p:cNvPr>
          <p:cNvCxnSpPr/>
          <p:nvPr/>
        </p:nvCxnSpPr>
        <p:spPr>
          <a:xfrm>
            <a:off x="154745" y="842813"/>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A9CCA8C-F6EA-9BF5-456A-C326EE8644ED}"/>
              </a:ext>
            </a:extLst>
          </p:cNvPr>
          <p:cNvPicPr>
            <a:picLocks noChangeAspect="1"/>
          </p:cNvPicPr>
          <p:nvPr/>
        </p:nvPicPr>
        <p:blipFill>
          <a:blip r:embed="rId2"/>
          <a:stretch>
            <a:fillRect/>
          </a:stretch>
        </p:blipFill>
        <p:spPr>
          <a:xfrm>
            <a:off x="1943099" y="1238249"/>
            <a:ext cx="9663881" cy="49118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B312406B-6557-C74C-A244-83D390B40A3A}"/>
              </a:ext>
            </a:extLst>
          </p:cNvPr>
          <p:cNvSpPr>
            <a:spLocks noGrp="1" noChangeArrowheads="1"/>
          </p:cNvSpPr>
          <p:nvPr>
            <p:ph type="title"/>
          </p:nvPr>
        </p:nvSpPr>
        <p:spPr>
          <a:xfrm>
            <a:off x="206326" y="381000"/>
            <a:ext cx="9486314" cy="609600"/>
          </a:xfrm>
        </p:spPr>
        <p:txBody>
          <a:bodyPr>
            <a:normAutofit fontScale="90000"/>
          </a:bodyPr>
          <a:lstStyle/>
          <a:p>
            <a:pPr eaLnBrk="1" hangingPunct="1"/>
            <a:r>
              <a:rPr lang="en-US" altLang="en-US" b="1" dirty="0">
                <a:solidFill>
                  <a:srgbClr val="170981"/>
                </a:solidFill>
              </a:rPr>
              <a:t>I- Data Cleaning:  Incomplete (Missing) Data</a:t>
            </a:r>
          </a:p>
        </p:txBody>
      </p:sp>
      <p:sp>
        <p:nvSpPr>
          <p:cNvPr id="17412" name="Rectangle 3">
            <a:extLst>
              <a:ext uri="{FF2B5EF4-FFF2-40B4-BE49-F238E27FC236}">
                <a16:creationId xmlns:a16="http://schemas.microsoft.com/office/drawing/2014/main" id="{8D46F85D-A5AD-7A49-999F-B7041978F987}"/>
              </a:ext>
            </a:extLst>
          </p:cNvPr>
          <p:cNvSpPr>
            <a:spLocks noGrp="1" noChangeArrowheads="1"/>
          </p:cNvSpPr>
          <p:nvPr>
            <p:ph idx="1"/>
          </p:nvPr>
        </p:nvSpPr>
        <p:spPr>
          <a:xfrm>
            <a:off x="579437" y="978437"/>
            <a:ext cx="8305800" cy="5105400"/>
          </a:xfrm>
        </p:spPr>
        <p:txBody>
          <a:bodyPr>
            <a:normAutofit lnSpcReduction="10000"/>
          </a:bodyPr>
          <a:lstStyle/>
          <a:p>
            <a:pPr eaLnBrk="1" hangingPunct="1">
              <a:lnSpc>
                <a:spcPct val="110000"/>
              </a:lnSpc>
            </a:pPr>
            <a:r>
              <a:rPr lang="en-US" altLang="en-US" sz="2400" dirty="0"/>
              <a:t>Data is not always available</a:t>
            </a:r>
          </a:p>
          <a:p>
            <a:pPr lvl="1" eaLnBrk="1" hangingPunct="1">
              <a:lnSpc>
                <a:spcPct val="110000"/>
              </a:lnSpc>
            </a:pPr>
            <a:r>
              <a:rPr lang="en-US" altLang="en-US" dirty="0"/>
              <a:t>E.g., many tuples have no recorded value for several attributes, such as customer income in sales data</a:t>
            </a:r>
          </a:p>
          <a:p>
            <a:pPr eaLnBrk="1" hangingPunct="1">
              <a:lnSpc>
                <a:spcPct val="110000"/>
              </a:lnSpc>
            </a:pPr>
            <a:r>
              <a:rPr lang="en-US" altLang="en-US" sz="2400" dirty="0"/>
              <a:t>Missing data may be due to </a:t>
            </a:r>
          </a:p>
          <a:p>
            <a:pPr lvl="1" eaLnBrk="1" hangingPunct="1">
              <a:lnSpc>
                <a:spcPct val="110000"/>
              </a:lnSpc>
            </a:pPr>
            <a:r>
              <a:rPr lang="en-US" altLang="en-US" dirty="0"/>
              <a:t>equipment malfunction</a:t>
            </a:r>
          </a:p>
          <a:p>
            <a:pPr lvl="1" eaLnBrk="1" hangingPunct="1">
              <a:lnSpc>
                <a:spcPct val="110000"/>
              </a:lnSpc>
            </a:pPr>
            <a:r>
              <a:rPr lang="en-US" altLang="en-US" dirty="0"/>
              <a:t>inconsistent with other recorded data and thus deleted</a:t>
            </a:r>
          </a:p>
          <a:p>
            <a:pPr lvl="1" eaLnBrk="1" hangingPunct="1">
              <a:lnSpc>
                <a:spcPct val="110000"/>
              </a:lnSpc>
            </a:pPr>
            <a:r>
              <a:rPr lang="en-US" altLang="en-US" dirty="0"/>
              <a:t>data not entered due to misunderstanding</a:t>
            </a:r>
          </a:p>
          <a:p>
            <a:pPr lvl="1" eaLnBrk="1" hangingPunct="1">
              <a:lnSpc>
                <a:spcPct val="110000"/>
              </a:lnSpc>
            </a:pPr>
            <a:r>
              <a:rPr lang="en-US" altLang="en-US" dirty="0"/>
              <a:t>certain data may not be considered important at the time of entry</a:t>
            </a:r>
          </a:p>
          <a:p>
            <a:pPr lvl="1" eaLnBrk="1" hangingPunct="1">
              <a:lnSpc>
                <a:spcPct val="110000"/>
              </a:lnSpc>
            </a:pPr>
            <a:r>
              <a:rPr lang="en-US" altLang="en-US" dirty="0"/>
              <a:t>not register history or changes of the data</a:t>
            </a:r>
          </a:p>
          <a:p>
            <a:pPr eaLnBrk="1" hangingPunct="1">
              <a:lnSpc>
                <a:spcPct val="110000"/>
              </a:lnSpc>
            </a:pPr>
            <a:r>
              <a:rPr lang="en-US" altLang="en-US" sz="2400" dirty="0"/>
              <a:t>Missing data may need to be inferred</a:t>
            </a:r>
          </a:p>
        </p:txBody>
      </p:sp>
      <p:sp>
        <p:nvSpPr>
          <p:cNvPr id="17410" name="Rectangle 2061">
            <a:extLst>
              <a:ext uri="{FF2B5EF4-FFF2-40B4-BE49-F238E27FC236}">
                <a16:creationId xmlns:a16="http://schemas.microsoft.com/office/drawing/2014/main" id="{32813B82-5824-F242-8DDB-5642C4F77CE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88F9285B-48C0-C649-8D47-4BEF0C1FA67B}" type="slidenum">
              <a:rPr lang="en-US" altLang="en-US" sz="1200"/>
              <a:pPr>
                <a:spcBef>
                  <a:spcPct val="0"/>
                </a:spcBef>
                <a:buClrTx/>
                <a:buSzTx/>
                <a:buFontTx/>
                <a:buNone/>
              </a:pPr>
              <a:t>7</a:t>
            </a:fld>
            <a:endParaRPr lang="en-US" altLang="en-US" sz="1200"/>
          </a:p>
        </p:txBody>
      </p:sp>
      <p:pic>
        <p:nvPicPr>
          <p:cNvPr id="2" name="Picture 1">
            <a:extLst>
              <a:ext uri="{FF2B5EF4-FFF2-40B4-BE49-F238E27FC236}">
                <a16:creationId xmlns:a16="http://schemas.microsoft.com/office/drawing/2014/main" id="{012B00DC-0F9A-4106-A72A-A41BF350E193}"/>
              </a:ext>
            </a:extLst>
          </p:cNvPr>
          <p:cNvPicPr>
            <a:picLocks noChangeAspect="1"/>
          </p:cNvPicPr>
          <p:nvPr/>
        </p:nvPicPr>
        <p:blipFill>
          <a:blip r:embed="rId3"/>
          <a:stretch>
            <a:fillRect/>
          </a:stretch>
        </p:blipFill>
        <p:spPr>
          <a:xfrm>
            <a:off x="5940400" y="5163166"/>
            <a:ext cx="5889674" cy="1432794"/>
          </a:xfrm>
          <a:prstGeom prst="rect">
            <a:avLst/>
          </a:prstGeom>
        </p:spPr>
      </p:pic>
      <p:sp>
        <p:nvSpPr>
          <p:cNvPr id="6" name="Rectangle 5">
            <a:extLst>
              <a:ext uri="{FF2B5EF4-FFF2-40B4-BE49-F238E27FC236}">
                <a16:creationId xmlns:a16="http://schemas.microsoft.com/office/drawing/2014/main" id="{836395A5-965B-44FF-8F40-EB691574712D}"/>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872C392B-D7C2-4126-96F2-6ADC46FC7354}"/>
              </a:ext>
            </a:extLst>
          </p:cNvPr>
          <p:cNvCxnSpPr/>
          <p:nvPr/>
        </p:nvCxnSpPr>
        <p:spPr>
          <a:xfrm>
            <a:off x="150055" y="990600"/>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6526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7327" y="198080"/>
            <a:ext cx="10595973" cy="565313"/>
          </a:xfrm>
          <a:prstGeom prst="rect">
            <a:avLst/>
          </a:prstGeom>
        </p:spPr>
        <p:txBody>
          <a:bodyPr vert="horz" wrap="square" lIns="0" tIns="11206" rIns="0" bIns="0" rtlCol="0" anchor="ctr">
            <a:spAutoFit/>
          </a:bodyPr>
          <a:lstStyle/>
          <a:p>
            <a:pPr marL="11206">
              <a:lnSpc>
                <a:spcPct val="100000"/>
              </a:lnSpc>
              <a:spcBef>
                <a:spcPts val="88"/>
              </a:spcBef>
            </a:pPr>
            <a:r>
              <a:rPr sz="3600" b="1" dirty="0">
                <a:latin typeface="Times New Roman"/>
                <a:cs typeface="Times New Roman"/>
              </a:rPr>
              <a:t>D</a:t>
            </a:r>
            <a:r>
              <a:rPr lang="en-IN" sz="3600" b="1" dirty="0" err="1">
                <a:latin typeface="Times New Roman"/>
                <a:cs typeface="Times New Roman"/>
              </a:rPr>
              <a:t>iscretisation</a:t>
            </a:r>
            <a:r>
              <a:rPr lang="en-IN" sz="3600" b="1" dirty="0">
                <a:latin typeface="Times New Roman"/>
                <a:cs typeface="Times New Roman"/>
              </a:rPr>
              <a:t> by Binning </a:t>
            </a:r>
            <a:endParaRPr sz="3600" b="1" dirty="0">
              <a:latin typeface="Times New Roman"/>
              <a:cs typeface="Times New Roman"/>
            </a:endParaRPr>
          </a:p>
        </p:txBody>
      </p:sp>
      <p:sp>
        <p:nvSpPr>
          <p:cNvPr id="4" name="Slide Number Placeholder 3">
            <a:extLst>
              <a:ext uri="{FF2B5EF4-FFF2-40B4-BE49-F238E27FC236}">
                <a16:creationId xmlns:a16="http://schemas.microsoft.com/office/drawing/2014/main" id="{BBBB7776-E024-4AF3-BA3C-8E0EAFE1C507}"/>
              </a:ext>
            </a:extLst>
          </p:cNvPr>
          <p:cNvSpPr>
            <a:spLocks noGrp="1"/>
          </p:cNvSpPr>
          <p:nvPr>
            <p:ph type="sldNum" sz="quarter" idx="12"/>
          </p:nvPr>
        </p:nvSpPr>
        <p:spPr/>
        <p:txBody>
          <a:bodyPr/>
          <a:lstStyle/>
          <a:p>
            <a:fld id="{BE9E9CF8-411C-534F-ACCE-E5CD2A84B69C}" type="slidenum">
              <a:rPr lang="en-US" smtClean="0"/>
              <a:t>70</a:t>
            </a:fld>
            <a:endParaRPr lang="en-US"/>
          </a:p>
        </p:txBody>
      </p:sp>
      <p:sp>
        <p:nvSpPr>
          <p:cNvPr id="6" name="Rectangle 5">
            <a:extLst>
              <a:ext uri="{FF2B5EF4-FFF2-40B4-BE49-F238E27FC236}">
                <a16:creationId xmlns:a16="http://schemas.microsoft.com/office/drawing/2014/main" id="{0F56E4F5-CE00-4B45-BE2B-C6E43287564D}"/>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703235A4-0411-495A-851F-4ACA27360213}"/>
              </a:ext>
            </a:extLst>
          </p:cNvPr>
          <p:cNvCxnSpPr/>
          <p:nvPr/>
        </p:nvCxnSpPr>
        <p:spPr>
          <a:xfrm>
            <a:off x="154745" y="842813"/>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3B33104-D398-4D2F-30F2-B795F339973E}"/>
              </a:ext>
            </a:extLst>
          </p:cNvPr>
          <p:cNvPicPr>
            <a:picLocks noChangeAspect="1"/>
          </p:cNvPicPr>
          <p:nvPr/>
        </p:nvPicPr>
        <p:blipFill>
          <a:blip r:embed="rId2"/>
          <a:stretch>
            <a:fillRect/>
          </a:stretch>
        </p:blipFill>
        <p:spPr>
          <a:xfrm>
            <a:off x="2014537" y="1390649"/>
            <a:ext cx="9339263" cy="4886279"/>
          </a:xfrm>
          <a:prstGeom prst="rect">
            <a:avLst/>
          </a:prstGeom>
        </p:spPr>
      </p:pic>
    </p:spTree>
    <p:extLst>
      <p:ext uri="{BB962C8B-B14F-4D97-AF65-F5344CB8AC3E}">
        <p14:creationId xmlns:p14="http://schemas.microsoft.com/office/powerpoint/2010/main" val="336367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BB7776-E024-4AF3-BA3C-8E0EAFE1C507}"/>
              </a:ext>
            </a:extLst>
          </p:cNvPr>
          <p:cNvSpPr>
            <a:spLocks noGrp="1"/>
          </p:cNvSpPr>
          <p:nvPr>
            <p:ph type="sldNum" sz="quarter" idx="12"/>
          </p:nvPr>
        </p:nvSpPr>
        <p:spPr/>
        <p:txBody>
          <a:bodyPr/>
          <a:lstStyle/>
          <a:p>
            <a:fld id="{BE9E9CF8-411C-534F-ACCE-E5CD2A84B69C}" type="slidenum">
              <a:rPr lang="en-US" smtClean="0"/>
              <a:t>71</a:t>
            </a:fld>
            <a:endParaRPr lang="en-US"/>
          </a:p>
        </p:txBody>
      </p:sp>
      <p:sp>
        <p:nvSpPr>
          <p:cNvPr id="6" name="Rectangle 5">
            <a:extLst>
              <a:ext uri="{FF2B5EF4-FFF2-40B4-BE49-F238E27FC236}">
                <a16:creationId xmlns:a16="http://schemas.microsoft.com/office/drawing/2014/main" id="{0F56E4F5-CE00-4B45-BE2B-C6E43287564D}"/>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5FE4FC04-3519-EC5F-7FAF-3FCE7B8403F0}"/>
              </a:ext>
            </a:extLst>
          </p:cNvPr>
          <p:cNvPicPr>
            <a:picLocks noChangeAspect="1"/>
          </p:cNvPicPr>
          <p:nvPr/>
        </p:nvPicPr>
        <p:blipFill>
          <a:blip r:embed="rId2"/>
          <a:stretch>
            <a:fillRect/>
          </a:stretch>
        </p:blipFill>
        <p:spPr>
          <a:xfrm>
            <a:off x="1061884" y="353961"/>
            <a:ext cx="10173998" cy="6238568"/>
          </a:xfrm>
          <a:prstGeom prst="rect">
            <a:avLst/>
          </a:prstGeom>
        </p:spPr>
      </p:pic>
    </p:spTree>
    <p:extLst>
      <p:ext uri="{BB962C8B-B14F-4D97-AF65-F5344CB8AC3E}">
        <p14:creationId xmlns:p14="http://schemas.microsoft.com/office/powerpoint/2010/main" val="33494032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BB7776-E024-4AF3-BA3C-8E0EAFE1C507}"/>
              </a:ext>
            </a:extLst>
          </p:cNvPr>
          <p:cNvSpPr>
            <a:spLocks noGrp="1"/>
          </p:cNvSpPr>
          <p:nvPr>
            <p:ph type="sldNum" sz="quarter" idx="12"/>
          </p:nvPr>
        </p:nvSpPr>
        <p:spPr/>
        <p:txBody>
          <a:bodyPr/>
          <a:lstStyle/>
          <a:p>
            <a:fld id="{BE9E9CF8-411C-534F-ACCE-E5CD2A84B69C}" type="slidenum">
              <a:rPr lang="en-US" smtClean="0"/>
              <a:t>72</a:t>
            </a:fld>
            <a:endParaRPr lang="en-US"/>
          </a:p>
        </p:txBody>
      </p:sp>
      <p:sp>
        <p:nvSpPr>
          <p:cNvPr id="6" name="Rectangle 5">
            <a:extLst>
              <a:ext uri="{FF2B5EF4-FFF2-40B4-BE49-F238E27FC236}">
                <a16:creationId xmlns:a16="http://schemas.microsoft.com/office/drawing/2014/main" id="{0F56E4F5-CE00-4B45-BE2B-C6E43287564D}"/>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EB9B7CE0-A105-6586-D95B-06CCE04DBD71}"/>
              </a:ext>
            </a:extLst>
          </p:cNvPr>
          <p:cNvPicPr>
            <a:picLocks noChangeAspect="1"/>
          </p:cNvPicPr>
          <p:nvPr/>
        </p:nvPicPr>
        <p:blipFill>
          <a:blip r:embed="rId2"/>
          <a:stretch>
            <a:fillRect/>
          </a:stretch>
        </p:blipFill>
        <p:spPr>
          <a:xfrm>
            <a:off x="1061884" y="324465"/>
            <a:ext cx="10291916" cy="6282812"/>
          </a:xfrm>
          <a:prstGeom prst="rect">
            <a:avLst/>
          </a:prstGeom>
        </p:spPr>
      </p:pic>
    </p:spTree>
    <p:extLst>
      <p:ext uri="{BB962C8B-B14F-4D97-AF65-F5344CB8AC3E}">
        <p14:creationId xmlns:p14="http://schemas.microsoft.com/office/powerpoint/2010/main" val="18228821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BB7776-E024-4AF3-BA3C-8E0EAFE1C507}"/>
              </a:ext>
            </a:extLst>
          </p:cNvPr>
          <p:cNvSpPr>
            <a:spLocks noGrp="1"/>
          </p:cNvSpPr>
          <p:nvPr>
            <p:ph type="sldNum" sz="quarter" idx="12"/>
          </p:nvPr>
        </p:nvSpPr>
        <p:spPr/>
        <p:txBody>
          <a:bodyPr/>
          <a:lstStyle/>
          <a:p>
            <a:fld id="{BE9E9CF8-411C-534F-ACCE-E5CD2A84B69C}" type="slidenum">
              <a:rPr lang="en-US" smtClean="0"/>
              <a:t>73</a:t>
            </a:fld>
            <a:endParaRPr lang="en-US"/>
          </a:p>
        </p:txBody>
      </p:sp>
      <p:sp>
        <p:nvSpPr>
          <p:cNvPr id="6" name="Rectangle 5">
            <a:extLst>
              <a:ext uri="{FF2B5EF4-FFF2-40B4-BE49-F238E27FC236}">
                <a16:creationId xmlns:a16="http://schemas.microsoft.com/office/drawing/2014/main" id="{0F56E4F5-CE00-4B45-BE2B-C6E43287564D}"/>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69F659E-E3CD-E7FE-1F53-258B025F4465}"/>
              </a:ext>
            </a:extLst>
          </p:cNvPr>
          <p:cNvPicPr>
            <a:picLocks noChangeAspect="1"/>
          </p:cNvPicPr>
          <p:nvPr/>
        </p:nvPicPr>
        <p:blipFill>
          <a:blip r:embed="rId2"/>
          <a:stretch>
            <a:fillRect/>
          </a:stretch>
        </p:blipFill>
        <p:spPr>
          <a:xfrm>
            <a:off x="811161" y="339213"/>
            <a:ext cx="10943304" cy="6382262"/>
          </a:xfrm>
          <a:prstGeom prst="rect">
            <a:avLst/>
          </a:prstGeom>
        </p:spPr>
      </p:pic>
    </p:spTree>
    <p:extLst>
      <p:ext uri="{BB962C8B-B14F-4D97-AF65-F5344CB8AC3E}">
        <p14:creationId xmlns:p14="http://schemas.microsoft.com/office/powerpoint/2010/main" val="23797570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BB7776-E024-4AF3-BA3C-8E0EAFE1C507}"/>
              </a:ext>
            </a:extLst>
          </p:cNvPr>
          <p:cNvSpPr>
            <a:spLocks noGrp="1"/>
          </p:cNvSpPr>
          <p:nvPr>
            <p:ph type="sldNum" sz="quarter" idx="12"/>
          </p:nvPr>
        </p:nvSpPr>
        <p:spPr/>
        <p:txBody>
          <a:bodyPr/>
          <a:lstStyle/>
          <a:p>
            <a:fld id="{BE9E9CF8-411C-534F-ACCE-E5CD2A84B69C}" type="slidenum">
              <a:rPr lang="en-US" smtClean="0"/>
              <a:t>74</a:t>
            </a:fld>
            <a:endParaRPr lang="en-US"/>
          </a:p>
        </p:txBody>
      </p:sp>
      <p:sp>
        <p:nvSpPr>
          <p:cNvPr id="6" name="Rectangle 5">
            <a:extLst>
              <a:ext uri="{FF2B5EF4-FFF2-40B4-BE49-F238E27FC236}">
                <a16:creationId xmlns:a16="http://schemas.microsoft.com/office/drawing/2014/main" id="{0F56E4F5-CE00-4B45-BE2B-C6E43287564D}"/>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60CD5BB4-E994-D5D6-D383-1C52DA8E190C}"/>
              </a:ext>
            </a:extLst>
          </p:cNvPr>
          <p:cNvPicPr>
            <a:picLocks noChangeAspect="1"/>
          </p:cNvPicPr>
          <p:nvPr/>
        </p:nvPicPr>
        <p:blipFill>
          <a:blip r:embed="rId2"/>
          <a:stretch>
            <a:fillRect/>
          </a:stretch>
        </p:blipFill>
        <p:spPr>
          <a:xfrm>
            <a:off x="1047135" y="280218"/>
            <a:ext cx="10306665" cy="6268065"/>
          </a:xfrm>
          <a:prstGeom prst="rect">
            <a:avLst/>
          </a:prstGeom>
        </p:spPr>
      </p:pic>
    </p:spTree>
    <p:extLst>
      <p:ext uri="{BB962C8B-B14F-4D97-AF65-F5344CB8AC3E}">
        <p14:creationId xmlns:p14="http://schemas.microsoft.com/office/powerpoint/2010/main" val="32768101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BB7776-E024-4AF3-BA3C-8E0EAFE1C507}"/>
              </a:ext>
            </a:extLst>
          </p:cNvPr>
          <p:cNvSpPr>
            <a:spLocks noGrp="1"/>
          </p:cNvSpPr>
          <p:nvPr>
            <p:ph type="sldNum" sz="quarter" idx="12"/>
          </p:nvPr>
        </p:nvSpPr>
        <p:spPr/>
        <p:txBody>
          <a:bodyPr/>
          <a:lstStyle/>
          <a:p>
            <a:fld id="{BE9E9CF8-411C-534F-ACCE-E5CD2A84B69C}" type="slidenum">
              <a:rPr lang="en-US" smtClean="0"/>
              <a:t>75</a:t>
            </a:fld>
            <a:endParaRPr lang="en-US"/>
          </a:p>
        </p:txBody>
      </p:sp>
      <p:sp>
        <p:nvSpPr>
          <p:cNvPr id="6" name="Rectangle 5">
            <a:extLst>
              <a:ext uri="{FF2B5EF4-FFF2-40B4-BE49-F238E27FC236}">
                <a16:creationId xmlns:a16="http://schemas.microsoft.com/office/drawing/2014/main" id="{0F56E4F5-CE00-4B45-BE2B-C6E43287564D}"/>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E6261A89-9FB1-1312-AEED-90819437E025}"/>
              </a:ext>
            </a:extLst>
          </p:cNvPr>
          <p:cNvPicPr>
            <a:picLocks noChangeAspect="1"/>
          </p:cNvPicPr>
          <p:nvPr/>
        </p:nvPicPr>
        <p:blipFill>
          <a:blip r:embed="rId2"/>
          <a:stretch>
            <a:fillRect/>
          </a:stretch>
        </p:blipFill>
        <p:spPr>
          <a:xfrm>
            <a:off x="1091381" y="412955"/>
            <a:ext cx="10456605" cy="6061587"/>
          </a:xfrm>
          <a:prstGeom prst="rect">
            <a:avLst/>
          </a:prstGeom>
        </p:spPr>
      </p:pic>
    </p:spTree>
    <p:extLst>
      <p:ext uri="{BB962C8B-B14F-4D97-AF65-F5344CB8AC3E}">
        <p14:creationId xmlns:p14="http://schemas.microsoft.com/office/powerpoint/2010/main" val="38643755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BB7776-E024-4AF3-BA3C-8E0EAFE1C507}"/>
              </a:ext>
            </a:extLst>
          </p:cNvPr>
          <p:cNvSpPr>
            <a:spLocks noGrp="1"/>
          </p:cNvSpPr>
          <p:nvPr>
            <p:ph type="sldNum" sz="quarter" idx="12"/>
          </p:nvPr>
        </p:nvSpPr>
        <p:spPr/>
        <p:txBody>
          <a:bodyPr/>
          <a:lstStyle/>
          <a:p>
            <a:fld id="{BE9E9CF8-411C-534F-ACCE-E5CD2A84B69C}" type="slidenum">
              <a:rPr lang="en-US" smtClean="0"/>
              <a:t>76</a:t>
            </a:fld>
            <a:endParaRPr lang="en-US"/>
          </a:p>
        </p:txBody>
      </p:sp>
      <p:sp>
        <p:nvSpPr>
          <p:cNvPr id="6" name="Rectangle 5">
            <a:extLst>
              <a:ext uri="{FF2B5EF4-FFF2-40B4-BE49-F238E27FC236}">
                <a16:creationId xmlns:a16="http://schemas.microsoft.com/office/drawing/2014/main" id="{0F56E4F5-CE00-4B45-BE2B-C6E43287564D}"/>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65119DE5-B797-F517-40D4-3D5583C658CE}"/>
              </a:ext>
            </a:extLst>
          </p:cNvPr>
          <p:cNvPicPr>
            <a:picLocks noChangeAspect="1"/>
          </p:cNvPicPr>
          <p:nvPr/>
        </p:nvPicPr>
        <p:blipFill>
          <a:blip r:embed="rId2"/>
          <a:stretch>
            <a:fillRect/>
          </a:stretch>
        </p:blipFill>
        <p:spPr>
          <a:xfrm>
            <a:off x="678426" y="368710"/>
            <a:ext cx="10943303" cy="5869858"/>
          </a:xfrm>
          <a:prstGeom prst="rect">
            <a:avLst/>
          </a:prstGeom>
        </p:spPr>
      </p:pic>
    </p:spTree>
    <p:extLst>
      <p:ext uri="{BB962C8B-B14F-4D97-AF65-F5344CB8AC3E}">
        <p14:creationId xmlns:p14="http://schemas.microsoft.com/office/powerpoint/2010/main" val="15146975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BB7776-E024-4AF3-BA3C-8E0EAFE1C507}"/>
              </a:ext>
            </a:extLst>
          </p:cNvPr>
          <p:cNvSpPr>
            <a:spLocks noGrp="1"/>
          </p:cNvSpPr>
          <p:nvPr>
            <p:ph type="sldNum" sz="quarter" idx="12"/>
          </p:nvPr>
        </p:nvSpPr>
        <p:spPr/>
        <p:txBody>
          <a:bodyPr/>
          <a:lstStyle/>
          <a:p>
            <a:fld id="{BE9E9CF8-411C-534F-ACCE-E5CD2A84B69C}" type="slidenum">
              <a:rPr lang="en-US" smtClean="0"/>
              <a:t>77</a:t>
            </a:fld>
            <a:endParaRPr lang="en-US"/>
          </a:p>
        </p:txBody>
      </p:sp>
      <p:sp>
        <p:nvSpPr>
          <p:cNvPr id="6" name="Rectangle 5">
            <a:extLst>
              <a:ext uri="{FF2B5EF4-FFF2-40B4-BE49-F238E27FC236}">
                <a16:creationId xmlns:a16="http://schemas.microsoft.com/office/drawing/2014/main" id="{0F56E4F5-CE00-4B45-BE2B-C6E43287564D}"/>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93BC1068-00FB-C495-08AE-E096A1EB687C}"/>
              </a:ext>
            </a:extLst>
          </p:cNvPr>
          <p:cNvPicPr>
            <a:picLocks noChangeAspect="1"/>
          </p:cNvPicPr>
          <p:nvPr/>
        </p:nvPicPr>
        <p:blipFill>
          <a:blip r:embed="rId2"/>
          <a:stretch>
            <a:fillRect/>
          </a:stretch>
        </p:blipFill>
        <p:spPr>
          <a:xfrm>
            <a:off x="1032386" y="368710"/>
            <a:ext cx="10321413" cy="6120580"/>
          </a:xfrm>
          <a:prstGeom prst="rect">
            <a:avLst/>
          </a:prstGeom>
        </p:spPr>
      </p:pic>
    </p:spTree>
    <p:extLst>
      <p:ext uri="{BB962C8B-B14F-4D97-AF65-F5344CB8AC3E}">
        <p14:creationId xmlns:p14="http://schemas.microsoft.com/office/powerpoint/2010/main" val="30514392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1" name="Rectangle 2">
            <a:extLst>
              <a:ext uri="{FF2B5EF4-FFF2-40B4-BE49-F238E27FC236}">
                <a16:creationId xmlns:a16="http://schemas.microsoft.com/office/drawing/2014/main" id="{55B63BB1-CE52-49FE-87B0-B9AE20CBE650}"/>
              </a:ext>
            </a:extLst>
          </p:cNvPr>
          <p:cNvSpPr>
            <a:spLocks noGrp="1" noChangeArrowheads="1"/>
          </p:cNvSpPr>
          <p:nvPr>
            <p:ph type="title"/>
          </p:nvPr>
        </p:nvSpPr>
        <p:spPr>
          <a:xfrm>
            <a:off x="301624" y="152253"/>
            <a:ext cx="7793038" cy="685800"/>
          </a:xfrm>
        </p:spPr>
        <p:txBody>
          <a:bodyPr/>
          <a:lstStyle/>
          <a:p>
            <a:pPr eaLnBrk="1" hangingPunct="1">
              <a:defRPr/>
            </a:pPr>
            <a:r>
              <a:rPr lang="en-US" sz="3200" b="1" dirty="0"/>
              <a:t>Automatic Concept Hierarchy Generation</a:t>
            </a:r>
          </a:p>
        </p:txBody>
      </p:sp>
      <p:sp>
        <p:nvSpPr>
          <p:cNvPr id="91142" name="Rectangle 3">
            <a:extLst>
              <a:ext uri="{FF2B5EF4-FFF2-40B4-BE49-F238E27FC236}">
                <a16:creationId xmlns:a16="http://schemas.microsoft.com/office/drawing/2014/main" id="{D6884397-20CA-46A5-918F-7BDA043C2383}"/>
              </a:ext>
            </a:extLst>
          </p:cNvPr>
          <p:cNvSpPr>
            <a:spLocks noGrp="1" noChangeArrowheads="1"/>
          </p:cNvSpPr>
          <p:nvPr>
            <p:ph idx="1"/>
          </p:nvPr>
        </p:nvSpPr>
        <p:spPr>
          <a:xfrm>
            <a:off x="773723" y="1295400"/>
            <a:ext cx="10733649" cy="2286000"/>
          </a:xfrm>
        </p:spPr>
        <p:txBody>
          <a:bodyPr/>
          <a:lstStyle/>
          <a:p>
            <a:pPr algn="just" eaLnBrk="1" hangingPunct="1">
              <a:lnSpc>
                <a:spcPct val="90000"/>
              </a:lnSpc>
              <a:buFont typeface="Wingdings" charset="0"/>
              <a:buChar char="n"/>
              <a:defRPr/>
            </a:pPr>
            <a:r>
              <a:rPr lang="en-US" sz="2400" dirty="0"/>
              <a:t>Some hierarchies can be automatically generated based on the analysis of the number of distinct values per attribute in the data set </a:t>
            </a:r>
          </a:p>
          <a:p>
            <a:pPr lvl="1" algn="just" eaLnBrk="1" hangingPunct="1">
              <a:lnSpc>
                <a:spcPct val="90000"/>
              </a:lnSpc>
              <a:defRPr/>
            </a:pPr>
            <a:r>
              <a:rPr lang="en-US" dirty="0"/>
              <a:t>The attribute with the most distinct values is placed at the lowest level of the hierarchy</a:t>
            </a:r>
          </a:p>
          <a:p>
            <a:pPr lvl="1" algn="just" eaLnBrk="1" hangingPunct="1">
              <a:lnSpc>
                <a:spcPct val="90000"/>
              </a:lnSpc>
              <a:defRPr/>
            </a:pPr>
            <a:r>
              <a:rPr lang="en-US" dirty="0"/>
              <a:t>Exceptions, e.g., weekday, month, quarter, year</a:t>
            </a:r>
          </a:p>
        </p:txBody>
      </p:sp>
      <p:sp>
        <p:nvSpPr>
          <p:cNvPr id="81924" name="Slide Number Placeholder 5">
            <a:extLst>
              <a:ext uri="{FF2B5EF4-FFF2-40B4-BE49-F238E27FC236}">
                <a16:creationId xmlns:a16="http://schemas.microsoft.com/office/drawing/2014/main" id="{99B1D98B-B4EF-48E3-A307-FA0382CFA5E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BBE33DBD-9306-4992-BA71-6DF82B265ED5}" type="slidenum">
              <a:rPr lang="en-US" altLang="en-US" sz="1200"/>
              <a:pPr>
                <a:spcBef>
                  <a:spcPct val="0"/>
                </a:spcBef>
                <a:buClrTx/>
                <a:buSzTx/>
                <a:buFontTx/>
                <a:buNone/>
              </a:pPr>
              <a:t>78</a:t>
            </a:fld>
            <a:endParaRPr lang="en-US" altLang="en-US" sz="1200"/>
          </a:p>
        </p:txBody>
      </p:sp>
      <p:grpSp>
        <p:nvGrpSpPr>
          <p:cNvPr id="81927" name="Group 15">
            <a:extLst>
              <a:ext uri="{FF2B5EF4-FFF2-40B4-BE49-F238E27FC236}">
                <a16:creationId xmlns:a16="http://schemas.microsoft.com/office/drawing/2014/main" id="{E569E8BB-69F0-40FE-87EE-12B416681501}"/>
              </a:ext>
            </a:extLst>
          </p:cNvPr>
          <p:cNvGrpSpPr>
            <a:grpSpLocks/>
          </p:cNvGrpSpPr>
          <p:nvPr/>
        </p:nvGrpSpPr>
        <p:grpSpPr bwMode="auto">
          <a:xfrm>
            <a:off x="2438400" y="3367796"/>
            <a:ext cx="7156450" cy="2724150"/>
            <a:chOff x="672" y="2438"/>
            <a:chExt cx="4508" cy="1716"/>
          </a:xfrm>
        </p:grpSpPr>
        <p:sp>
          <p:nvSpPr>
            <p:cNvPr id="81928" name="Oval 4">
              <a:extLst>
                <a:ext uri="{FF2B5EF4-FFF2-40B4-BE49-F238E27FC236}">
                  <a16:creationId xmlns:a16="http://schemas.microsoft.com/office/drawing/2014/main" id="{6D7ACCC5-35C5-4D9C-BF51-9002EA33FD33}"/>
                </a:ext>
              </a:extLst>
            </p:cNvPr>
            <p:cNvSpPr>
              <a:spLocks noChangeArrowheads="1"/>
            </p:cNvSpPr>
            <p:nvPr/>
          </p:nvSpPr>
          <p:spPr bwMode="auto">
            <a:xfrm>
              <a:off x="672" y="2496"/>
              <a:ext cx="2256" cy="216"/>
            </a:xfrm>
            <a:prstGeom prst="ellipse">
              <a:avLst/>
            </a:prstGeom>
            <a:solidFill>
              <a:schemeClr val="folHlink"/>
            </a:solidFill>
            <a:ln w="9525">
              <a:solidFill>
                <a:schemeClr val="folHlink"/>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a:spcBef>
                  <a:spcPct val="0"/>
                </a:spcBef>
                <a:buClrTx/>
                <a:buSzTx/>
                <a:buFontTx/>
                <a:buNone/>
              </a:pPr>
              <a:r>
                <a:rPr lang="en-US" altLang="en-US" sz="2400">
                  <a:solidFill>
                    <a:srgbClr val="F6E6EA"/>
                  </a:solidFill>
                  <a:latin typeface="Times New Roman" panose="02020603050405020304" pitchFamily="18" charset="0"/>
                </a:rPr>
                <a:t>country</a:t>
              </a:r>
            </a:p>
          </p:txBody>
        </p:sp>
        <p:sp>
          <p:nvSpPr>
            <p:cNvPr id="81929" name="Oval 5">
              <a:extLst>
                <a:ext uri="{FF2B5EF4-FFF2-40B4-BE49-F238E27FC236}">
                  <a16:creationId xmlns:a16="http://schemas.microsoft.com/office/drawing/2014/main" id="{FBF48B35-E3D2-4A06-B790-2DB64190C438}"/>
                </a:ext>
              </a:extLst>
            </p:cNvPr>
            <p:cNvSpPr>
              <a:spLocks noChangeArrowheads="1"/>
            </p:cNvSpPr>
            <p:nvPr/>
          </p:nvSpPr>
          <p:spPr bwMode="auto">
            <a:xfrm>
              <a:off x="708" y="2952"/>
              <a:ext cx="2256" cy="216"/>
            </a:xfrm>
            <a:prstGeom prst="ellipse">
              <a:avLst/>
            </a:prstGeom>
            <a:solidFill>
              <a:schemeClr val="folHlink"/>
            </a:solidFill>
            <a:ln w="9525">
              <a:solidFill>
                <a:schemeClr val="folHlink"/>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a:spcBef>
                  <a:spcPct val="0"/>
                </a:spcBef>
                <a:buClrTx/>
                <a:buSzTx/>
                <a:buFontTx/>
                <a:buNone/>
              </a:pPr>
              <a:r>
                <a:rPr lang="en-US" altLang="en-US" sz="2400" dirty="0" err="1">
                  <a:solidFill>
                    <a:srgbClr val="FAE2F6"/>
                  </a:solidFill>
                  <a:latin typeface="Times New Roman" panose="02020603050405020304" pitchFamily="18" charset="0"/>
                </a:rPr>
                <a:t>province_or</a:t>
              </a:r>
              <a:r>
                <a:rPr lang="en-US" altLang="en-US" sz="2400" dirty="0">
                  <a:solidFill>
                    <a:srgbClr val="FAE2F6"/>
                  </a:solidFill>
                  <a:latin typeface="Times New Roman" panose="02020603050405020304" pitchFamily="18" charset="0"/>
                </a:rPr>
                <a:t>_ state</a:t>
              </a:r>
            </a:p>
          </p:txBody>
        </p:sp>
        <p:sp>
          <p:nvSpPr>
            <p:cNvPr id="81930" name="Oval 6">
              <a:extLst>
                <a:ext uri="{FF2B5EF4-FFF2-40B4-BE49-F238E27FC236}">
                  <a16:creationId xmlns:a16="http://schemas.microsoft.com/office/drawing/2014/main" id="{522D803D-CD06-4F1B-AE67-FBC1158E9F5D}"/>
                </a:ext>
              </a:extLst>
            </p:cNvPr>
            <p:cNvSpPr>
              <a:spLocks noChangeArrowheads="1"/>
            </p:cNvSpPr>
            <p:nvPr/>
          </p:nvSpPr>
          <p:spPr bwMode="auto">
            <a:xfrm>
              <a:off x="756" y="3456"/>
              <a:ext cx="2256" cy="216"/>
            </a:xfrm>
            <a:prstGeom prst="ellipse">
              <a:avLst/>
            </a:prstGeom>
            <a:solidFill>
              <a:schemeClr val="folHlink"/>
            </a:solidFill>
            <a:ln w="9525">
              <a:solidFill>
                <a:schemeClr val="folHlink"/>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a:spcBef>
                  <a:spcPct val="0"/>
                </a:spcBef>
                <a:buClrTx/>
                <a:buSzTx/>
                <a:buFontTx/>
                <a:buNone/>
              </a:pPr>
              <a:r>
                <a:rPr lang="en-US" altLang="en-US" sz="2400">
                  <a:solidFill>
                    <a:srgbClr val="FAE2F6"/>
                  </a:solidFill>
                  <a:latin typeface="Times New Roman" panose="02020603050405020304" pitchFamily="18" charset="0"/>
                </a:rPr>
                <a:t>city</a:t>
              </a:r>
            </a:p>
          </p:txBody>
        </p:sp>
        <p:sp>
          <p:nvSpPr>
            <p:cNvPr id="81931" name="Oval 7">
              <a:extLst>
                <a:ext uri="{FF2B5EF4-FFF2-40B4-BE49-F238E27FC236}">
                  <a16:creationId xmlns:a16="http://schemas.microsoft.com/office/drawing/2014/main" id="{11852173-7AF0-439C-A561-C4C605686CAC}"/>
                </a:ext>
              </a:extLst>
            </p:cNvPr>
            <p:cNvSpPr>
              <a:spLocks noChangeArrowheads="1"/>
            </p:cNvSpPr>
            <p:nvPr/>
          </p:nvSpPr>
          <p:spPr bwMode="auto">
            <a:xfrm>
              <a:off x="744" y="3936"/>
              <a:ext cx="2256" cy="216"/>
            </a:xfrm>
            <a:prstGeom prst="ellipse">
              <a:avLst/>
            </a:prstGeom>
            <a:solidFill>
              <a:schemeClr val="folHlink"/>
            </a:solidFill>
            <a:ln w="9525">
              <a:solidFill>
                <a:schemeClr val="folHlink"/>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a:spcBef>
                  <a:spcPct val="0"/>
                </a:spcBef>
                <a:buClrTx/>
                <a:buSzTx/>
                <a:buFontTx/>
                <a:buNone/>
              </a:pPr>
              <a:r>
                <a:rPr lang="en-US" altLang="en-US" sz="2400">
                  <a:solidFill>
                    <a:srgbClr val="FAE2F6"/>
                  </a:solidFill>
                  <a:latin typeface="Times New Roman" panose="02020603050405020304" pitchFamily="18" charset="0"/>
                </a:rPr>
                <a:t>street</a:t>
              </a:r>
            </a:p>
          </p:txBody>
        </p:sp>
        <p:sp>
          <p:nvSpPr>
            <p:cNvPr id="81932" name="Line 8">
              <a:extLst>
                <a:ext uri="{FF2B5EF4-FFF2-40B4-BE49-F238E27FC236}">
                  <a16:creationId xmlns:a16="http://schemas.microsoft.com/office/drawing/2014/main" id="{8D9FFFCD-9DBF-4F91-9437-2DFF6B20493A}"/>
                </a:ext>
              </a:extLst>
            </p:cNvPr>
            <p:cNvSpPr>
              <a:spLocks noChangeShapeType="1"/>
            </p:cNvSpPr>
            <p:nvPr/>
          </p:nvSpPr>
          <p:spPr bwMode="auto">
            <a:xfrm flipH="1">
              <a:off x="1836" y="2736"/>
              <a:ext cx="0" cy="24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33" name="Line 9">
              <a:extLst>
                <a:ext uri="{FF2B5EF4-FFF2-40B4-BE49-F238E27FC236}">
                  <a16:creationId xmlns:a16="http://schemas.microsoft.com/office/drawing/2014/main" id="{DE672D66-7E65-4E65-9CC4-1B94FF53639D}"/>
                </a:ext>
              </a:extLst>
            </p:cNvPr>
            <p:cNvSpPr>
              <a:spLocks noChangeShapeType="1"/>
            </p:cNvSpPr>
            <p:nvPr/>
          </p:nvSpPr>
          <p:spPr bwMode="auto">
            <a:xfrm>
              <a:off x="1836" y="3096"/>
              <a:ext cx="0" cy="33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34" name="Line 10">
              <a:extLst>
                <a:ext uri="{FF2B5EF4-FFF2-40B4-BE49-F238E27FC236}">
                  <a16:creationId xmlns:a16="http://schemas.microsoft.com/office/drawing/2014/main" id="{81A02C52-C1CE-4E2F-8890-8EAA3CE435AD}"/>
                </a:ext>
              </a:extLst>
            </p:cNvPr>
            <p:cNvSpPr>
              <a:spLocks noChangeShapeType="1"/>
            </p:cNvSpPr>
            <p:nvPr/>
          </p:nvSpPr>
          <p:spPr bwMode="auto">
            <a:xfrm>
              <a:off x="1836" y="3612"/>
              <a:ext cx="0" cy="34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35" name="Text Box 11">
              <a:extLst>
                <a:ext uri="{FF2B5EF4-FFF2-40B4-BE49-F238E27FC236}">
                  <a16:creationId xmlns:a16="http://schemas.microsoft.com/office/drawing/2014/main" id="{85840DCC-4B8E-428E-97BD-87B493740535}"/>
                </a:ext>
              </a:extLst>
            </p:cNvPr>
            <p:cNvSpPr txBox="1">
              <a:spLocks noChangeArrowheads="1"/>
            </p:cNvSpPr>
            <p:nvPr/>
          </p:nvSpPr>
          <p:spPr bwMode="auto">
            <a:xfrm>
              <a:off x="3542" y="2438"/>
              <a:ext cx="14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a:spcBef>
                  <a:spcPct val="0"/>
                </a:spcBef>
                <a:buClrTx/>
                <a:buSzTx/>
                <a:buFontTx/>
                <a:buNone/>
              </a:pPr>
              <a:r>
                <a:rPr lang="en-US" altLang="en-US" sz="2400">
                  <a:latin typeface="Times New Roman" panose="02020603050405020304" pitchFamily="18" charset="0"/>
                </a:rPr>
                <a:t>15 distinct values</a:t>
              </a:r>
            </a:p>
          </p:txBody>
        </p:sp>
        <p:sp>
          <p:nvSpPr>
            <p:cNvPr id="81936" name="Text Box 12">
              <a:extLst>
                <a:ext uri="{FF2B5EF4-FFF2-40B4-BE49-F238E27FC236}">
                  <a16:creationId xmlns:a16="http://schemas.microsoft.com/office/drawing/2014/main" id="{6F5BBB41-C3D9-4AE4-BBA8-8A16F8CD9163}"/>
                </a:ext>
              </a:extLst>
            </p:cNvPr>
            <p:cNvSpPr txBox="1">
              <a:spLocks noChangeArrowheads="1"/>
            </p:cNvSpPr>
            <p:nvPr/>
          </p:nvSpPr>
          <p:spPr bwMode="auto">
            <a:xfrm>
              <a:off x="3552" y="2942"/>
              <a:ext cx="15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a:spcBef>
                  <a:spcPct val="0"/>
                </a:spcBef>
                <a:buClrTx/>
                <a:buSzTx/>
                <a:buFontTx/>
                <a:buNone/>
              </a:pPr>
              <a:r>
                <a:rPr lang="en-US" altLang="en-US" sz="2400">
                  <a:latin typeface="Times New Roman" panose="02020603050405020304" pitchFamily="18" charset="0"/>
                </a:rPr>
                <a:t>365 distinct values</a:t>
              </a:r>
            </a:p>
          </p:txBody>
        </p:sp>
        <p:sp>
          <p:nvSpPr>
            <p:cNvPr id="81937" name="Text Box 13">
              <a:extLst>
                <a:ext uri="{FF2B5EF4-FFF2-40B4-BE49-F238E27FC236}">
                  <a16:creationId xmlns:a16="http://schemas.microsoft.com/office/drawing/2014/main" id="{1623D7B1-D3F4-448A-9E4B-66D963787ABE}"/>
                </a:ext>
              </a:extLst>
            </p:cNvPr>
            <p:cNvSpPr txBox="1">
              <a:spLocks noChangeArrowheads="1"/>
            </p:cNvSpPr>
            <p:nvPr/>
          </p:nvSpPr>
          <p:spPr bwMode="auto">
            <a:xfrm>
              <a:off x="3470" y="3410"/>
              <a:ext cx="16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a:spcBef>
                  <a:spcPct val="0"/>
                </a:spcBef>
                <a:buClrTx/>
                <a:buSzTx/>
                <a:buFontTx/>
                <a:buNone/>
              </a:pPr>
              <a:r>
                <a:rPr lang="en-US" altLang="en-US" sz="2400">
                  <a:latin typeface="Times New Roman" panose="02020603050405020304" pitchFamily="18" charset="0"/>
                </a:rPr>
                <a:t>3567 distinct values</a:t>
              </a:r>
            </a:p>
          </p:txBody>
        </p:sp>
        <p:sp>
          <p:nvSpPr>
            <p:cNvPr id="81938" name="Text Box 14">
              <a:extLst>
                <a:ext uri="{FF2B5EF4-FFF2-40B4-BE49-F238E27FC236}">
                  <a16:creationId xmlns:a16="http://schemas.microsoft.com/office/drawing/2014/main" id="{EC0FA19F-1EF4-436A-8BD4-25698B2238D0}"/>
                </a:ext>
              </a:extLst>
            </p:cNvPr>
            <p:cNvSpPr txBox="1">
              <a:spLocks noChangeArrowheads="1"/>
            </p:cNvSpPr>
            <p:nvPr/>
          </p:nvSpPr>
          <p:spPr bwMode="auto">
            <a:xfrm>
              <a:off x="3290" y="3866"/>
              <a:ext cx="18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a:spcBef>
                  <a:spcPct val="0"/>
                </a:spcBef>
                <a:buClrTx/>
                <a:buSzTx/>
                <a:buFontTx/>
                <a:buNone/>
              </a:pPr>
              <a:r>
                <a:rPr lang="en-US" altLang="en-US" sz="2400">
                  <a:latin typeface="Times New Roman" panose="02020603050405020304" pitchFamily="18" charset="0"/>
                </a:rPr>
                <a:t>674,339 distinct values</a:t>
              </a:r>
            </a:p>
          </p:txBody>
        </p:sp>
      </p:grpSp>
      <p:sp>
        <p:nvSpPr>
          <p:cNvPr id="17" name="Rectangle 16">
            <a:extLst>
              <a:ext uri="{FF2B5EF4-FFF2-40B4-BE49-F238E27FC236}">
                <a16:creationId xmlns:a16="http://schemas.microsoft.com/office/drawing/2014/main" id="{8ACDA99B-5A8A-4661-93F2-6C208545AB52}"/>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Connector 17">
            <a:extLst>
              <a:ext uri="{FF2B5EF4-FFF2-40B4-BE49-F238E27FC236}">
                <a16:creationId xmlns:a16="http://schemas.microsoft.com/office/drawing/2014/main" id="{564247B4-AEFF-4B24-879E-729E61F3F4CD}"/>
              </a:ext>
            </a:extLst>
          </p:cNvPr>
          <p:cNvCxnSpPr/>
          <p:nvPr/>
        </p:nvCxnSpPr>
        <p:spPr>
          <a:xfrm>
            <a:off x="188449" y="1013008"/>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1" name="Rectangle 2">
            <a:extLst>
              <a:ext uri="{FF2B5EF4-FFF2-40B4-BE49-F238E27FC236}">
                <a16:creationId xmlns:a16="http://schemas.microsoft.com/office/drawing/2014/main" id="{55B63BB1-CE52-49FE-87B0-B9AE20CBE650}"/>
              </a:ext>
            </a:extLst>
          </p:cNvPr>
          <p:cNvSpPr>
            <a:spLocks noGrp="1" noChangeArrowheads="1"/>
          </p:cNvSpPr>
          <p:nvPr>
            <p:ph type="title"/>
          </p:nvPr>
        </p:nvSpPr>
        <p:spPr>
          <a:xfrm>
            <a:off x="301624" y="152253"/>
            <a:ext cx="7793038" cy="685800"/>
          </a:xfrm>
        </p:spPr>
        <p:txBody>
          <a:bodyPr/>
          <a:lstStyle/>
          <a:p>
            <a:pPr eaLnBrk="1" hangingPunct="1">
              <a:defRPr/>
            </a:pPr>
            <a:r>
              <a:rPr lang="en-US" sz="3200" b="1" dirty="0"/>
              <a:t>Generalization , specialization, Aggregation</a:t>
            </a:r>
          </a:p>
        </p:txBody>
      </p:sp>
      <p:sp>
        <p:nvSpPr>
          <p:cNvPr id="91142" name="Rectangle 3">
            <a:extLst>
              <a:ext uri="{FF2B5EF4-FFF2-40B4-BE49-F238E27FC236}">
                <a16:creationId xmlns:a16="http://schemas.microsoft.com/office/drawing/2014/main" id="{D6884397-20CA-46A5-918F-7BDA043C2383}"/>
              </a:ext>
            </a:extLst>
          </p:cNvPr>
          <p:cNvSpPr>
            <a:spLocks noGrp="1" noChangeArrowheads="1"/>
          </p:cNvSpPr>
          <p:nvPr>
            <p:ph idx="1"/>
          </p:nvPr>
        </p:nvSpPr>
        <p:spPr>
          <a:xfrm>
            <a:off x="4402637" y="1295400"/>
            <a:ext cx="3924886" cy="1085758"/>
          </a:xfrm>
        </p:spPr>
        <p:txBody>
          <a:bodyPr>
            <a:normAutofit/>
          </a:bodyPr>
          <a:lstStyle/>
          <a:p>
            <a:pPr algn="just" eaLnBrk="1" hangingPunct="1">
              <a:lnSpc>
                <a:spcPct val="90000"/>
              </a:lnSpc>
              <a:buFont typeface="Wingdings" charset="0"/>
              <a:buChar char="n"/>
              <a:defRPr/>
            </a:pPr>
            <a:r>
              <a:rPr lang="en-GB" sz="1400" b="0" i="0" dirty="0">
                <a:solidFill>
                  <a:srgbClr val="273239"/>
                </a:solidFill>
                <a:effectLst/>
                <a:latin typeface="urw-din"/>
              </a:rPr>
              <a:t>In specialization, an entity is divided into sub-entities based on their characteristics. It is a top-down approach where higher level entity is specialized into two or more lower level entities</a:t>
            </a:r>
            <a:endParaRPr lang="en-US" sz="1400" dirty="0"/>
          </a:p>
        </p:txBody>
      </p:sp>
      <p:sp>
        <p:nvSpPr>
          <p:cNvPr id="81924" name="Slide Number Placeholder 5">
            <a:extLst>
              <a:ext uri="{FF2B5EF4-FFF2-40B4-BE49-F238E27FC236}">
                <a16:creationId xmlns:a16="http://schemas.microsoft.com/office/drawing/2014/main" id="{99B1D98B-B4EF-48E3-A307-FA0382CFA5E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BBE33DBD-9306-4992-BA71-6DF82B265ED5}" type="slidenum">
              <a:rPr lang="en-US" altLang="en-US" sz="1200"/>
              <a:pPr>
                <a:spcBef>
                  <a:spcPct val="0"/>
                </a:spcBef>
                <a:buClrTx/>
                <a:buSzTx/>
                <a:buFontTx/>
                <a:buNone/>
              </a:pPr>
              <a:t>79</a:t>
            </a:fld>
            <a:endParaRPr lang="en-US" altLang="en-US" sz="1200"/>
          </a:p>
        </p:txBody>
      </p:sp>
      <p:sp>
        <p:nvSpPr>
          <p:cNvPr id="17" name="Rectangle 16">
            <a:extLst>
              <a:ext uri="{FF2B5EF4-FFF2-40B4-BE49-F238E27FC236}">
                <a16:creationId xmlns:a16="http://schemas.microsoft.com/office/drawing/2014/main" id="{8ACDA99B-5A8A-4661-93F2-6C208545AB52}"/>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Connector 17">
            <a:extLst>
              <a:ext uri="{FF2B5EF4-FFF2-40B4-BE49-F238E27FC236}">
                <a16:creationId xmlns:a16="http://schemas.microsoft.com/office/drawing/2014/main" id="{564247B4-AEFF-4B24-879E-729E61F3F4CD}"/>
              </a:ext>
            </a:extLst>
          </p:cNvPr>
          <p:cNvCxnSpPr/>
          <p:nvPr/>
        </p:nvCxnSpPr>
        <p:spPr>
          <a:xfrm>
            <a:off x="188449" y="1013008"/>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6B1DA2C-2338-4EE8-AA44-0859ED98F1D3}"/>
              </a:ext>
            </a:extLst>
          </p:cNvPr>
          <p:cNvPicPr>
            <a:picLocks noChangeAspect="1"/>
          </p:cNvPicPr>
          <p:nvPr/>
        </p:nvPicPr>
        <p:blipFill>
          <a:blip r:embed="rId2"/>
          <a:stretch>
            <a:fillRect/>
          </a:stretch>
        </p:blipFill>
        <p:spPr>
          <a:xfrm>
            <a:off x="361370" y="2387615"/>
            <a:ext cx="3515898" cy="3397218"/>
          </a:xfrm>
          <a:prstGeom prst="rect">
            <a:avLst/>
          </a:prstGeom>
        </p:spPr>
      </p:pic>
      <p:sp>
        <p:nvSpPr>
          <p:cNvPr id="20" name="Rectangle 3">
            <a:extLst>
              <a:ext uri="{FF2B5EF4-FFF2-40B4-BE49-F238E27FC236}">
                <a16:creationId xmlns:a16="http://schemas.microsoft.com/office/drawing/2014/main" id="{E90C5F8A-E192-4659-A9BB-40A9B75F0BAA}"/>
              </a:ext>
            </a:extLst>
          </p:cNvPr>
          <p:cNvSpPr txBox="1">
            <a:spLocks noChangeArrowheads="1"/>
          </p:cNvSpPr>
          <p:nvPr/>
        </p:nvSpPr>
        <p:spPr>
          <a:xfrm>
            <a:off x="301624" y="1289120"/>
            <a:ext cx="3924886" cy="10857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charset="0"/>
              <a:buChar char="n"/>
              <a:defRPr/>
            </a:pPr>
            <a:r>
              <a:rPr lang="en-GB" sz="1600" dirty="0">
                <a:solidFill>
                  <a:srgbClr val="273239"/>
                </a:solidFill>
                <a:latin typeface="urw-din"/>
              </a:rPr>
              <a:t>Generalization is the process of extracting common properties from a set of entities and create a generalized entity from it</a:t>
            </a:r>
            <a:endParaRPr lang="en-US" dirty="0"/>
          </a:p>
        </p:txBody>
      </p:sp>
      <p:sp>
        <p:nvSpPr>
          <p:cNvPr id="21" name="Rectangle 3">
            <a:extLst>
              <a:ext uri="{FF2B5EF4-FFF2-40B4-BE49-F238E27FC236}">
                <a16:creationId xmlns:a16="http://schemas.microsoft.com/office/drawing/2014/main" id="{79ECD345-3E95-418A-B1B3-D792D7A23B99}"/>
              </a:ext>
            </a:extLst>
          </p:cNvPr>
          <p:cNvSpPr txBox="1">
            <a:spLocks noChangeArrowheads="1"/>
          </p:cNvSpPr>
          <p:nvPr/>
        </p:nvSpPr>
        <p:spPr>
          <a:xfrm>
            <a:off x="8263938" y="1289120"/>
            <a:ext cx="3626438" cy="10857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charset="0"/>
              <a:buChar char="n"/>
              <a:defRPr/>
            </a:pPr>
            <a:r>
              <a:rPr lang="en-GB" sz="1400" b="0" i="0" dirty="0">
                <a:solidFill>
                  <a:srgbClr val="273239"/>
                </a:solidFill>
                <a:effectLst/>
                <a:latin typeface="urw-din"/>
              </a:rPr>
              <a:t>Aggregation is an abstraction through which we can represent relationships as higher level entity sets.</a:t>
            </a:r>
            <a:endParaRPr lang="en-US" sz="1400" dirty="0"/>
          </a:p>
        </p:txBody>
      </p:sp>
      <p:pic>
        <p:nvPicPr>
          <p:cNvPr id="3" name="Picture 2">
            <a:extLst>
              <a:ext uri="{FF2B5EF4-FFF2-40B4-BE49-F238E27FC236}">
                <a16:creationId xmlns:a16="http://schemas.microsoft.com/office/drawing/2014/main" id="{49057205-9EA4-4D2B-A740-F4476873EBEB}"/>
              </a:ext>
            </a:extLst>
          </p:cNvPr>
          <p:cNvPicPr>
            <a:picLocks noChangeAspect="1"/>
          </p:cNvPicPr>
          <p:nvPr/>
        </p:nvPicPr>
        <p:blipFill>
          <a:blip r:embed="rId3"/>
          <a:stretch>
            <a:fillRect/>
          </a:stretch>
        </p:blipFill>
        <p:spPr>
          <a:xfrm>
            <a:off x="4557931" y="2387438"/>
            <a:ext cx="3706007" cy="3722849"/>
          </a:xfrm>
          <a:prstGeom prst="rect">
            <a:avLst/>
          </a:prstGeom>
        </p:spPr>
      </p:pic>
      <p:pic>
        <p:nvPicPr>
          <p:cNvPr id="4" name="Picture 3">
            <a:extLst>
              <a:ext uri="{FF2B5EF4-FFF2-40B4-BE49-F238E27FC236}">
                <a16:creationId xmlns:a16="http://schemas.microsoft.com/office/drawing/2014/main" id="{69C309A1-D95A-4A61-B950-715BB0F752A6}"/>
              </a:ext>
            </a:extLst>
          </p:cNvPr>
          <p:cNvPicPr>
            <a:picLocks noChangeAspect="1"/>
          </p:cNvPicPr>
          <p:nvPr/>
        </p:nvPicPr>
        <p:blipFill>
          <a:blip r:embed="rId4"/>
          <a:stretch>
            <a:fillRect/>
          </a:stretch>
        </p:blipFill>
        <p:spPr>
          <a:xfrm>
            <a:off x="8133769" y="2062162"/>
            <a:ext cx="3696861" cy="4048125"/>
          </a:xfrm>
          <a:prstGeom prst="rect">
            <a:avLst/>
          </a:prstGeom>
        </p:spPr>
      </p:pic>
    </p:spTree>
    <p:extLst>
      <p:ext uri="{BB962C8B-B14F-4D97-AF65-F5344CB8AC3E}">
        <p14:creationId xmlns:p14="http://schemas.microsoft.com/office/powerpoint/2010/main" val="2550792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0D1366E1-C40F-0742-9FCE-75D9D80A6A79}"/>
              </a:ext>
            </a:extLst>
          </p:cNvPr>
          <p:cNvSpPr>
            <a:spLocks noGrp="1" noChangeArrowheads="1"/>
          </p:cNvSpPr>
          <p:nvPr>
            <p:ph type="title"/>
          </p:nvPr>
        </p:nvSpPr>
        <p:spPr>
          <a:xfrm>
            <a:off x="154745" y="248512"/>
            <a:ext cx="10168128" cy="1179576"/>
          </a:xfrm>
        </p:spPr>
        <p:txBody>
          <a:bodyPr>
            <a:normAutofit/>
          </a:bodyPr>
          <a:lstStyle/>
          <a:p>
            <a:pPr eaLnBrk="1" hangingPunct="1"/>
            <a:r>
              <a:rPr lang="en-US" altLang="en-US" sz="4000" b="1" dirty="0"/>
              <a:t>Data Cleaning: How to Handle Missing Data?</a:t>
            </a:r>
          </a:p>
        </p:txBody>
      </p:sp>
      <p:sp>
        <p:nvSpPr>
          <p:cNvPr id="19460" name="Rectangle 3">
            <a:extLst>
              <a:ext uri="{FF2B5EF4-FFF2-40B4-BE49-F238E27FC236}">
                <a16:creationId xmlns:a16="http://schemas.microsoft.com/office/drawing/2014/main" id="{12AA2D02-4458-1742-AD81-B99D5EB2FA1E}"/>
              </a:ext>
            </a:extLst>
          </p:cNvPr>
          <p:cNvSpPr>
            <a:spLocks noGrp="1" noChangeArrowheads="1"/>
          </p:cNvSpPr>
          <p:nvPr>
            <p:ph idx="1"/>
          </p:nvPr>
        </p:nvSpPr>
        <p:spPr>
          <a:xfrm>
            <a:off x="1115568" y="1708219"/>
            <a:ext cx="10168128" cy="3695020"/>
          </a:xfrm>
        </p:spPr>
        <p:txBody>
          <a:bodyPr>
            <a:normAutofit/>
          </a:bodyPr>
          <a:lstStyle/>
          <a:p>
            <a:pPr eaLnBrk="1" hangingPunct="1"/>
            <a:r>
              <a:rPr lang="en-US" altLang="en-US" sz="2200" b="1" dirty="0"/>
              <a:t>Ignore the tuple: </a:t>
            </a:r>
            <a:r>
              <a:rPr lang="en-US" altLang="en-US" sz="2200" dirty="0"/>
              <a:t>usually done when class label is missing (when doing classification)—not effective when the % of missing values per attribute varies considerably</a:t>
            </a:r>
          </a:p>
          <a:p>
            <a:pPr eaLnBrk="1" hangingPunct="1"/>
            <a:r>
              <a:rPr lang="en-US" altLang="en-US" sz="2200" b="1" dirty="0"/>
              <a:t>Fill in the missing value manually</a:t>
            </a:r>
            <a:r>
              <a:rPr lang="en-US" altLang="en-US" sz="2200" dirty="0"/>
              <a:t>: tedious + infeasible?</a:t>
            </a:r>
          </a:p>
          <a:p>
            <a:pPr eaLnBrk="1" hangingPunct="1"/>
            <a:r>
              <a:rPr lang="en-US" altLang="en-US" sz="2200" dirty="0"/>
              <a:t>Fill in it automatically with</a:t>
            </a:r>
          </a:p>
          <a:p>
            <a:pPr lvl="1" eaLnBrk="1" hangingPunct="1"/>
            <a:r>
              <a:rPr lang="en-US" altLang="en-US" sz="2200" b="1" dirty="0"/>
              <a:t>a global constant </a:t>
            </a:r>
            <a:r>
              <a:rPr lang="en-US" altLang="en-US" sz="2200" dirty="0"/>
              <a:t>: e.g., “unknown”, a new class?! </a:t>
            </a:r>
          </a:p>
          <a:p>
            <a:pPr lvl="1" eaLnBrk="1" hangingPunct="1"/>
            <a:r>
              <a:rPr lang="en-US" altLang="en-US" sz="2200" b="1" dirty="0"/>
              <a:t>the attribute mean</a:t>
            </a:r>
          </a:p>
          <a:p>
            <a:pPr lvl="1" eaLnBrk="1" hangingPunct="1"/>
            <a:r>
              <a:rPr lang="en-US" altLang="en-US" sz="2200" b="1" dirty="0"/>
              <a:t>the attribute mean for all samples belonging to the same class:</a:t>
            </a:r>
            <a:r>
              <a:rPr lang="en-US" altLang="en-US" sz="2200" dirty="0"/>
              <a:t> smarter</a:t>
            </a:r>
          </a:p>
          <a:p>
            <a:pPr lvl="1"/>
            <a:r>
              <a:rPr lang="en-US" altLang="en-US" sz="2200" dirty="0"/>
              <a:t>the most probable value: inference-based such as Bayesian formula or decision tree, or </a:t>
            </a:r>
            <a:r>
              <a:rPr lang="en-IN" sz="2200" b="1" dirty="0"/>
              <a:t>use regression to fill</a:t>
            </a:r>
            <a:endParaRPr lang="en-US" altLang="en-US" sz="2200" dirty="0"/>
          </a:p>
        </p:txBody>
      </p:sp>
      <p:sp>
        <p:nvSpPr>
          <p:cNvPr id="19458" name="Rectangle 2061">
            <a:extLst>
              <a:ext uri="{FF2B5EF4-FFF2-40B4-BE49-F238E27FC236}">
                <a16:creationId xmlns:a16="http://schemas.microsoft.com/office/drawing/2014/main" id="{B8AE0B7D-09FD-1749-9FFF-EE64B6F6A45B}"/>
              </a:ext>
            </a:extLst>
          </p:cNvPr>
          <p:cNvSpPr>
            <a:spLocks noGrp="1" noChangeArrowheads="1"/>
          </p:cNvSpPr>
          <p:nvPr>
            <p:ph type="sldNum" sz="quarter" idx="12"/>
          </p:nvPr>
        </p:nvSpPr>
        <p:spPr>
          <a:xfrm>
            <a:off x="8540496"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nSpc>
                <a:spcPct val="90000"/>
              </a:lnSpc>
              <a:spcBef>
                <a:spcPct val="0"/>
              </a:spcBef>
              <a:spcAft>
                <a:spcPts val="600"/>
              </a:spcAft>
              <a:buClrTx/>
              <a:buSzTx/>
              <a:buFontTx/>
              <a:buNone/>
            </a:pPr>
            <a:fld id="{1D0F5ED0-CEA6-F34E-97A2-364DF5A271AE}" type="slidenum">
              <a:rPr lang="en-US" altLang="en-US" sz="1800">
                <a:solidFill>
                  <a:schemeClr val="tx1">
                    <a:lumMod val="50000"/>
                    <a:lumOff val="50000"/>
                  </a:schemeClr>
                </a:solidFill>
              </a:rPr>
              <a:pPr>
                <a:lnSpc>
                  <a:spcPct val="90000"/>
                </a:lnSpc>
                <a:spcBef>
                  <a:spcPct val="0"/>
                </a:spcBef>
                <a:spcAft>
                  <a:spcPts val="600"/>
                </a:spcAft>
                <a:buClrTx/>
                <a:buSzTx/>
                <a:buFontTx/>
                <a:buNone/>
              </a:pPr>
              <a:t>8</a:t>
            </a:fld>
            <a:endParaRPr lang="en-US" altLang="en-US" sz="1800">
              <a:solidFill>
                <a:schemeClr val="tx1">
                  <a:lumMod val="50000"/>
                  <a:lumOff val="50000"/>
                </a:schemeClr>
              </a:solidFill>
            </a:endParaRPr>
          </a:p>
        </p:txBody>
      </p:sp>
      <p:sp>
        <p:nvSpPr>
          <p:cNvPr id="9" name="Rectangle 8">
            <a:extLst>
              <a:ext uri="{FF2B5EF4-FFF2-40B4-BE49-F238E27FC236}">
                <a16:creationId xmlns:a16="http://schemas.microsoft.com/office/drawing/2014/main" id="{1CCA62C1-F5D7-4D6E-97C3-0F424D4686FE}"/>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07DBC47C-12A2-4342-99A4-D6AD17DE6DCE}"/>
              </a:ext>
            </a:extLst>
          </p:cNvPr>
          <p:cNvCxnSpPr/>
          <p:nvPr/>
        </p:nvCxnSpPr>
        <p:spPr>
          <a:xfrm>
            <a:off x="154745" y="1308429"/>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711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061">
            <a:extLst>
              <a:ext uri="{FF2B5EF4-FFF2-40B4-BE49-F238E27FC236}">
                <a16:creationId xmlns:a16="http://schemas.microsoft.com/office/drawing/2014/main" id="{A865F422-588B-0347-A370-C4D6C85CCF94}"/>
              </a:ext>
            </a:extLst>
          </p:cNvPr>
          <p:cNvSpPr txBox="1">
            <a:spLocks noGrp="1" noChangeArrowheads="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4AB20675-0361-0341-95B1-8E263251FDA5}" type="slidenum">
              <a:rPr lang="en-US" altLang="en-US" sz="1200"/>
              <a:pPr algn="r" eaLnBrk="1" hangingPunct="1">
                <a:spcBef>
                  <a:spcPct val="0"/>
                </a:spcBef>
                <a:buClrTx/>
                <a:buSzTx/>
                <a:buFontTx/>
                <a:buNone/>
              </a:pPr>
              <a:t>9</a:t>
            </a:fld>
            <a:endParaRPr lang="en-US" altLang="en-US" sz="1200"/>
          </a:p>
        </p:txBody>
      </p:sp>
      <p:sp>
        <p:nvSpPr>
          <p:cNvPr id="21507" name="Rectangle 2">
            <a:extLst>
              <a:ext uri="{FF2B5EF4-FFF2-40B4-BE49-F238E27FC236}">
                <a16:creationId xmlns:a16="http://schemas.microsoft.com/office/drawing/2014/main" id="{7380C61B-F10F-B241-8D2E-29F6A26DBE48}"/>
              </a:ext>
            </a:extLst>
          </p:cNvPr>
          <p:cNvSpPr>
            <a:spLocks noGrp="1" noChangeArrowheads="1"/>
          </p:cNvSpPr>
          <p:nvPr>
            <p:ph type="title"/>
          </p:nvPr>
        </p:nvSpPr>
        <p:spPr>
          <a:xfrm>
            <a:off x="189914" y="152400"/>
            <a:ext cx="5638800" cy="762000"/>
          </a:xfrm>
        </p:spPr>
        <p:txBody>
          <a:bodyPr>
            <a:normAutofit fontScale="90000"/>
          </a:bodyPr>
          <a:lstStyle/>
          <a:p>
            <a:pPr eaLnBrk="1" hangingPunct="1"/>
            <a:r>
              <a:rPr lang="en-US" altLang="en-US" b="1" dirty="0">
                <a:solidFill>
                  <a:srgbClr val="170981"/>
                </a:solidFill>
              </a:rPr>
              <a:t>Data Cleaning: Noisy Data</a:t>
            </a:r>
          </a:p>
        </p:txBody>
      </p:sp>
      <p:sp>
        <p:nvSpPr>
          <p:cNvPr id="21508" name="Rectangle 3">
            <a:extLst>
              <a:ext uri="{FF2B5EF4-FFF2-40B4-BE49-F238E27FC236}">
                <a16:creationId xmlns:a16="http://schemas.microsoft.com/office/drawing/2014/main" id="{A37B467A-23FD-5146-A706-95A912749436}"/>
              </a:ext>
            </a:extLst>
          </p:cNvPr>
          <p:cNvSpPr>
            <a:spLocks noGrp="1" noChangeArrowheads="1"/>
          </p:cNvSpPr>
          <p:nvPr>
            <p:ph idx="1"/>
          </p:nvPr>
        </p:nvSpPr>
        <p:spPr>
          <a:xfrm>
            <a:off x="1828800" y="1371600"/>
            <a:ext cx="8382000" cy="4953000"/>
          </a:xfrm>
        </p:spPr>
        <p:txBody>
          <a:bodyPr>
            <a:normAutofit/>
          </a:bodyPr>
          <a:lstStyle/>
          <a:p>
            <a:pPr eaLnBrk="1" hangingPunct="1"/>
            <a:r>
              <a:rPr lang="en-US" altLang="en-US" sz="2400" dirty="0">
                <a:solidFill>
                  <a:schemeClr val="folHlink"/>
                </a:solidFill>
              </a:rPr>
              <a:t>Noise</a:t>
            </a:r>
            <a:r>
              <a:rPr lang="en-US" altLang="en-US" sz="2400" dirty="0"/>
              <a:t>: random error or variance in a measured variable</a:t>
            </a:r>
          </a:p>
          <a:p>
            <a:pPr eaLnBrk="1" hangingPunct="1"/>
            <a:r>
              <a:rPr lang="en-US" altLang="en-US" sz="2400" dirty="0">
                <a:solidFill>
                  <a:schemeClr val="folHlink"/>
                </a:solidFill>
              </a:rPr>
              <a:t>Incorrect attribute values</a:t>
            </a:r>
            <a:r>
              <a:rPr lang="en-US" altLang="en-US" sz="2400" dirty="0"/>
              <a:t> may be due to</a:t>
            </a:r>
          </a:p>
          <a:p>
            <a:pPr lvl="1" eaLnBrk="1" hangingPunct="1"/>
            <a:r>
              <a:rPr lang="en-US" altLang="en-US" dirty="0"/>
              <a:t>faulty data collection instruments</a:t>
            </a:r>
          </a:p>
          <a:p>
            <a:pPr lvl="1" eaLnBrk="1" hangingPunct="1"/>
            <a:r>
              <a:rPr lang="en-US" altLang="en-US" dirty="0"/>
              <a:t>data entry problems</a:t>
            </a:r>
          </a:p>
          <a:p>
            <a:pPr lvl="1" eaLnBrk="1" hangingPunct="1"/>
            <a:r>
              <a:rPr lang="en-US" altLang="en-US" dirty="0"/>
              <a:t>data transmission problems</a:t>
            </a:r>
          </a:p>
          <a:p>
            <a:pPr lvl="1" eaLnBrk="1" hangingPunct="1"/>
            <a:r>
              <a:rPr lang="en-US" altLang="en-US" dirty="0"/>
              <a:t>technology limitation</a:t>
            </a:r>
          </a:p>
          <a:p>
            <a:pPr lvl="1" eaLnBrk="1" hangingPunct="1"/>
            <a:r>
              <a:rPr lang="en-US" altLang="en-US" dirty="0"/>
              <a:t>inconsistency in naming convention </a:t>
            </a:r>
          </a:p>
          <a:p>
            <a:pPr eaLnBrk="1" hangingPunct="1"/>
            <a:r>
              <a:rPr lang="en-US" altLang="en-US" sz="2400" dirty="0">
                <a:solidFill>
                  <a:schemeClr val="folHlink"/>
                </a:solidFill>
              </a:rPr>
              <a:t>Other data problems</a:t>
            </a:r>
            <a:r>
              <a:rPr lang="en-US" altLang="en-US" sz="2400" dirty="0"/>
              <a:t> which require data cleaning</a:t>
            </a:r>
          </a:p>
          <a:p>
            <a:pPr lvl="1" eaLnBrk="1" hangingPunct="1"/>
            <a:r>
              <a:rPr lang="en-US" altLang="en-US" dirty="0"/>
              <a:t>duplicate records</a:t>
            </a:r>
          </a:p>
          <a:p>
            <a:pPr lvl="1" eaLnBrk="1" hangingPunct="1"/>
            <a:r>
              <a:rPr lang="en-US" altLang="en-US" dirty="0"/>
              <a:t>incomplete data</a:t>
            </a:r>
          </a:p>
          <a:p>
            <a:pPr lvl="1" eaLnBrk="1" hangingPunct="1"/>
            <a:r>
              <a:rPr lang="en-US" altLang="en-US" dirty="0"/>
              <a:t>inconsistent data</a:t>
            </a:r>
          </a:p>
        </p:txBody>
      </p:sp>
      <p:sp>
        <p:nvSpPr>
          <p:cNvPr id="2" name="Slide Number Placeholder 1">
            <a:extLst>
              <a:ext uri="{FF2B5EF4-FFF2-40B4-BE49-F238E27FC236}">
                <a16:creationId xmlns:a16="http://schemas.microsoft.com/office/drawing/2014/main" id="{90508ACF-3B11-418C-A076-8D633143D9A8}"/>
              </a:ext>
            </a:extLst>
          </p:cNvPr>
          <p:cNvSpPr>
            <a:spLocks noGrp="1"/>
          </p:cNvSpPr>
          <p:nvPr>
            <p:ph type="sldNum" sz="quarter" idx="12"/>
          </p:nvPr>
        </p:nvSpPr>
        <p:spPr/>
        <p:txBody>
          <a:bodyPr/>
          <a:lstStyle/>
          <a:p>
            <a:fld id="{BE9E9CF8-411C-534F-ACCE-E5CD2A84B69C}" type="slidenum">
              <a:rPr lang="en-US" smtClean="0"/>
              <a:t>9</a:t>
            </a:fld>
            <a:endParaRPr lang="en-US"/>
          </a:p>
        </p:txBody>
      </p:sp>
      <p:sp>
        <p:nvSpPr>
          <p:cNvPr id="6" name="Rectangle 5">
            <a:extLst>
              <a:ext uri="{FF2B5EF4-FFF2-40B4-BE49-F238E27FC236}">
                <a16:creationId xmlns:a16="http://schemas.microsoft.com/office/drawing/2014/main" id="{34EDAAA4-C6D3-489D-B330-27CB64204C20}"/>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121F145A-0D45-4A35-92F3-3A4D2FF5AC4F}"/>
              </a:ext>
            </a:extLst>
          </p:cNvPr>
          <p:cNvCxnSpPr/>
          <p:nvPr/>
        </p:nvCxnSpPr>
        <p:spPr>
          <a:xfrm>
            <a:off x="189914" y="1153684"/>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364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3668</TotalTime>
  <Words>4523</Words>
  <Application>Microsoft Office PowerPoint</Application>
  <PresentationFormat>Widescreen</PresentationFormat>
  <Paragraphs>641</Paragraphs>
  <Slides>79</Slides>
  <Notes>25</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79</vt:i4>
      </vt:variant>
    </vt:vector>
  </HeadingPairs>
  <TitlesOfParts>
    <vt:vector size="95" baseType="lpstr">
      <vt:lpstr>ＭＳ Ｐゴシック</vt:lpstr>
      <vt:lpstr>Arial</vt:lpstr>
      <vt:lpstr>Calibri</vt:lpstr>
      <vt:lpstr>Calibri Light</vt:lpstr>
      <vt:lpstr>inherit</vt:lpstr>
      <vt:lpstr>Lucida Sans Unicode</vt:lpstr>
      <vt:lpstr>Nunito</vt:lpstr>
      <vt:lpstr>Poppins</vt:lpstr>
      <vt:lpstr>Symbol</vt:lpstr>
      <vt:lpstr>Tahoma</vt:lpstr>
      <vt:lpstr>Times New Roman</vt:lpstr>
      <vt:lpstr>urw-din</vt:lpstr>
      <vt:lpstr>Wingdings</vt:lpstr>
      <vt:lpstr>Office Theme</vt:lpstr>
      <vt:lpstr>Chart</vt:lpstr>
      <vt:lpstr>Equation</vt:lpstr>
      <vt:lpstr>Data Science UNIT-1  Data Preprocessing  I-Data Cleaning,  II-Data Integration,  III-Data Reduction,  III-Data Transformation and Data Discretization, </vt:lpstr>
      <vt:lpstr>Data Mining as Knowledge Discovery</vt:lpstr>
      <vt:lpstr>PowerPoint Presentation</vt:lpstr>
      <vt:lpstr>Data Quality: Why Preprocess the Data?</vt:lpstr>
      <vt:lpstr>Major Tasks/Steps in Data Preprocessing</vt:lpstr>
      <vt:lpstr>PowerPoint Presentation</vt:lpstr>
      <vt:lpstr>I- Data Cleaning:  Incomplete (Missing) Data</vt:lpstr>
      <vt:lpstr>Data Cleaning: How to Handle Missing Data?</vt:lpstr>
      <vt:lpstr>Data Cleaning: Noisy Data</vt:lpstr>
      <vt:lpstr>Data Cleaning: How to Handle Noisy Data?</vt:lpstr>
      <vt:lpstr>Data Cleaning: Handling Noisy Data: Binning  </vt:lpstr>
      <vt:lpstr>Data Cleaning: Binning methods</vt:lpstr>
      <vt:lpstr>Data Cleaning: Binning Example:</vt:lpstr>
      <vt:lpstr>Data Cleaning: Handling Noisy Data: Regression </vt:lpstr>
      <vt:lpstr>Data Cleaning: Handling Noisy Data: Outlier analysis</vt:lpstr>
      <vt:lpstr>Data Cleaning: ETL (Extraction/Transformation/Loading) :  RAPID MINER:   </vt:lpstr>
      <vt:lpstr>PowerPoint Presentation</vt:lpstr>
      <vt:lpstr>Data Integration:</vt:lpstr>
      <vt:lpstr>1. Entity identification problem</vt:lpstr>
      <vt:lpstr>2. Tuple Duplication: </vt:lpstr>
      <vt:lpstr>3. Detecting and resolving data value conflicts </vt:lpstr>
      <vt:lpstr>4. Redundancy and Correlation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Redundancy and Correlation Analysis: Chi-square Test</vt:lpstr>
      <vt:lpstr>PowerPoint Presentation</vt:lpstr>
      <vt:lpstr>Chi-Square Calculation: An Example</vt:lpstr>
      <vt:lpstr>Chi-Square Calculation: An Example</vt:lpstr>
      <vt:lpstr>Chi-Square Calculation: An Example</vt:lpstr>
      <vt:lpstr>PowerPoint Presentation</vt:lpstr>
      <vt:lpstr>PowerPoint Presentation</vt:lpstr>
      <vt:lpstr>Data Reduction strategies:</vt:lpstr>
      <vt:lpstr>1. Dimensionality Reduction</vt:lpstr>
      <vt:lpstr>Dimensionality Reduction:  Wavelet Transform</vt:lpstr>
      <vt:lpstr> Dimensionality Reduction:  Wavelet Transformation </vt:lpstr>
      <vt:lpstr>DWT for Image Compression</vt:lpstr>
      <vt:lpstr>Dimensionality Reduction: Principal Component Analysis (PCA)</vt:lpstr>
      <vt:lpstr>Dimensionality Reduction: PCA Method</vt:lpstr>
      <vt:lpstr>Dimensionality Reduction: Attribute Subset Selection</vt:lpstr>
      <vt:lpstr>Dimensionality Reduction: Heuristic Search in Attribute Selection</vt:lpstr>
      <vt:lpstr>Heuristic Search in Attribute Selection</vt:lpstr>
      <vt:lpstr>Dimensionality Reduction: Attribute Creation (Feature Generation)</vt:lpstr>
      <vt:lpstr>Numerosity Reduction</vt:lpstr>
      <vt:lpstr>Parametric methods: Regression Analysis</vt:lpstr>
      <vt:lpstr>Parametric methods : Regress Analysis and Log-Linear Models</vt:lpstr>
      <vt:lpstr>Nonparametric methods : Histogram Analysis</vt:lpstr>
      <vt:lpstr>Nonparametric methods : Clustering</vt:lpstr>
      <vt:lpstr>Nonparametric methods :  Sampling</vt:lpstr>
      <vt:lpstr>Nonparametric methods : Types of Sampling</vt:lpstr>
      <vt:lpstr>PowerPoint Presentation</vt:lpstr>
      <vt:lpstr>Sampling: Cluster or Stratified Sampling</vt:lpstr>
      <vt:lpstr>Nonparametric methods : Data Cube Aggregation</vt:lpstr>
      <vt:lpstr>Nonparametric methods : Data Cube Aggregation</vt:lpstr>
      <vt:lpstr>Data Transformation and Discretization</vt:lpstr>
      <vt:lpstr>PowerPoint Presentation</vt:lpstr>
      <vt:lpstr>Data Transformation</vt:lpstr>
      <vt:lpstr>Normalization</vt:lpstr>
      <vt:lpstr>Min-max Normalization</vt:lpstr>
      <vt:lpstr>Normalization</vt:lpstr>
      <vt:lpstr>Normalization</vt:lpstr>
      <vt:lpstr>PowerPoint Presentation</vt:lpstr>
      <vt:lpstr>Discretization: </vt:lpstr>
      <vt:lpstr>Discretisation by Binning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Automatic Concept Hierarchy Generation</vt:lpstr>
      <vt:lpstr>Generalization , specialization, Aggregation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DS-UNIT-1  Data Preprocessing -Data Cleaning, Data Integration, Data Reduction, Data Transformation and Data Discretization, </dc:title>
  <dc:creator>K Dhanasree</dc:creator>
  <cp:lastModifiedBy>Subhash Chandra N</cp:lastModifiedBy>
  <cp:revision>154</cp:revision>
  <cp:lastPrinted>2024-07-18T06:28:39Z</cp:lastPrinted>
  <dcterms:created xsi:type="dcterms:W3CDTF">2021-02-20T06:42:21Z</dcterms:created>
  <dcterms:modified xsi:type="dcterms:W3CDTF">2024-07-18T06:28:47Z</dcterms:modified>
</cp:coreProperties>
</file>