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1" r:id="rId4"/>
    <p:sldId id="282" r:id="rId5"/>
    <p:sldId id="283" r:id="rId6"/>
    <p:sldId id="287" r:id="rId7"/>
    <p:sldId id="285" r:id="rId8"/>
    <p:sldId id="284" r:id="rId9"/>
    <p:sldId id="290" r:id="rId10"/>
    <p:sldId id="289" r:id="rId11"/>
    <p:sldId id="288" r:id="rId12"/>
    <p:sldId id="293" r:id="rId13"/>
    <p:sldId id="292" r:id="rId14"/>
    <p:sldId id="301" r:id="rId15"/>
    <p:sldId id="305" r:id="rId16"/>
    <p:sldId id="304" r:id="rId17"/>
    <p:sldId id="302" r:id="rId18"/>
    <p:sldId id="306" r:id="rId19"/>
    <p:sldId id="307" r:id="rId20"/>
    <p:sldId id="309" r:id="rId21"/>
    <p:sldId id="295" r:id="rId22"/>
    <p:sldId id="299" r:id="rId23"/>
    <p:sldId id="298" r:id="rId24"/>
    <p:sldId id="297" r:id="rId25"/>
    <p:sldId id="296" r:id="rId26"/>
    <p:sldId id="300" r:id="rId27"/>
    <p:sldId id="275" r:id="rId28"/>
    <p:sldId id="26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5997-A0B0-49BE-8E56-B04EB2CFB9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594B1A-8EEF-4A0F-B8AF-6F3983CFD8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AA2C58-7AD9-40BE-B479-0FEFA03424DC}"/>
              </a:ext>
            </a:extLst>
          </p:cNvPr>
          <p:cNvSpPr>
            <a:spLocks noGrp="1"/>
          </p:cNvSpPr>
          <p:nvPr>
            <p:ph type="dt" sz="half" idx="10"/>
          </p:nvPr>
        </p:nvSpPr>
        <p:spPr/>
        <p:txBody>
          <a:bodyPr/>
          <a:lstStyle/>
          <a:p>
            <a:fld id="{E2859623-D2A0-45B1-8BC7-87F8FA7C28C7}" type="datetimeFigureOut">
              <a:rPr lang="en-US" smtClean="0"/>
              <a:t>9/25/2024</a:t>
            </a:fld>
            <a:endParaRPr lang="en-US"/>
          </a:p>
        </p:txBody>
      </p:sp>
      <p:sp>
        <p:nvSpPr>
          <p:cNvPr id="5" name="Footer Placeholder 4">
            <a:extLst>
              <a:ext uri="{FF2B5EF4-FFF2-40B4-BE49-F238E27FC236}">
                <a16:creationId xmlns:a16="http://schemas.microsoft.com/office/drawing/2014/main" id="{B3BD064F-639A-4B9B-84FD-1AFCE603EB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A2A1D9-4D45-4A55-BCDA-C6BA2C7C3738}"/>
              </a:ext>
            </a:extLst>
          </p:cNvPr>
          <p:cNvSpPr>
            <a:spLocks noGrp="1"/>
          </p:cNvSpPr>
          <p:nvPr>
            <p:ph type="sldNum" sz="quarter" idx="12"/>
          </p:nvPr>
        </p:nvSpPr>
        <p:spPr/>
        <p:txBody>
          <a:bodyPr/>
          <a:lstStyle/>
          <a:p>
            <a:fld id="{9EB0B506-7189-4F28-A25E-95A094F33127}" type="slidenum">
              <a:rPr lang="en-US" smtClean="0"/>
              <a:t>‹#›</a:t>
            </a:fld>
            <a:endParaRPr lang="en-US"/>
          </a:p>
        </p:txBody>
      </p:sp>
    </p:spTree>
    <p:extLst>
      <p:ext uri="{BB962C8B-B14F-4D97-AF65-F5344CB8AC3E}">
        <p14:creationId xmlns:p14="http://schemas.microsoft.com/office/powerpoint/2010/main" val="1596893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D5E2-E3D8-40A2-9D77-36B9A15A82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1A892A-7D6F-41EB-ACB3-D8F2B8D8A3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D8754D-6652-4B7B-9CD0-49ECA10B9158}"/>
              </a:ext>
            </a:extLst>
          </p:cNvPr>
          <p:cNvSpPr>
            <a:spLocks noGrp="1"/>
          </p:cNvSpPr>
          <p:nvPr>
            <p:ph type="dt" sz="half" idx="10"/>
          </p:nvPr>
        </p:nvSpPr>
        <p:spPr/>
        <p:txBody>
          <a:bodyPr/>
          <a:lstStyle/>
          <a:p>
            <a:fld id="{E2859623-D2A0-45B1-8BC7-87F8FA7C28C7}" type="datetimeFigureOut">
              <a:rPr lang="en-US" smtClean="0"/>
              <a:t>9/25/2024</a:t>
            </a:fld>
            <a:endParaRPr lang="en-US"/>
          </a:p>
        </p:txBody>
      </p:sp>
      <p:sp>
        <p:nvSpPr>
          <p:cNvPr id="5" name="Footer Placeholder 4">
            <a:extLst>
              <a:ext uri="{FF2B5EF4-FFF2-40B4-BE49-F238E27FC236}">
                <a16:creationId xmlns:a16="http://schemas.microsoft.com/office/drawing/2014/main" id="{FE63B508-5BC0-4DDA-9FC3-146B52CE2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1D6C6A-FED1-479F-A9BF-B7BC991AB0DB}"/>
              </a:ext>
            </a:extLst>
          </p:cNvPr>
          <p:cNvSpPr>
            <a:spLocks noGrp="1"/>
          </p:cNvSpPr>
          <p:nvPr>
            <p:ph type="sldNum" sz="quarter" idx="12"/>
          </p:nvPr>
        </p:nvSpPr>
        <p:spPr/>
        <p:txBody>
          <a:bodyPr/>
          <a:lstStyle/>
          <a:p>
            <a:fld id="{9EB0B506-7189-4F28-A25E-95A094F33127}" type="slidenum">
              <a:rPr lang="en-US" smtClean="0"/>
              <a:t>‹#›</a:t>
            </a:fld>
            <a:endParaRPr lang="en-US"/>
          </a:p>
        </p:txBody>
      </p:sp>
    </p:spTree>
    <p:extLst>
      <p:ext uri="{BB962C8B-B14F-4D97-AF65-F5344CB8AC3E}">
        <p14:creationId xmlns:p14="http://schemas.microsoft.com/office/powerpoint/2010/main" val="3758673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1184BC-98E8-4CE0-A0CD-B042218604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65AAA6-DE04-4B73-BECC-E2D7D7A613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B4DCB5-7137-4159-A377-A70CFB9B4E87}"/>
              </a:ext>
            </a:extLst>
          </p:cNvPr>
          <p:cNvSpPr>
            <a:spLocks noGrp="1"/>
          </p:cNvSpPr>
          <p:nvPr>
            <p:ph type="dt" sz="half" idx="10"/>
          </p:nvPr>
        </p:nvSpPr>
        <p:spPr/>
        <p:txBody>
          <a:bodyPr/>
          <a:lstStyle/>
          <a:p>
            <a:fld id="{E2859623-D2A0-45B1-8BC7-87F8FA7C28C7}" type="datetimeFigureOut">
              <a:rPr lang="en-US" smtClean="0"/>
              <a:t>9/25/2024</a:t>
            </a:fld>
            <a:endParaRPr lang="en-US"/>
          </a:p>
        </p:txBody>
      </p:sp>
      <p:sp>
        <p:nvSpPr>
          <p:cNvPr id="5" name="Footer Placeholder 4">
            <a:extLst>
              <a:ext uri="{FF2B5EF4-FFF2-40B4-BE49-F238E27FC236}">
                <a16:creationId xmlns:a16="http://schemas.microsoft.com/office/drawing/2014/main" id="{D7851203-E569-47F5-AFFF-15C193CDA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5C7649-FFC5-4E0D-9C07-28C6C457BF31}"/>
              </a:ext>
            </a:extLst>
          </p:cNvPr>
          <p:cNvSpPr>
            <a:spLocks noGrp="1"/>
          </p:cNvSpPr>
          <p:nvPr>
            <p:ph type="sldNum" sz="quarter" idx="12"/>
          </p:nvPr>
        </p:nvSpPr>
        <p:spPr/>
        <p:txBody>
          <a:bodyPr/>
          <a:lstStyle/>
          <a:p>
            <a:fld id="{9EB0B506-7189-4F28-A25E-95A094F33127}" type="slidenum">
              <a:rPr lang="en-US" smtClean="0"/>
              <a:t>‹#›</a:t>
            </a:fld>
            <a:endParaRPr lang="en-US"/>
          </a:p>
        </p:txBody>
      </p:sp>
    </p:spTree>
    <p:extLst>
      <p:ext uri="{BB962C8B-B14F-4D97-AF65-F5344CB8AC3E}">
        <p14:creationId xmlns:p14="http://schemas.microsoft.com/office/powerpoint/2010/main" val="178393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50A56-D242-430D-8D9E-D0E41330B0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17696C-B0B8-45E9-ABF2-47AB284D4C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1E0B33-64E2-4036-ADF0-C33A948579FC}"/>
              </a:ext>
            </a:extLst>
          </p:cNvPr>
          <p:cNvSpPr>
            <a:spLocks noGrp="1"/>
          </p:cNvSpPr>
          <p:nvPr>
            <p:ph type="dt" sz="half" idx="10"/>
          </p:nvPr>
        </p:nvSpPr>
        <p:spPr/>
        <p:txBody>
          <a:bodyPr/>
          <a:lstStyle/>
          <a:p>
            <a:fld id="{E2859623-D2A0-45B1-8BC7-87F8FA7C28C7}" type="datetimeFigureOut">
              <a:rPr lang="en-US" smtClean="0"/>
              <a:t>9/25/2024</a:t>
            </a:fld>
            <a:endParaRPr lang="en-US"/>
          </a:p>
        </p:txBody>
      </p:sp>
      <p:sp>
        <p:nvSpPr>
          <p:cNvPr id="5" name="Footer Placeholder 4">
            <a:extLst>
              <a:ext uri="{FF2B5EF4-FFF2-40B4-BE49-F238E27FC236}">
                <a16:creationId xmlns:a16="http://schemas.microsoft.com/office/drawing/2014/main" id="{949772EF-EF8B-4B0D-8FB1-C46E74DB6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90DCD-FB30-4CFC-9A14-3693061E4881}"/>
              </a:ext>
            </a:extLst>
          </p:cNvPr>
          <p:cNvSpPr>
            <a:spLocks noGrp="1"/>
          </p:cNvSpPr>
          <p:nvPr>
            <p:ph type="sldNum" sz="quarter" idx="12"/>
          </p:nvPr>
        </p:nvSpPr>
        <p:spPr/>
        <p:txBody>
          <a:bodyPr/>
          <a:lstStyle/>
          <a:p>
            <a:fld id="{9EB0B506-7189-4F28-A25E-95A094F33127}" type="slidenum">
              <a:rPr lang="en-US" smtClean="0"/>
              <a:t>‹#›</a:t>
            </a:fld>
            <a:endParaRPr lang="en-US"/>
          </a:p>
        </p:txBody>
      </p:sp>
    </p:spTree>
    <p:extLst>
      <p:ext uri="{BB962C8B-B14F-4D97-AF65-F5344CB8AC3E}">
        <p14:creationId xmlns:p14="http://schemas.microsoft.com/office/powerpoint/2010/main" val="160090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FA5F8-0975-48C5-BA03-76DC5E5624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88359C-A17E-4FF0-BBB1-E1F2B178C0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7018DE-B294-4FB1-9671-7F934759E127}"/>
              </a:ext>
            </a:extLst>
          </p:cNvPr>
          <p:cNvSpPr>
            <a:spLocks noGrp="1"/>
          </p:cNvSpPr>
          <p:nvPr>
            <p:ph type="dt" sz="half" idx="10"/>
          </p:nvPr>
        </p:nvSpPr>
        <p:spPr/>
        <p:txBody>
          <a:bodyPr/>
          <a:lstStyle/>
          <a:p>
            <a:fld id="{E2859623-D2A0-45B1-8BC7-87F8FA7C28C7}" type="datetimeFigureOut">
              <a:rPr lang="en-US" smtClean="0"/>
              <a:t>9/25/2024</a:t>
            </a:fld>
            <a:endParaRPr lang="en-US"/>
          </a:p>
        </p:txBody>
      </p:sp>
      <p:sp>
        <p:nvSpPr>
          <p:cNvPr id="5" name="Footer Placeholder 4">
            <a:extLst>
              <a:ext uri="{FF2B5EF4-FFF2-40B4-BE49-F238E27FC236}">
                <a16:creationId xmlns:a16="http://schemas.microsoft.com/office/drawing/2014/main" id="{768DF7AD-0EFE-41BB-B317-106F76F799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BA4B43-425D-4DD7-9242-0C9B1427A58B}"/>
              </a:ext>
            </a:extLst>
          </p:cNvPr>
          <p:cNvSpPr>
            <a:spLocks noGrp="1"/>
          </p:cNvSpPr>
          <p:nvPr>
            <p:ph type="sldNum" sz="quarter" idx="12"/>
          </p:nvPr>
        </p:nvSpPr>
        <p:spPr/>
        <p:txBody>
          <a:bodyPr/>
          <a:lstStyle/>
          <a:p>
            <a:fld id="{9EB0B506-7189-4F28-A25E-95A094F33127}" type="slidenum">
              <a:rPr lang="en-US" smtClean="0"/>
              <a:t>‹#›</a:t>
            </a:fld>
            <a:endParaRPr lang="en-US"/>
          </a:p>
        </p:txBody>
      </p:sp>
    </p:spTree>
    <p:extLst>
      <p:ext uri="{BB962C8B-B14F-4D97-AF65-F5344CB8AC3E}">
        <p14:creationId xmlns:p14="http://schemas.microsoft.com/office/powerpoint/2010/main" val="218104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61719-806B-4B7A-BEC1-B2B97F3B69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C35BDD-BC52-4A1F-8CBA-C726FDC576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58A04A-ED7F-4623-9932-1C2A3CAD39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D0B4F2-9A99-4001-84EC-762B39FCAF4E}"/>
              </a:ext>
            </a:extLst>
          </p:cNvPr>
          <p:cNvSpPr>
            <a:spLocks noGrp="1"/>
          </p:cNvSpPr>
          <p:nvPr>
            <p:ph type="dt" sz="half" idx="10"/>
          </p:nvPr>
        </p:nvSpPr>
        <p:spPr/>
        <p:txBody>
          <a:bodyPr/>
          <a:lstStyle/>
          <a:p>
            <a:fld id="{E2859623-D2A0-45B1-8BC7-87F8FA7C28C7}" type="datetimeFigureOut">
              <a:rPr lang="en-US" smtClean="0"/>
              <a:t>9/25/2024</a:t>
            </a:fld>
            <a:endParaRPr lang="en-US"/>
          </a:p>
        </p:txBody>
      </p:sp>
      <p:sp>
        <p:nvSpPr>
          <p:cNvPr id="6" name="Footer Placeholder 5">
            <a:extLst>
              <a:ext uri="{FF2B5EF4-FFF2-40B4-BE49-F238E27FC236}">
                <a16:creationId xmlns:a16="http://schemas.microsoft.com/office/drawing/2014/main" id="{96FCC186-0DAE-4373-8F29-13A2BA7FF0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6CCF2-2282-4350-8A44-4C7DF4F2893F}"/>
              </a:ext>
            </a:extLst>
          </p:cNvPr>
          <p:cNvSpPr>
            <a:spLocks noGrp="1"/>
          </p:cNvSpPr>
          <p:nvPr>
            <p:ph type="sldNum" sz="quarter" idx="12"/>
          </p:nvPr>
        </p:nvSpPr>
        <p:spPr/>
        <p:txBody>
          <a:bodyPr/>
          <a:lstStyle/>
          <a:p>
            <a:fld id="{9EB0B506-7189-4F28-A25E-95A094F33127}" type="slidenum">
              <a:rPr lang="en-US" smtClean="0"/>
              <a:t>‹#›</a:t>
            </a:fld>
            <a:endParaRPr lang="en-US"/>
          </a:p>
        </p:txBody>
      </p:sp>
    </p:spTree>
    <p:extLst>
      <p:ext uri="{BB962C8B-B14F-4D97-AF65-F5344CB8AC3E}">
        <p14:creationId xmlns:p14="http://schemas.microsoft.com/office/powerpoint/2010/main" val="4278212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B82F5-0782-4636-8825-385A46833F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339DB5-3C29-4D4D-A82A-74775D5B4E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1C7B08-D982-443B-91EF-C3F08DF670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E3AF24-AFEE-4E52-BEDD-908EBCEE08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F664CA-C8F0-47E1-AE17-639C6BC4F3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2E92A3-18DC-46FE-A948-D0148E9FDBED}"/>
              </a:ext>
            </a:extLst>
          </p:cNvPr>
          <p:cNvSpPr>
            <a:spLocks noGrp="1"/>
          </p:cNvSpPr>
          <p:nvPr>
            <p:ph type="dt" sz="half" idx="10"/>
          </p:nvPr>
        </p:nvSpPr>
        <p:spPr/>
        <p:txBody>
          <a:bodyPr/>
          <a:lstStyle/>
          <a:p>
            <a:fld id="{E2859623-D2A0-45B1-8BC7-87F8FA7C28C7}" type="datetimeFigureOut">
              <a:rPr lang="en-US" smtClean="0"/>
              <a:t>9/25/2024</a:t>
            </a:fld>
            <a:endParaRPr lang="en-US"/>
          </a:p>
        </p:txBody>
      </p:sp>
      <p:sp>
        <p:nvSpPr>
          <p:cNvPr id="8" name="Footer Placeholder 7">
            <a:extLst>
              <a:ext uri="{FF2B5EF4-FFF2-40B4-BE49-F238E27FC236}">
                <a16:creationId xmlns:a16="http://schemas.microsoft.com/office/drawing/2014/main" id="{79A1B458-4036-4004-AE08-C73205F7A0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19A10D-F137-4B7F-95CE-248FEE10D669}"/>
              </a:ext>
            </a:extLst>
          </p:cNvPr>
          <p:cNvSpPr>
            <a:spLocks noGrp="1"/>
          </p:cNvSpPr>
          <p:nvPr>
            <p:ph type="sldNum" sz="quarter" idx="12"/>
          </p:nvPr>
        </p:nvSpPr>
        <p:spPr/>
        <p:txBody>
          <a:bodyPr/>
          <a:lstStyle/>
          <a:p>
            <a:fld id="{9EB0B506-7189-4F28-A25E-95A094F33127}" type="slidenum">
              <a:rPr lang="en-US" smtClean="0"/>
              <a:t>‹#›</a:t>
            </a:fld>
            <a:endParaRPr lang="en-US"/>
          </a:p>
        </p:txBody>
      </p:sp>
    </p:spTree>
    <p:extLst>
      <p:ext uri="{BB962C8B-B14F-4D97-AF65-F5344CB8AC3E}">
        <p14:creationId xmlns:p14="http://schemas.microsoft.com/office/powerpoint/2010/main" val="2918990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7F32-162B-4DF7-B50A-5BB59604E3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738008-F387-41F7-B488-8EB77875C544}"/>
              </a:ext>
            </a:extLst>
          </p:cNvPr>
          <p:cNvSpPr>
            <a:spLocks noGrp="1"/>
          </p:cNvSpPr>
          <p:nvPr>
            <p:ph type="dt" sz="half" idx="10"/>
          </p:nvPr>
        </p:nvSpPr>
        <p:spPr/>
        <p:txBody>
          <a:bodyPr/>
          <a:lstStyle/>
          <a:p>
            <a:fld id="{E2859623-D2A0-45B1-8BC7-87F8FA7C28C7}" type="datetimeFigureOut">
              <a:rPr lang="en-US" smtClean="0"/>
              <a:t>9/25/2024</a:t>
            </a:fld>
            <a:endParaRPr lang="en-US"/>
          </a:p>
        </p:txBody>
      </p:sp>
      <p:sp>
        <p:nvSpPr>
          <p:cNvPr id="4" name="Footer Placeholder 3">
            <a:extLst>
              <a:ext uri="{FF2B5EF4-FFF2-40B4-BE49-F238E27FC236}">
                <a16:creationId xmlns:a16="http://schemas.microsoft.com/office/drawing/2014/main" id="{2A770585-C7A7-4A8C-BF53-4F4E9A955C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1A71F5-253D-45A6-9DCE-EDC6CFD36702}"/>
              </a:ext>
            </a:extLst>
          </p:cNvPr>
          <p:cNvSpPr>
            <a:spLocks noGrp="1"/>
          </p:cNvSpPr>
          <p:nvPr>
            <p:ph type="sldNum" sz="quarter" idx="12"/>
          </p:nvPr>
        </p:nvSpPr>
        <p:spPr/>
        <p:txBody>
          <a:bodyPr/>
          <a:lstStyle/>
          <a:p>
            <a:fld id="{9EB0B506-7189-4F28-A25E-95A094F33127}" type="slidenum">
              <a:rPr lang="en-US" smtClean="0"/>
              <a:t>‹#›</a:t>
            </a:fld>
            <a:endParaRPr lang="en-US"/>
          </a:p>
        </p:txBody>
      </p:sp>
    </p:spTree>
    <p:extLst>
      <p:ext uri="{BB962C8B-B14F-4D97-AF65-F5344CB8AC3E}">
        <p14:creationId xmlns:p14="http://schemas.microsoft.com/office/powerpoint/2010/main" val="1678264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4225E1-4C4E-4D01-8DA6-8E9A2E4B83DD}"/>
              </a:ext>
            </a:extLst>
          </p:cNvPr>
          <p:cNvSpPr>
            <a:spLocks noGrp="1"/>
          </p:cNvSpPr>
          <p:nvPr>
            <p:ph type="dt" sz="half" idx="10"/>
          </p:nvPr>
        </p:nvSpPr>
        <p:spPr/>
        <p:txBody>
          <a:bodyPr/>
          <a:lstStyle/>
          <a:p>
            <a:fld id="{E2859623-D2A0-45B1-8BC7-87F8FA7C28C7}" type="datetimeFigureOut">
              <a:rPr lang="en-US" smtClean="0"/>
              <a:t>9/25/2024</a:t>
            </a:fld>
            <a:endParaRPr lang="en-US"/>
          </a:p>
        </p:txBody>
      </p:sp>
      <p:sp>
        <p:nvSpPr>
          <p:cNvPr id="3" name="Footer Placeholder 2">
            <a:extLst>
              <a:ext uri="{FF2B5EF4-FFF2-40B4-BE49-F238E27FC236}">
                <a16:creationId xmlns:a16="http://schemas.microsoft.com/office/drawing/2014/main" id="{43F5C4BC-A5E1-412F-85F9-FCCAE0D075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21135C-83C2-4E72-A1F8-AF52EEBB9B5B}"/>
              </a:ext>
            </a:extLst>
          </p:cNvPr>
          <p:cNvSpPr>
            <a:spLocks noGrp="1"/>
          </p:cNvSpPr>
          <p:nvPr>
            <p:ph type="sldNum" sz="quarter" idx="12"/>
          </p:nvPr>
        </p:nvSpPr>
        <p:spPr/>
        <p:txBody>
          <a:bodyPr/>
          <a:lstStyle/>
          <a:p>
            <a:fld id="{9EB0B506-7189-4F28-A25E-95A094F33127}" type="slidenum">
              <a:rPr lang="en-US" smtClean="0"/>
              <a:t>‹#›</a:t>
            </a:fld>
            <a:endParaRPr lang="en-US"/>
          </a:p>
        </p:txBody>
      </p:sp>
    </p:spTree>
    <p:extLst>
      <p:ext uri="{BB962C8B-B14F-4D97-AF65-F5344CB8AC3E}">
        <p14:creationId xmlns:p14="http://schemas.microsoft.com/office/powerpoint/2010/main" val="3333373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33DBF-566F-4749-9B50-AA78ABB6C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94CCDD-4954-4237-8A9B-8588A8CF7D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546CC0-A9A7-493F-BFEC-110D6B9B9C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BAE93B-5762-476B-84E8-DF81619EC5C9}"/>
              </a:ext>
            </a:extLst>
          </p:cNvPr>
          <p:cNvSpPr>
            <a:spLocks noGrp="1"/>
          </p:cNvSpPr>
          <p:nvPr>
            <p:ph type="dt" sz="half" idx="10"/>
          </p:nvPr>
        </p:nvSpPr>
        <p:spPr/>
        <p:txBody>
          <a:bodyPr/>
          <a:lstStyle/>
          <a:p>
            <a:fld id="{E2859623-D2A0-45B1-8BC7-87F8FA7C28C7}" type="datetimeFigureOut">
              <a:rPr lang="en-US" smtClean="0"/>
              <a:t>9/25/2024</a:t>
            </a:fld>
            <a:endParaRPr lang="en-US"/>
          </a:p>
        </p:txBody>
      </p:sp>
      <p:sp>
        <p:nvSpPr>
          <p:cNvPr id="6" name="Footer Placeholder 5">
            <a:extLst>
              <a:ext uri="{FF2B5EF4-FFF2-40B4-BE49-F238E27FC236}">
                <a16:creationId xmlns:a16="http://schemas.microsoft.com/office/drawing/2014/main" id="{3D1F6435-B55F-4930-AA79-E5C6E018C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C43381-1235-4178-9D0F-87556CE4F260}"/>
              </a:ext>
            </a:extLst>
          </p:cNvPr>
          <p:cNvSpPr>
            <a:spLocks noGrp="1"/>
          </p:cNvSpPr>
          <p:nvPr>
            <p:ph type="sldNum" sz="quarter" idx="12"/>
          </p:nvPr>
        </p:nvSpPr>
        <p:spPr/>
        <p:txBody>
          <a:bodyPr/>
          <a:lstStyle/>
          <a:p>
            <a:fld id="{9EB0B506-7189-4F28-A25E-95A094F33127}" type="slidenum">
              <a:rPr lang="en-US" smtClean="0"/>
              <a:t>‹#›</a:t>
            </a:fld>
            <a:endParaRPr lang="en-US"/>
          </a:p>
        </p:txBody>
      </p:sp>
    </p:spTree>
    <p:extLst>
      <p:ext uri="{BB962C8B-B14F-4D97-AF65-F5344CB8AC3E}">
        <p14:creationId xmlns:p14="http://schemas.microsoft.com/office/powerpoint/2010/main" val="989164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31637-5314-4D61-82CD-517CEC5043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227F3D-FED0-4BBA-AAA5-FF724A2575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1727D3-8922-48CC-92AA-224917CB7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E40206-914A-48D5-A2E6-E6F1EBDB68BF}"/>
              </a:ext>
            </a:extLst>
          </p:cNvPr>
          <p:cNvSpPr>
            <a:spLocks noGrp="1"/>
          </p:cNvSpPr>
          <p:nvPr>
            <p:ph type="dt" sz="half" idx="10"/>
          </p:nvPr>
        </p:nvSpPr>
        <p:spPr/>
        <p:txBody>
          <a:bodyPr/>
          <a:lstStyle/>
          <a:p>
            <a:fld id="{E2859623-D2A0-45B1-8BC7-87F8FA7C28C7}" type="datetimeFigureOut">
              <a:rPr lang="en-US" smtClean="0"/>
              <a:t>9/25/2024</a:t>
            </a:fld>
            <a:endParaRPr lang="en-US"/>
          </a:p>
        </p:txBody>
      </p:sp>
      <p:sp>
        <p:nvSpPr>
          <p:cNvPr id="6" name="Footer Placeholder 5">
            <a:extLst>
              <a:ext uri="{FF2B5EF4-FFF2-40B4-BE49-F238E27FC236}">
                <a16:creationId xmlns:a16="http://schemas.microsoft.com/office/drawing/2014/main" id="{2FD96DBE-D6B6-4633-8DF9-254100D288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F40843-7BDF-4FE4-B4BA-38A841394E62}"/>
              </a:ext>
            </a:extLst>
          </p:cNvPr>
          <p:cNvSpPr>
            <a:spLocks noGrp="1"/>
          </p:cNvSpPr>
          <p:nvPr>
            <p:ph type="sldNum" sz="quarter" idx="12"/>
          </p:nvPr>
        </p:nvSpPr>
        <p:spPr/>
        <p:txBody>
          <a:bodyPr/>
          <a:lstStyle/>
          <a:p>
            <a:fld id="{9EB0B506-7189-4F28-A25E-95A094F33127}" type="slidenum">
              <a:rPr lang="en-US" smtClean="0"/>
              <a:t>‹#›</a:t>
            </a:fld>
            <a:endParaRPr lang="en-US"/>
          </a:p>
        </p:txBody>
      </p:sp>
    </p:spTree>
    <p:extLst>
      <p:ext uri="{BB962C8B-B14F-4D97-AF65-F5344CB8AC3E}">
        <p14:creationId xmlns:p14="http://schemas.microsoft.com/office/powerpoint/2010/main" val="982567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554ADD-3969-49F1-9A60-5F7341C3D7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B2ED2F-BBF7-4F3D-8FE7-0DFF0C2352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729BCA-208A-4C7C-94E6-0380C7F942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59623-D2A0-45B1-8BC7-87F8FA7C28C7}" type="datetimeFigureOut">
              <a:rPr lang="en-US" smtClean="0"/>
              <a:t>9/25/2024</a:t>
            </a:fld>
            <a:endParaRPr lang="en-US"/>
          </a:p>
        </p:txBody>
      </p:sp>
      <p:sp>
        <p:nvSpPr>
          <p:cNvPr id="5" name="Footer Placeholder 4">
            <a:extLst>
              <a:ext uri="{FF2B5EF4-FFF2-40B4-BE49-F238E27FC236}">
                <a16:creationId xmlns:a16="http://schemas.microsoft.com/office/drawing/2014/main" id="{E7AC2D8C-3588-4B51-AA7C-CD6F53004D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A5BACF-62BF-4431-97CF-962FB42FCC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B0B506-7189-4F28-A25E-95A094F33127}" type="slidenum">
              <a:rPr lang="en-US" smtClean="0"/>
              <a:t>‹#›</a:t>
            </a:fld>
            <a:endParaRPr lang="en-US"/>
          </a:p>
        </p:txBody>
      </p:sp>
    </p:spTree>
    <p:extLst>
      <p:ext uri="{BB962C8B-B14F-4D97-AF65-F5344CB8AC3E}">
        <p14:creationId xmlns:p14="http://schemas.microsoft.com/office/powerpoint/2010/main" val="3982765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2B563-803C-4BC2-9684-052C9326768B}"/>
              </a:ext>
            </a:extLst>
          </p:cNvPr>
          <p:cNvSpPr>
            <a:spLocks noGrp="1"/>
          </p:cNvSpPr>
          <p:nvPr>
            <p:ph type="ctrTitle"/>
          </p:nvPr>
        </p:nvSpPr>
        <p:spPr>
          <a:xfrm>
            <a:off x="1524000" y="660228"/>
            <a:ext cx="9144000" cy="2387600"/>
          </a:xfrm>
        </p:spPr>
        <p:txBody>
          <a:bodyPr/>
          <a:lstStyle/>
          <a:p>
            <a:r>
              <a:rPr lang="en-GB" b="1" dirty="0"/>
              <a:t>Data Science </a:t>
            </a:r>
            <a:br>
              <a:rPr lang="en-GB" b="1" dirty="0"/>
            </a:br>
            <a:r>
              <a:rPr lang="en-GB" b="1" dirty="0"/>
              <a:t>Unit-IV</a:t>
            </a:r>
            <a:endParaRPr lang="en-US" b="1" dirty="0"/>
          </a:p>
        </p:txBody>
      </p:sp>
      <p:sp>
        <p:nvSpPr>
          <p:cNvPr id="3" name="Subtitle 2">
            <a:extLst>
              <a:ext uri="{FF2B5EF4-FFF2-40B4-BE49-F238E27FC236}">
                <a16:creationId xmlns:a16="http://schemas.microsoft.com/office/drawing/2014/main" id="{6B9D4B5E-212D-4E7C-B169-F381BC05DCA6}"/>
              </a:ext>
            </a:extLst>
          </p:cNvPr>
          <p:cNvSpPr>
            <a:spLocks noGrp="1"/>
          </p:cNvSpPr>
          <p:nvPr>
            <p:ph type="subTitle" idx="1"/>
          </p:nvPr>
        </p:nvSpPr>
        <p:spPr>
          <a:xfrm>
            <a:off x="1524000" y="3348122"/>
            <a:ext cx="9144000" cy="1655762"/>
          </a:xfrm>
        </p:spPr>
        <p:txBody>
          <a:bodyPr>
            <a:normAutofit/>
          </a:bodyPr>
          <a:lstStyle/>
          <a:p>
            <a:r>
              <a:rPr lang="en-GB" sz="3200" b="1" dirty="0"/>
              <a:t>Support Vector Machine (SVM) </a:t>
            </a:r>
          </a:p>
          <a:p>
            <a:r>
              <a:rPr lang="en-GB" sz="3200" b="1" dirty="0"/>
              <a:t>Classifier</a:t>
            </a:r>
          </a:p>
          <a:p>
            <a:endParaRPr lang="en-US" sz="3200" b="1" dirty="0"/>
          </a:p>
        </p:txBody>
      </p:sp>
      <p:sp>
        <p:nvSpPr>
          <p:cNvPr id="4" name="Rectangle 3">
            <a:extLst>
              <a:ext uri="{FF2B5EF4-FFF2-40B4-BE49-F238E27FC236}">
                <a16:creationId xmlns:a16="http://schemas.microsoft.com/office/drawing/2014/main" id="{E9E5947B-ACCC-42F0-ABCD-F37F9A23F3D3}"/>
              </a:ext>
            </a:extLst>
          </p:cNvPr>
          <p:cNvSpPr/>
          <p:nvPr/>
        </p:nvSpPr>
        <p:spPr>
          <a:xfrm>
            <a:off x="119270" y="106017"/>
            <a:ext cx="11926956" cy="66260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89E5AB2-E0C8-C256-6D79-8C0C3FE697ED}"/>
              </a:ext>
            </a:extLst>
          </p:cNvPr>
          <p:cNvSpPr txBox="1"/>
          <p:nvPr/>
        </p:nvSpPr>
        <p:spPr>
          <a:xfrm>
            <a:off x="968992" y="4796346"/>
            <a:ext cx="10388122" cy="707886"/>
          </a:xfrm>
          <a:prstGeom prst="rect">
            <a:avLst/>
          </a:prstGeom>
          <a:noFill/>
        </p:spPr>
        <p:txBody>
          <a:bodyPr wrap="square">
            <a:spAutoFit/>
          </a:bodyPr>
          <a:lstStyle/>
          <a:p>
            <a:pPr algn="just"/>
            <a:r>
              <a:rPr lang="en-GB" sz="2000" b="1" dirty="0"/>
              <a:t>The Support Vector Machine (SVM) classifier was invented by Vladimir </a:t>
            </a:r>
            <a:r>
              <a:rPr lang="en-GB" sz="2000" b="1" dirty="0" err="1"/>
              <a:t>Vapnik</a:t>
            </a:r>
            <a:r>
              <a:rPr lang="en-GB" sz="2000" b="1" dirty="0"/>
              <a:t> and his colleague Alexey </a:t>
            </a:r>
            <a:r>
              <a:rPr lang="en-GB" sz="2000" b="1" dirty="0" err="1"/>
              <a:t>Chervonenkis</a:t>
            </a:r>
            <a:r>
              <a:rPr lang="en-GB" sz="2000" b="1" dirty="0"/>
              <a:t> in the 1960s while working at the Institute of Control Sciences in Moscow.</a:t>
            </a:r>
            <a:endParaRPr lang="en-IN" sz="2000" b="1" dirty="0"/>
          </a:p>
        </p:txBody>
      </p:sp>
    </p:spTree>
    <p:extLst>
      <p:ext uri="{BB962C8B-B14F-4D97-AF65-F5344CB8AC3E}">
        <p14:creationId xmlns:p14="http://schemas.microsoft.com/office/powerpoint/2010/main" val="45741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A4B45-10BC-41D1-ADAF-F2AF4DD7CD8C}"/>
              </a:ext>
            </a:extLst>
          </p:cNvPr>
          <p:cNvSpPr>
            <a:spLocks noGrp="1"/>
          </p:cNvSpPr>
          <p:nvPr>
            <p:ph type="title"/>
          </p:nvPr>
        </p:nvSpPr>
        <p:spPr>
          <a:xfrm>
            <a:off x="83234" y="0"/>
            <a:ext cx="5800731" cy="1325563"/>
          </a:xfrm>
        </p:spPr>
        <p:txBody>
          <a:bodyPr/>
          <a:lstStyle/>
          <a:p>
            <a:r>
              <a:rPr lang="en-GB" b="1" dirty="0"/>
              <a:t>Linear SVM : Example</a:t>
            </a:r>
            <a:endParaRPr lang="en-US" b="1" dirty="0"/>
          </a:p>
        </p:txBody>
      </p:sp>
      <p:pic>
        <p:nvPicPr>
          <p:cNvPr id="5" name="Content Placeholder 4" descr="Text&#10;&#10;Description automatically generated">
            <a:extLst>
              <a:ext uri="{FF2B5EF4-FFF2-40B4-BE49-F238E27FC236}">
                <a16:creationId xmlns:a16="http://schemas.microsoft.com/office/drawing/2014/main" id="{00E2337F-BBEA-4D77-B6B0-3CB3B61973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964" y="4006130"/>
            <a:ext cx="6443003" cy="2712721"/>
          </a:xfrm>
        </p:spPr>
      </p:pic>
      <p:pic>
        <p:nvPicPr>
          <p:cNvPr id="6" name="Picture 5">
            <a:extLst>
              <a:ext uri="{FF2B5EF4-FFF2-40B4-BE49-F238E27FC236}">
                <a16:creationId xmlns:a16="http://schemas.microsoft.com/office/drawing/2014/main" id="{F4471506-35E8-4FCD-BAAA-1407A9C2191A}"/>
              </a:ext>
            </a:extLst>
          </p:cNvPr>
          <p:cNvPicPr>
            <a:picLocks noChangeAspect="1"/>
          </p:cNvPicPr>
          <p:nvPr/>
        </p:nvPicPr>
        <p:blipFill>
          <a:blip r:embed="rId3"/>
          <a:stretch>
            <a:fillRect/>
          </a:stretch>
        </p:blipFill>
        <p:spPr>
          <a:xfrm>
            <a:off x="6850967" y="1286070"/>
            <a:ext cx="5050302" cy="4285859"/>
          </a:xfrm>
          <a:prstGeom prst="rect">
            <a:avLst/>
          </a:prstGeom>
        </p:spPr>
      </p:pic>
      <p:sp>
        <p:nvSpPr>
          <p:cNvPr id="7" name="Rectangle 6">
            <a:extLst>
              <a:ext uri="{FF2B5EF4-FFF2-40B4-BE49-F238E27FC236}">
                <a16:creationId xmlns:a16="http://schemas.microsoft.com/office/drawing/2014/main" id="{98B89849-2E21-4323-8208-752A5BF8E313}"/>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C7703A1-E8B4-4F67-B378-78216F83BF94}"/>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91CDEC51-E754-6A17-BF27-FAA5415988F0}"/>
              </a:ext>
            </a:extLst>
          </p:cNvPr>
          <p:cNvGraphicFramePr>
            <a:graphicFrameLocks noGrp="1"/>
          </p:cNvGraphicFramePr>
          <p:nvPr>
            <p:extLst>
              <p:ext uri="{D42A27DB-BD31-4B8C-83A1-F6EECF244321}">
                <p14:modId xmlns:p14="http://schemas.microsoft.com/office/powerpoint/2010/main" val="1936830271"/>
              </p:ext>
            </p:extLst>
          </p:nvPr>
        </p:nvGraphicFramePr>
        <p:xfrm>
          <a:off x="132522" y="1060175"/>
          <a:ext cx="2021385" cy="2945952"/>
        </p:xfrm>
        <a:graphic>
          <a:graphicData uri="http://schemas.openxmlformats.org/drawingml/2006/table">
            <a:tbl>
              <a:tblPr firstRow="1" bandRow="1">
                <a:tableStyleId>{5C22544A-7EE6-4342-B048-85BDC9FD1C3A}</a:tableStyleId>
              </a:tblPr>
              <a:tblGrid>
                <a:gridCol w="673795">
                  <a:extLst>
                    <a:ext uri="{9D8B030D-6E8A-4147-A177-3AD203B41FA5}">
                      <a16:colId xmlns:a16="http://schemas.microsoft.com/office/drawing/2014/main" val="1468101090"/>
                    </a:ext>
                  </a:extLst>
                </a:gridCol>
                <a:gridCol w="673795">
                  <a:extLst>
                    <a:ext uri="{9D8B030D-6E8A-4147-A177-3AD203B41FA5}">
                      <a16:colId xmlns:a16="http://schemas.microsoft.com/office/drawing/2014/main" val="2996714439"/>
                    </a:ext>
                  </a:extLst>
                </a:gridCol>
                <a:gridCol w="673795">
                  <a:extLst>
                    <a:ext uri="{9D8B030D-6E8A-4147-A177-3AD203B41FA5}">
                      <a16:colId xmlns:a16="http://schemas.microsoft.com/office/drawing/2014/main" val="1738734668"/>
                    </a:ext>
                  </a:extLst>
                </a:gridCol>
              </a:tblGrid>
              <a:tr h="368244">
                <a:tc>
                  <a:txBody>
                    <a:bodyPr/>
                    <a:lstStyle/>
                    <a:p>
                      <a:r>
                        <a:rPr lang="en-GB" dirty="0"/>
                        <a:t>3</a:t>
                      </a:r>
                      <a:endParaRPr lang="en-IN" dirty="0"/>
                    </a:p>
                  </a:txBody>
                  <a:tcPr/>
                </a:tc>
                <a:tc>
                  <a:txBody>
                    <a:bodyPr/>
                    <a:lstStyle/>
                    <a:p>
                      <a:r>
                        <a:rPr lang="en-GB" dirty="0"/>
                        <a:t>1</a:t>
                      </a:r>
                      <a:endParaRPr lang="en-IN" dirty="0"/>
                    </a:p>
                  </a:txBody>
                  <a:tcPr/>
                </a:tc>
                <a:tc>
                  <a:txBody>
                    <a:bodyPr/>
                    <a:lstStyle/>
                    <a:p>
                      <a:r>
                        <a:rPr lang="en-GB" dirty="0"/>
                        <a:t>+</a:t>
                      </a:r>
                      <a:endParaRPr lang="en-IN" dirty="0"/>
                    </a:p>
                  </a:txBody>
                  <a:tcPr/>
                </a:tc>
                <a:extLst>
                  <a:ext uri="{0D108BD9-81ED-4DB2-BD59-A6C34878D82A}">
                    <a16:rowId xmlns:a16="http://schemas.microsoft.com/office/drawing/2014/main" val="1936353227"/>
                  </a:ext>
                </a:extLst>
              </a:tr>
              <a:tr h="368244">
                <a:tc>
                  <a:txBody>
                    <a:bodyPr/>
                    <a:lstStyle/>
                    <a:p>
                      <a:r>
                        <a:rPr lang="en-GB" dirty="0"/>
                        <a:t>3</a:t>
                      </a:r>
                      <a:endParaRPr lang="en-IN" dirty="0"/>
                    </a:p>
                  </a:txBody>
                  <a:tcPr/>
                </a:tc>
                <a:tc>
                  <a:txBody>
                    <a:bodyPr/>
                    <a:lstStyle/>
                    <a:p>
                      <a:r>
                        <a:rPr lang="en-GB" dirty="0"/>
                        <a:t>-1</a:t>
                      </a:r>
                      <a:endParaRPr lang="en-IN" dirty="0"/>
                    </a:p>
                  </a:txBody>
                  <a:tcPr/>
                </a:tc>
                <a:tc>
                  <a:txBody>
                    <a:bodyPr/>
                    <a:lstStyle/>
                    <a:p>
                      <a:r>
                        <a:rPr lang="en-GB" dirty="0"/>
                        <a:t>+</a:t>
                      </a:r>
                      <a:endParaRPr lang="en-IN" dirty="0"/>
                    </a:p>
                  </a:txBody>
                  <a:tcPr/>
                </a:tc>
                <a:extLst>
                  <a:ext uri="{0D108BD9-81ED-4DB2-BD59-A6C34878D82A}">
                    <a16:rowId xmlns:a16="http://schemas.microsoft.com/office/drawing/2014/main" val="167468369"/>
                  </a:ext>
                </a:extLst>
              </a:tr>
              <a:tr h="368244">
                <a:tc>
                  <a:txBody>
                    <a:bodyPr/>
                    <a:lstStyle/>
                    <a:p>
                      <a:r>
                        <a:rPr lang="en-GB" dirty="0"/>
                        <a:t>6</a:t>
                      </a:r>
                      <a:endParaRPr lang="en-IN" dirty="0"/>
                    </a:p>
                  </a:txBody>
                  <a:tcPr/>
                </a:tc>
                <a:tc>
                  <a:txBody>
                    <a:bodyPr/>
                    <a:lstStyle/>
                    <a:p>
                      <a:r>
                        <a:rPr lang="en-GB" dirty="0"/>
                        <a:t>1</a:t>
                      </a:r>
                      <a:endParaRPr lang="en-IN" dirty="0"/>
                    </a:p>
                  </a:txBody>
                  <a:tcPr/>
                </a:tc>
                <a:tc>
                  <a:txBody>
                    <a:bodyPr/>
                    <a:lstStyle/>
                    <a:p>
                      <a:r>
                        <a:rPr lang="en-GB" dirty="0"/>
                        <a:t>+</a:t>
                      </a:r>
                      <a:endParaRPr lang="en-IN" dirty="0"/>
                    </a:p>
                  </a:txBody>
                  <a:tcPr/>
                </a:tc>
                <a:extLst>
                  <a:ext uri="{0D108BD9-81ED-4DB2-BD59-A6C34878D82A}">
                    <a16:rowId xmlns:a16="http://schemas.microsoft.com/office/drawing/2014/main" val="3468857474"/>
                  </a:ext>
                </a:extLst>
              </a:tr>
              <a:tr h="368244">
                <a:tc>
                  <a:txBody>
                    <a:bodyPr/>
                    <a:lstStyle/>
                    <a:p>
                      <a:r>
                        <a:rPr lang="en-GB" dirty="0"/>
                        <a:t>6</a:t>
                      </a:r>
                      <a:endParaRPr lang="en-IN" dirty="0"/>
                    </a:p>
                  </a:txBody>
                  <a:tcPr/>
                </a:tc>
                <a:tc>
                  <a:txBody>
                    <a:bodyPr/>
                    <a:lstStyle/>
                    <a:p>
                      <a:r>
                        <a:rPr lang="en-GB" dirty="0"/>
                        <a:t>-1</a:t>
                      </a:r>
                      <a:endParaRPr lang="en-IN" dirty="0"/>
                    </a:p>
                  </a:txBody>
                  <a:tcPr/>
                </a:tc>
                <a:tc>
                  <a:txBody>
                    <a:bodyPr/>
                    <a:lstStyle/>
                    <a:p>
                      <a:r>
                        <a:rPr lang="en-GB" dirty="0"/>
                        <a:t>+</a:t>
                      </a:r>
                      <a:endParaRPr lang="en-IN" dirty="0"/>
                    </a:p>
                  </a:txBody>
                  <a:tcPr/>
                </a:tc>
                <a:extLst>
                  <a:ext uri="{0D108BD9-81ED-4DB2-BD59-A6C34878D82A}">
                    <a16:rowId xmlns:a16="http://schemas.microsoft.com/office/drawing/2014/main" val="2497487705"/>
                  </a:ext>
                </a:extLst>
              </a:tr>
              <a:tr h="368244">
                <a:tc>
                  <a:txBody>
                    <a:bodyPr/>
                    <a:lstStyle/>
                    <a:p>
                      <a:r>
                        <a:rPr lang="en-GB" dirty="0"/>
                        <a:t>1</a:t>
                      </a:r>
                      <a:endParaRPr lang="en-IN" dirty="0"/>
                    </a:p>
                  </a:txBody>
                  <a:tcPr/>
                </a:tc>
                <a:tc>
                  <a:txBody>
                    <a:bodyPr/>
                    <a:lstStyle/>
                    <a:p>
                      <a:r>
                        <a:rPr lang="en-GB" dirty="0"/>
                        <a:t>0</a:t>
                      </a:r>
                      <a:endParaRPr lang="en-IN" dirty="0"/>
                    </a:p>
                  </a:txBody>
                  <a:tcPr/>
                </a:tc>
                <a:tc>
                  <a:txBody>
                    <a:bodyPr/>
                    <a:lstStyle/>
                    <a:p>
                      <a:r>
                        <a:rPr lang="en-GB" dirty="0"/>
                        <a:t>-</a:t>
                      </a:r>
                      <a:endParaRPr lang="en-IN" dirty="0"/>
                    </a:p>
                  </a:txBody>
                  <a:tcPr/>
                </a:tc>
                <a:extLst>
                  <a:ext uri="{0D108BD9-81ED-4DB2-BD59-A6C34878D82A}">
                    <a16:rowId xmlns:a16="http://schemas.microsoft.com/office/drawing/2014/main" val="266361168"/>
                  </a:ext>
                </a:extLst>
              </a:tr>
              <a:tr h="368244">
                <a:tc>
                  <a:txBody>
                    <a:bodyPr/>
                    <a:lstStyle/>
                    <a:p>
                      <a:r>
                        <a:rPr lang="en-GB" dirty="0"/>
                        <a:t>0</a:t>
                      </a:r>
                      <a:endParaRPr lang="en-IN" dirty="0"/>
                    </a:p>
                  </a:txBody>
                  <a:tcPr/>
                </a:tc>
                <a:tc>
                  <a:txBody>
                    <a:bodyPr/>
                    <a:lstStyle/>
                    <a:p>
                      <a:r>
                        <a:rPr lang="en-GB" dirty="0"/>
                        <a:t>1</a:t>
                      </a:r>
                      <a:endParaRPr lang="en-IN" dirty="0"/>
                    </a:p>
                  </a:txBody>
                  <a:tcPr/>
                </a:tc>
                <a:tc>
                  <a:txBody>
                    <a:bodyPr/>
                    <a:lstStyle/>
                    <a:p>
                      <a:r>
                        <a:rPr lang="en-GB" dirty="0"/>
                        <a:t>-</a:t>
                      </a:r>
                      <a:endParaRPr lang="en-IN" dirty="0"/>
                    </a:p>
                  </a:txBody>
                  <a:tcPr/>
                </a:tc>
                <a:extLst>
                  <a:ext uri="{0D108BD9-81ED-4DB2-BD59-A6C34878D82A}">
                    <a16:rowId xmlns:a16="http://schemas.microsoft.com/office/drawing/2014/main" val="2901820387"/>
                  </a:ext>
                </a:extLst>
              </a:tr>
              <a:tr h="368244">
                <a:tc>
                  <a:txBody>
                    <a:bodyPr/>
                    <a:lstStyle/>
                    <a:p>
                      <a:r>
                        <a:rPr lang="en-GB" dirty="0"/>
                        <a:t>0</a:t>
                      </a:r>
                      <a:endParaRPr lang="en-IN" dirty="0"/>
                    </a:p>
                  </a:txBody>
                  <a:tcPr/>
                </a:tc>
                <a:tc>
                  <a:txBody>
                    <a:bodyPr/>
                    <a:lstStyle/>
                    <a:p>
                      <a:r>
                        <a:rPr lang="en-GB" dirty="0"/>
                        <a:t>-1</a:t>
                      </a:r>
                      <a:endParaRPr lang="en-IN" dirty="0"/>
                    </a:p>
                  </a:txBody>
                  <a:tcPr/>
                </a:tc>
                <a:tc>
                  <a:txBody>
                    <a:bodyPr/>
                    <a:lstStyle/>
                    <a:p>
                      <a:r>
                        <a:rPr lang="en-GB" dirty="0"/>
                        <a:t>-</a:t>
                      </a:r>
                      <a:endParaRPr lang="en-IN" dirty="0"/>
                    </a:p>
                  </a:txBody>
                  <a:tcPr/>
                </a:tc>
                <a:extLst>
                  <a:ext uri="{0D108BD9-81ED-4DB2-BD59-A6C34878D82A}">
                    <a16:rowId xmlns:a16="http://schemas.microsoft.com/office/drawing/2014/main" val="3606066571"/>
                  </a:ext>
                </a:extLst>
              </a:tr>
              <a:tr h="368244">
                <a:tc>
                  <a:txBody>
                    <a:bodyPr/>
                    <a:lstStyle/>
                    <a:p>
                      <a:r>
                        <a:rPr lang="en-GB" dirty="0"/>
                        <a:t>-1</a:t>
                      </a:r>
                      <a:endParaRPr lang="en-IN" dirty="0"/>
                    </a:p>
                  </a:txBody>
                  <a:tcPr/>
                </a:tc>
                <a:tc>
                  <a:txBody>
                    <a:bodyPr/>
                    <a:lstStyle/>
                    <a:p>
                      <a:r>
                        <a:rPr lang="en-GB" dirty="0"/>
                        <a:t>0</a:t>
                      </a:r>
                      <a:endParaRPr lang="en-IN" dirty="0"/>
                    </a:p>
                  </a:txBody>
                  <a:tcPr/>
                </a:tc>
                <a:tc>
                  <a:txBody>
                    <a:bodyPr/>
                    <a:lstStyle/>
                    <a:p>
                      <a:r>
                        <a:rPr lang="en-GB" dirty="0"/>
                        <a:t>-</a:t>
                      </a:r>
                      <a:endParaRPr lang="en-IN" dirty="0"/>
                    </a:p>
                  </a:txBody>
                  <a:tcPr/>
                </a:tc>
                <a:extLst>
                  <a:ext uri="{0D108BD9-81ED-4DB2-BD59-A6C34878D82A}">
                    <a16:rowId xmlns:a16="http://schemas.microsoft.com/office/drawing/2014/main" val="2610055851"/>
                  </a:ext>
                </a:extLst>
              </a:tr>
            </a:tbl>
          </a:graphicData>
        </a:graphic>
      </p:graphicFrame>
      <p:sp>
        <p:nvSpPr>
          <p:cNvPr id="4" name="TextBox 3">
            <a:extLst>
              <a:ext uri="{FF2B5EF4-FFF2-40B4-BE49-F238E27FC236}">
                <a16:creationId xmlns:a16="http://schemas.microsoft.com/office/drawing/2014/main" id="{F16DC390-BA12-3A63-05BD-D41A77E3A659}"/>
              </a:ext>
            </a:extLst>
          </p:cNvPr>
          <p:cNvSpPr txBox="1"/>
          <p:nvPr/>
        </p:nvSpPr>
        <p:spPr>
          <a:xfrm>
            <a:off x="2421308" y="1167536"/>
            <a:ext cx="3485440" cy="923330"/>
          </a:xfrm>
          <a:prstGeom prst="rect">
            <a:avLst/>
          </a:prstGeom>
          <a:noFill/>
        </p:spPr>
        <p:txBody>
          <a:bodyPr wrap="square" rtlCol="0">
            <a:spAutoFit/>
          </a:bodyPr>
          <a:lstStyle/>
          <a:p>
            <a:r>
              <a:rPr lang="en-GB" dirty="0"/>
              <a:t>Design SVM classifier to classify the following dataset as positive and negative class.</a:t>
            </a:r>
            <a:endParaRPr lang="en-IN" dirty="0"/>
          </a:p>
        </p:txBody>
      </p:sp>
    </p:spTree>
    <p:extLst>
      <p:ext uri="{BB962C8B-B14F-4D97-AF65-F5344CB8AC3E}">
        <p14:creationId xmlns:p14="http://schemas.microsoft.com/office/powerpoint/2010/main" val="1396631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E5C3-F84E-410F-B433-F133ABFD22B0}"/>
              </a:ext>
            </a:extLst>
          </p:cNvPr>
          <p:cNvSpPr>
            <a:spLocks noGrp="1"/>
          </p:cNvSpPr>
          <p:nvPr>
            <p:ph type="title"/>
          </p:nvPr>
        </p:nvSpPr>
        <p:spPr>
          <a:xfrm>
            <a:off x="288722" y="126509"/>
            <a:ext cx="3034748" cy="807156"/>
          </a:xfrm>
        </p:spPr>
        <p:txBody>
          <a:bodyPr/>
          <a:lstStyle/>
          <a:p>
            <a:r>
              <a:rPr lang="en-GB" b="1" dirty="0"/>
              <a:t>Example</a:t>
            </a:r>
            <a:endParaRPr lang="en-US" b="1" dirty="0"/>
          </a:p>
        </p:txBody>
      </p:sp>
      <p:pic>
        <p:nvPicPr>
          <p:cNvPr id="9" name="Content Placeholder 8" descr="Diagram, text&#10;&#10;Description automatically generated">
            <a:extLst>
              <a:ext uri="{FF2B5EF4-FFF2-40B4-BE49-F238E27FC236}">
                <a16:creationId xmlns:a16="http://schemas.microsoft.com/office/drawing/2014/main" id="{761B1769-085E-4C34-BD9B-593126F2B7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940" y="1426779"/>
            <a:ext cx="5545060" cy="1829055"/>
          </a:xfrm>
        </p:spPr>
      </p:pic>
      <p:pic>
        <p:nvPicPr>
          <p:cNvPr id="10" name="Picture 9">
            <a:extLst>
              <a:ext uri="{FF2B5EF4-FFF2-40B4-BE49-F238E27FC236}">
                <a16:creationId xmlns:a16="http://schemas.microsoft.com/office/drawing/2014/main" id="{DE5DCF30-8162-4ABC-9C58-F602C6B607D2}"/>
              </a:ext>
            </a:extLst>
          </p:cNvPr>
          <p:cNvPicPr>
            <a:picLocks noChangeAspect="1"/>
          </p:cNvPicPr>
          <p:nvPr/>
        </p:nvPicPr>
        <p:blipFill>
          <a:blip r:embed="rId3"/>
          <a:stretch>
            <a:fillRect/>
          </a:stretch>
        </p:blipFill>
        <p:spPr>
          <a:xfrm>
            <a:off x="6196206" y="1821346"/>
            <a:ext cx="5763065" cy="4095750"/>
          </a:xfrm>
          <a:prstGeom prst="rect">
            <a:avLst/>
          </a:prstGeom>
        </p:spPr>
      </p:pic>
      <p:pic>
        <p:nvPicPr>
          <p:cNvPr id="11" name="Picture 10">
            <a:extLst>
              <a:ext uri="{FF2B5EF4-FFF2-40B4-BE49-F238E27FC236}">
                <a16:creationId xmlns:a16="http://schemas.microsoft.com/office/drawing/2014/main" id="{D0B5C32B-76DD-4E5A-BD5D-A37776E3A284}"/>
              </a:ext>
            </a:extLst>
          </p:cNvPr>
          <p:cNvPicPr>
            <a:picLocks noChangeAspect="1"/>
          </p:cNvPicPr>
          <p:nvPr/>
        </p:nvPicPr>
        <p:blipFill>
          <a:blip r:embed="rId4"/>
          <a:stretch>
            <a:fillRect/>
          </a:stretch>
        </p:blipFill>
        <p:spPr>
          <a:xfrm>
            <a:off x="721995" y="3602167"/>
            <a:ext cx="5763065" cy="2953176"/>
          </a:xfrm>
          <a:prstGeom prst="rect">
            <a:avLst/>
          </a:prstGeom>
        </p:spPr>
      </p:pic>
      <p:sp>
        <p:nvSpPr>
          <p:cNvPr id="6" name="Rectangle 5">
            <a:extLst>
              <a:ext uri="{FF2B5EF4-FFF2-40B4-BE49-F238E27FC236}">
                <a16:creationId xmlns:a16="http://schemas.microsoft.com/office/drawing/2014/main" id="{890C146A-34C2-4C2B-B41C-B96158483283}"/>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04180F4-EAE4-4A65-9D7B-D20057C06937}"/>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65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14DD-ECD1-42F1-9C99-7CC72FDAA18E}"/>
              </a:ext>
            </a:extLst>
          </p:cNvPr>
          <p:cNvSpPr>
            <a:spLocks noGrp="1"/>
          </p:cNvSpPr>
          <p:nvPr>
            <p:ph type="title"/>
          </p:nvPr>
        </p:nvSpPr>
        <p:spPr>
          <a:xfrm>
            <a:off x="132522" y="-19878"/>
            <a:ext cx="10515600" cy="1325563"/>
          </a:xfrm>
        </p:spPr>
        <p:txBody>
          <a:bodyPr/>
          <a:lstStyle/>
          <a:p>
            <a:r>
              <a:rPr lang="en-GB" b="1" dirty="0"/>
              <a:t>Example</a:t>
            </a:r>
            <a:endParaRPr lang="en-US" b="1" dirty="0"/>
          </a:p>
        </p:txBody>
      </p:sp>
      <p:pic>
        <p:nvPicPr>
          <p:cNvPr id="5" name="Content Placeholder 4" descr="Text&#10;&#10;Description automatically generated">
            <a:extLst>
              <a:ext uri="{FF2B5EF4-FFF2-40B4-BE49-F238E27FC236}">
                <a16:creationId xmlns:a16="http://schemas.microsoft.com/office/drawing/2014/main" id="{A3BD8386-EF6B-4DE3-9B46-0502D7A534A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3254"/>
          <a:stretch/>
        </p:blipFill>
        <p:spPr>
          <a:xfrm>
            <a:off x="1255642" y="1080052"/>
            <a:ext cx="10515600" cy="5361687"/>
          </a:xfrm>
        </p:spPr>
      </p:pic>
      <p:sp>
        <p:nvSpPr>
          <p:cNvPr id="4" name="Rectangle 3">
            <a:extLst>
              <a:ext uri="{FF2B5EF4-FFF2-40B4-BE49-F238E27FC236}">
                <a16:creationId xmlns:a16="http://schemas.microsoft.com/office/drawing/2014/main" id="{82744AB7-098C-496B-9ED5-AE3CB96E4096}"/>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7CB731C1-46E7-439C-98C8-8D6B5917199F}"/>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854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4961-B128-44A4-BE29-1CBF30A88444}"/>
              </a:ext>
            </a:extLst>
          </p:cNvPr>
          <p:cNvSpPr>
            <a:spLocks noGrp="1"/>
          </p:cNvSpPr>
          <p:nvPr>
            <p:ph type="title"/>
          </p:nvPr>
        </p:nvSpPr>
        <p:spPr>
          <a:xfrm>
            <a:off x="106017" y="0"/>
            <a:ext cx="10515600" cy="1325563"/>
          </a:xfrm>
        </p:spPr>
        <p:txBody>
          <a:bodyPr/>
          <a:lstStyle/>
          <a:p>
            <a:r>
              <a:rPr lang="en-GB" b="1" dirty="0"/>
              <a:t>Example:</a:t>
            </a:r>
            <a:endParaRPr lang="en-US" b="1" dirty="0"/>
          </a:p>
        </p:txBody>
      </p:sp>
      <p:pic>
        <p:nvPicPr>
          <p:cNvPr id="5" name="Content Placeholder 4" descr="Text&#10;&#10;Description automatically generated">
            <a:extLst>
              <a:ext uri="{FF2B5EF4-FFF2-40B4-BE49-F238E27FC236}">
                <a16:creationId xmlns:a16="http://schemas.microsoft.com/office/drawing/2014/main" id="{67F57F1A-14D3-409E-9D2A-81F74F01F89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3473" r="1666"/>
          <a:stretch/>
        </p:blipFill>
        <p:spPr>
          <a:xfrm>
            <a:off x="243384" y="1444833"/>
            <a:ext cx="9664891" cy="4983263"/>
          </a:xfrm>
        </p:spPr>
      </p:pic>
      <p:sp>
        <p:nvSpPr>
          <p:cNvPr id="4" name="Rectangle 3">
            <a:extLst>
              <a:ext uri="{FF2B5EF4-FFF2-40B4-BE49-F238E27FC236}">
                <a16:creationId xmlns:a16="http://schemas.microsoft.com/office/drawing/2014/main" id="{A1EEBDA2-8E50-4478-8683-9C34CC6A29E5}"/>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0E4E3E0-6FCC-41CB-BF2D-AFA390ADF5BE}"/>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E973178-689B-BDA6-54BE-4710C1AC6E03}"/>
              </a:ext>
            </a:extLst>
          </p:cNvPr>
          <p:cNvPicPr>
            <a:picLocks noChangeAspect="1"/>
          </p:cNvPicPr>
          <p:nvPr/>
        </p:nvPicPr>
        <p:blipFill>
          <a:blip r:embed="rId3"/>
          <a:stretch>
            <a:fillRect/>
          </a:stretch>
        </p:blipFill>
        <p:spPr>
          <a:xfrm>
            <a:off x="7273274" y="662781"/>
            <a:ext cx="4786204" cy="2984224"/>
          </a:xfrm>
          <a:prstGeom prst="rect">
            <a:avLst/>
          </a:prstGeom>
        </p:spPr>
      </p:pic>
    </p:spTree>
    <p:extLst>
      <p:ext uri="{BB962C8B-B14F-4D97-AF65-F5344CB8AC3E}">
        <p14:creationId xmlns:p14="http://schemas.microsoft.com/office/powerpoint/2010/main" val="1524544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with medium confidence">
            <a:extLst>
              <a:ext uri="{FF2B5EF4-FFF2-40B4-BE49-F238E27FC236}">
                <a16:creationId xmlns:a16="http://schemas.microsoft.com/office/drawing/2014/main" id="{B24A70DF-D4AE-40C0-8F79-090A896EC6F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027" t="4398" r="8695" b="5574"/>
          <a:stretch/>
        </p:blipFill>
        <p:spPr>
          <a:xfrm>
            <a:off x="2377440" y="1336432"/>
            <a:ext cx="7765365" cy="5283052"/>
          </a:xfrm>
        </p:spPr>
      </p:pic>
      <p:sp>
        <p:nvSpPr>
          <p:cNvPr id="4" name="Title 1">
            <a:extLst>
              <a:ext uri="{FF2B5EF4-FFF2-40B4-BE49-F238E27FC236}">
                <a16:creationId xmlns:a16="http://schemas.microsoft.com/office/drawing/2014/main" id="{73FB3703-F64B-413D-97F3-F4770B9B2CA1}"/>
              </a:ext>
            </a:extLst>
          </p:cNvPr>
          <p:cNvSpPr>
            <a:spLocks noGrp="1"/>
          </p:cNvSpPr>
          <p:nvPr>
            <p:ph type="title"/>
          </p:nvPr>
        </p:nvSpPr>
        <p:spPr>
          <a:xfrm>
            <a:off x="120748" y="10869"/>
            <a:ext cx="10515600" cy="1325563"/>
          </a:xfrm>
        </p:spPr>
        <p:txBody>
          <a:bodyPr/>
          <a:lstStyle/>
          <a:p>
            <a:r>
              <a:rPr lang="en-GB" b="1" dirty="0"/>
              <a:t>Non-Linear SVM : Example 1</a:t>
            </a:r>
            <a:endParaRPr lang="en-US" b="1" dirty="0"/>
          </a:p>
        </p:txBody>
      </p:sp>
      <p:sp>
        <p:nvSpPr>
          <p:cNvPr id="6" name="Rectangle 5">
            <a:extLst>
              <a:ext uri="{FF2B5EF4-FFF2-40B4-BE49-F238E27FC236}">
                <a16:creationId xmlns:a16="http://schemas.microsoft.com/office/drawing/2014/main" id="{0B075522-A55F-4868-AE97-C6CF2C6F8D73}"/>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09A3C38D-5400-4481-AC3A-95FE4EF9D2E3}"/>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687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034801-E447-4B5F-86AB-CA1DF5663307}"/>
              </a:ext>
            </a:extLst>
          </p:cNvPr>
          <p:cNvPicPr>
            <a:picLocks noGrp="1" noChangeAspect="1"/>
          </p:cNvPicPr>
          <p:nvPr>
            <p:ph idx="1"/>
          </p:nvPr>
        </p:nvPicPr>
        <p:blipFill>
          <a:blip r:embed="rId2"/>
          <a:srcRect t="1082"/>
          <a:stretch/>
        </p:blipFill>
        <p:spPr>
          <a:xfrm>
            <a:off x="4359516" y="1733172"/>
            <a:ext cx="7065241" cy="4492164"/>
          </a:xfrm>
        </p:spPr>
      </p:pic>
      <p:sp>
        <p:nvSpPr>
          <p:cNvPr id="6" name="Title 1">
            <a:extLst>
              <a:ext uri="{FF2B5EF4-FFF2-40B4-BE49-F238E27FC236}">
                <a16:creationId xmlns:a16="http://schemas.microsoft.com/office/drawing/2014/main" id="{716EDE4C-3020-40FA-AD25-8DACCD049708}"/>
              </a:ext>
            </a:extLst>
          </p:cNvPr>
          <p:cNvSpPr txBox="1">
            <a:spLocks/>
          </p:cNvSpPr>
          <p:nvPr/>
        </p:nvSpPr>
        <p:spPr>
          <a:xfrm>
            <a:off x="248836" y="-367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Non-Linear SVM : Example 2</a:t>
            </a:r>
            <a:endParaRPr lang="en-US" b="1" dirty="0"/>
          </a:p>
        </p:txBody>
      </p:sp>
      <p:sp>
        <p:nvSpPr>
          <p:cNvPr id="4" name="Rectangle 3">
            <a:extLst>
              <a:ext uri="{FF2B5EF4-FFF2-40B4-BE49-F238E27FC236}">
                <a16:creationId xmlns:a16="http://schemas.microsoft.com/office/drawing/2014/main" id="{2E64D58E-2AFD-4356-B789-1EA0A3C17CC3}"/>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3B78D8B6-0DB9-49E2-AA9B-4F8FDB55F37E}"/>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76254CB4-0965-B095-59A3-615DEC4898CE}"/>
              </a:ext>
            </a:extLst>
          </p:cNvPr>
          <p:cNvGraphicFramePr>
            <a:graphicFrameLocks noGrp="1"/>
          </p:cNvGraphicFramePr>
          <p:nvPr>
            <p:extLst>
              <p:ext uri="{D42A27DB-BD31-4B8C-83A1-F6EECF244321}">
                <p14:modId xmlns:p14="http://schemas.microsoft.com/office/powerpoint/2010/main" val="1544918466"/>
              </p:ext>
            </p:extLst>
          </p:nvPr>
        </p:nvGraphicFramePr>
        <p:xfrm>
          <a:off x="248836" y="1096945"/>
          <a:ext cx="2021385" cy="2966720"/>
        </p:xfrm>
        <a:graphic>
          <a:graphicData uri="http://schemas.openxmlformats.org/drawingml/2006/table">
            <a:tbl>
              <a:tblPr firstRow="1" bandRow="1">
                <a:tableStyleId>{5C22544A-7EE6-4342-B048-85BDC9FD1C3A}</a:tableStyleId>
              </a:tblPr>
              <a:tblGrid>
                <a:gridCol w="673795">
                  <a:extLst>
                    <a:ext uri="{9D8B030D-6E8A-4147-A177-3AD203B41FA5}">
                      <a16:colId xmlns:a16="http://schemas.microsoft.com/office/drawing/2014/main" val="1468101090"/>
                    </a:ext>
                  </a:extLst>
                </a:gridCol>
                <a:gridCol w="673795">
                  <a:extLst>
                    <a:ext uri="{9D8B030D-6E8A-4147-A177-3AD203B41FA5}">
                      <a16:colId xmlns:a16="http://schemas.microsoft.com/office/drawing/2014/main" val="2996714439"/>
                    </a:ext>
                  </a:extLst>
                </a:gridCol>
                <a:gridCol w="673795">
                  <a:extLst>
                    <a:ext uri="{9D8B030D-6E8A-4147-A177-3AD203B41FA5}">
                      <a16:colId xmlns:a16="http://schemas.microsoft.com/office/drawing/2014/main" val="1738734668"/>
                    </a:ext>
                  </a:extLst>
                </a:gridCol>
              </a:tblGrid>
              <a:tr h="370840">
                <a:tc>
                  <a:txBody>
                    <a:bodyPr/>
                    <a:lstStyle/>
                    <a:p>
                      <a:r>
                        <a:rPr lang="en-GB" dirty="0"/>
                        <a:t>1</a:t>
                      </a:r>
                      <a:endParaRPr lang="en-IN" dirty="0"/>
                    </a:p>
                  </a:txBody>
                  <a:tcPr/>
                </a:tc>
                <a:tc>
                  <a:txBody>
                    <a:bodyPr/>
                    <a:lstStyle/>
                    <a:p>
                      <a:r>
                        <a:rPr lang="en-GB" dirty="0"/>
                        <a:t>1</a:t>
                      </a:r>
                      <a:endParaRPr lang="en-IN" dirty="0"/>
                    </a:p>
                  </a:txBody>
                  <a:tcPr/>
                </a:tc>
                <a:tc>
                  <a:txBody>
                    <a:bodyPr/>
                    <a:lstStyle/>
                    <a:p>
                      <a:r>
                        <a:rPr lang="en-GB" dirty="0"/>
                        <a:t>B</a:t>
                      </a:r>
                      <a:endParaRPr lang="en-IN" dirty="0"/>
                    </a:p>
                  </a:txBody>
                  <a:tcPr/>
                </a:tc>
                <a:extLst>
                  <a:ext uri="{0D108BD9-81ED-4DB2-BD59-A6C34878D82A}">
                    <a16:rowId xmlns:a16="http://schemas.microsoft.com/office/drawing/2014/main" val="1936353227"/>
                  </a:ext>
                </a:extLst>
              </a:tr>
              <a:tr h="370840">
                <a:tc>
                  <a:txBody>
                    <a:bodyPr/>
                    <a:lstStyle/>
                    <a:p>
                      <a:r>
                        <a:rPr lang="en-GB" dirty="0"/>
                        <a:t>-1</a:t>
                      </a:r>
                      <a:endParaRPr lang="en-IN" dirty="0"/>
                    </a:p>
                  </a:txBody>
                  <a:tcPr/>
                </a:tc>
                <a:tc>
                  <a:txBody>
                    <a:bodyPr/>
                    <a:lstStyle/>
                    <a:p>
                      <a:r>
                        <a:rPr lang="en-GB" dirty="0"/>
                        <a:t>1</a:t>
                      </a:r>
                      <a:endParaRPr lang="en-IN" dirty="0"/>
                    </a:p>
                  </a:txBody>
                  <a:tcPr/>
                </a:tc>
                <a:tc>
                  <a:txBody>
                    <a:bodyPr/>
                    <a:lstStyle/>
                    <a:p>
                      <a:r>
                        <a:rPr lang="en-GB" dirty="0"/>
                        <a:t>B</a:t>
                      </a:r>
                      <a:endParaRPr lang="en-IN" dirty="0"/>
                    </a:p>
                  </a:txBody>
                  <a:tcPr/>
                </a:tc>
                <a:extLst>
                  <a:ext uri="{0D108BD9-81ED-4DB2-BD59-A6C34878D82A}">
                    <a16:rowId xmlns:a16="http://schemas.microsoft.com/office/drawing/2014/main" val="167468369"/>
                  </a:ext>
                </a:extLst>
              </a:tr>
              <a:tr h="370840">
                <a:tc>
                  <a:txBody>
                    <a:bodyPr/>
                    <a:lstStyle/>
                    <a:p>
                      <a:r>
                        <a:rPr lang="en-GB" dirty="0"/>
                        <a:t>-1</a:t>
                      </a:r>
                      <a:endParaRPr lang="en-IN" dirty="0"/>
                    </a:p>
                  </a:txBody>
                  <a:tcPr/>
                </a:tc>
                <a:tc>
                  <a:txBody>
                    <a:bodyPr/>
                    <a:lstStyle/>
                    <a:p>
                      <a:r>
                        <a:rPr lang="en-GB" dirty="0"/>
                        <a:t>-1</a:t>
                      </a:r>
                      <a:endParaRPr lang="en-IN" dirty="0"/>
                    </a:p>
                  </a:txBody>
                  <a:tcPr/>
                </a:tc>
                <a:tc>
                  <a:txBody>
                    <a:bodyPr/>
                    <a:lstStyle/>
                    <a:p>
                      <a:r>
                        <a:rPr lang="en-GB" dirty="0"/>
                        <a:t>B</a:t>
                      </a:r>
                      <a:endParaRPr lang="en-IN" dirty="0"/>
                    </a:p>
                  </a:txBody>
                  <a:tcPr/>
                </a:tc>
                <a:extLst>
                  <a:ext uri="{0D108BD9-81ED-4DB2-BD59-A6C34878D82A}">
                    <a16:rowId xmlns:a16="http://schemas.microsoft.com/office/drawing/2014/main" val="3468857474"/>
                  </a:ext>
                </a:extLst>
              </a:tr>
              <a:tr h="370840">
                <a:tc>
                  <a:txBody>
                    <a:bodyPr/>
                    <a:lstStyle/>
                    <a:p>
                      <a:r>
                        <a:rPr lang="en-GB" dirty="0"/>
                        <a:t>1</a:t>
                      </a:r>
                      <a:endParaRPr lang="en-IN" dirty="0"/>
                    </a:p>
                  </a:txBody>
                  <a:tcPr/>
                </a:tc>
                <a:tc>
                  <a:txBody>
                    <a:bodyPr/>
                    <a:lstStyle/>
                    <a:p>
                      <a:r>
                        <a:rPr lang="en-GB" dirty="0"/>
                        <a:t>-1</a:t>
                      </a:r>
                      <a:endParaRPr lang="en-IN" dirty="0"/>
                    </a:p>
                  </a:txBody>
                  <a:tcPr/>
                </a:tc>
                <a:tc>
                  <a:txBody>
                    <a:bodyPr/>
                    <a:lstStyle/>
                    <a:p>
                      <a:r>
                        <a:rPr lang="en-GB" dirty="0"/>
                        <a:t>B</a:t>
                      </a:r>
                      <a:endParaRPr lang="en-IN" dirty="0"/>
                    </a:p>
                  </a:txBody>
                  <a:tcPr/>
                </a:tc>
                <a:extLst>
                  <a:ext uri="{0D108BD9-81ED-4DB2-BD59-A6C34878D82A}">
                    <a16:rowId xmlns:a16="http://schemas.microsoft.com/office/drawing/2014/main" val="2497487705"/>
                  </a:ext>
                </a:extLst>
              </a:tr>
              <a:tr h="370840">
                <a:tc>
                  <a:txBody>
                    <a:bodyPr/>
                    <a:lstStyle/>
                    <a:p>
                      <a:r>
                        <a:rPr lang="en-GB" dirty="0"/>
                        <a:t>2</a:t>
                      </a:r>
                      <a:endParaRPr lang="en-IN" dirty="0"/>
                    </a:p>
                  </a:txBody>
                  <a:tcPr/>
                </a:tc>
                <a:tc>
                  <a:txBody>
                    <a:bodyPr/>
                    <a:lstStyle/>
                    <a:p>
                      <a:r>
                        <a:rPr lang="en-GB" dirty="0"/>
                        <a:t>0</a:t>
                      </a:r>
                      <a:endParaRPr lang="en-IN" dirty="0"/>
                    </a:p>
                  </a:txBody>
                  <a:tcPr/>
                </a:tc>
                <a:tc>
                  <a:txBody>
                    <a:bodyPr/>
                    <a:lstStyle/>
                    <a:p>
                      <a:r>
                        <a:rPr lang="en-GB" dirty="0"/>
                        <a:t>R</a:t>
                      </a:r>
                      <a:endParaRPr lang="en-IN" dirty="0"/>
                    </a:p>
                  </a:txBody>
                  <a:tcPr/>
                </a:tc>
                <a:extLst>
                  <a:ext uri="{0D108BD9-81ED-4DB2-BD59-A6C34878D82A}">
                    <a16:rowId xmlns:a16="http://schemas.microsoft.com/office/drawing/2014/main" val="266361168"/>
                  </a:ext>
                </a:extLst>
              </a:tr>
              <a:tr h="370840">
                <a:tc>
                  <a:txBody>
                    <a:bodyPr/>
                    <a:lstStyle/>
                    <a:p>
                      <a:r>
                        <a:rPr lang="en-GB" dirty="0"/>
                        <a:t>0</a:t>
                      </a:r>
                      <a:endParaRPr lang="en-IN" dirty="0"/>
                    </a:p>
                  </a:txBody>
                  <a:tcPr/>
                </a:tc>
                <a:tc>
                  <a:txBody>
                    <a:bodyPr/>
                    <a:lstStyle/>
                    <a:p>
                      <a:r>
                        <a:rPr lang="en-GB" dirty="0"/>
                        <a:t>2</a:t>
                      </a:r>
                      <a:endParaRPr lang="en-IN" dirty="0"/>
                    </a:p>
                  </a:txBody>
                  <a:tcPr/>
                </a:tc>
                <a:tc>
                  <a:txBody>
                    <a:bodyPr/>
                    <a:lstStyle/>
                    <a:p>
                      <a:r>
                        <a:rPr lang="en-GB" dirty="0"/>
                        <a:t>R</a:t>
                      </a:r>
                      <a:endParaRPr lang="en-IN" dirty="0"/>
                    </a:p>
                  </a:txBody>
                  <a:tcPr/>
                </a:tc>
                <a:extLst>
                  <a:ext uri="{0D108BD9-81ED-4DB2-BD59-A6C34878D82A}">
                    <a16:rowId xmlns:a16="http://schemas.microsoft.com/office/drawing/2014/main" val="2901820387"/>
                  </a:ext>
                </a:extLst>
              </a:tr>
              <a:tr h="370840">
                <a:tc>
                  <a:txBody>
                    <a:bodyPr/>
                    <a:lstStyle/>
                    <a:p>
                      <a:r>
                        <a:rPr lang="en-GB" dirty="0"/>
                        <a:t>-2</a:t>
                      </a:r>
                      <a:endParaRPr lang="en-IN" dirty="0"/>
                    </a:p>
                  </a:txBody>
                  <a:tcPr/>
                </a:tc>
                <a:tc>
                  <a:txBody>
                    <a:bodyPr/>
                    <a:lstStyle/>
                    <a:p>
                      <a:r>
                        <a:rPr lang="en-GB" dirty="0"/>
                        <a:t>0</a:t>
                      </a:r>
                      <a:endParaRPr lang="en-IN" dirty="0"/>
                    </a:p>
                  </a:txBody>
                  <a:tcPr/>
                </a:tc>
                <a:tc>
                  <a:txBody>
                    <a:bodyPr/>
                    <a:lstStyle/>
                    <a:p>
                      <a:r>
                        <a:rPr lang="en-GB" dirty="0"/>
                        <a:t>R</a:t>
                      </a:r>
                      <a:endParaRPr lang="en-IN" dirty="0"/>
                    </a:p>
                  </a:txBody>
                  <a:tcPr/>
                </a:tc>
                <a:extLst>
                  <a:ext uri="{0D108BD9-81ED-4DB2-BD59-A6C34878D82A}">
                    <a16:rowId xmlns:a16="http://schemas.microsoft.com/office/drawing/2014/main" val="3606066571"/>
                  </a:ext>
                </a:extLst>
              </a:tr>
              <a:tr h="370840">
                <a:tc>
                  <a:txBody>
                    <a:bodyPr/>
                    <a:lstStyle/>
                    <a:p>
                      <a:r>
                        <a:rPr lang="en-GB" dirty="0"/>
                        <a:t>0</a:t>
                      </a:r>
                      <a:endParaRPr lang="en-IN" dirty="0"/>
                    </a:p>
                  </a:txBody>
                  <a:tcPr/>
                </a:tc>
                <a:tc>
                  <a:txBody>
                    <a:bodyPr/>
                    <a:lstStyle/>
                    <a:p>
                      <a:r>
                        <a:rPr lang="en-GB" dirty="0"/>
                        <a:t>-2</a:t>
                      </a:r>
                      <a:endParaRPr lang="en-IN" dirty="0"/>
                    </a:p>
                  </a:txBody>
                  <a:tcPr/>
                </a:tc>
                <a:tc>
                  <a:txBody>
                    <a:bodyPr/>
                    <a:lstStyle/>
                    <a:p>
                      <a:r>
                        <a:rPr lang="en-GB" dirty="0"/>
                        <a:t>R</a:t>
                      </a:r>
                      <a:endParaRPr lang="en-IN" dirty="0"/>
                    </a:p>
                  </a:txBody>
                  <a:tcPr/>
                </a:tc>
                <a:extLst>
                  <a:ext uri="{0D108BD9-81ED-4DB2-BD59-A6C34878D82A}">
                    <a16:rowId xmlns:a16="http://schemas.microsoft.com/office/drawing/2014/main" val="2610055851"/>
                  </a:ext>
                </a:extLst>
              </a:tr>
            </a:tbl>
          </a:graphicData>
        </a:graphic>
      </p:graphicFrame>
      <p:sp>
        <p:nvSpPr>
          <p:cNvPr id="3" name="TextBox 2">
            <a:extLst>
              <a:ext uri="{FF2B5EF4-FFF2-40B4-BE49-F238E27FC236}">
                <a16:creationId xmlns:a16="http://schemas.microsoft.com/office/drawing/2014/main" id="{69FE8B97-CDCD-CD02-4F2E-724562DD8F03}"/>
              </a:ext>
            </a:extLst>
          </p:cNvPr>
          <p:cNvSpPr txBox="1"/>
          <p:nvPr/>
        </p:nvSpPr>
        <p:spPr>
          <a:xfrm>
            <a:off x="2421308" y="1167536"/>
            <a:ext cx="3485440" cy="923330"/>
          </a:xfrm>
          <a:prstGeom prst="rect">
            <a:avLst/>
          </a:prstGeom>
          <a:noFill/>
        </p:spPr>
        <p:txBody>
          <a:bodyPr wrap="square" rtlCol="0">
            <a:spAutoFit/>
          </a:bodyPr>
          <a:lstStyle/>
          <a:p>
            <a:r>
              <a:rPr lang="en-GB" dirty="0"/>
              <a:t>Design Non-Linear SVM classifier to classify the following dataset as Blue and red class.</a:t>
            </a:r>
            <a:endParaRPr lang="en-IN" dirty="0"/>
          </a:p>
        </p:txBody>
      </p:sp>
    </p:spTree>
    <p:extLst>
      <p:ext uri="{BB962C8B-B14F-4D97-AF65-F5344CB8AC3E}">
        <p14:creationId xmlns:p14="http://schemas.microsoft.com/office/powerpoint/2010/main" val="2936214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314DF8-C088-4F0A-9C05-13B8C931901A}"/>
              </a:ext>
            </a:extLst>
          </p:cNvPr>
          <p:cNvPicPr>
            <a:picLocks noGrp="1" noChangeAspect="1"/>
          </p:cNvPicPr>
          <p:nvPr>
            <p:ph idx="1"/>
          </p:nvPr>
        </p:nvPicPr>
        <p:blipFill>
          <a:blip r:embed="rId2"/>
          <a:stretch>
            <a:fillRect/>
          </a:stretch>
        </p:blipFill>
        <p:spPr>
          <a:xfrm>
            <a:off x="228600" y="1762538"/>
            <a:ext cx="5867400" cy="4419897"/>
          </a:xfrm>
        </p:spPr>
      </p:pic>
      <p:pic>
        <p:nvPicPr>
          <p:cNvPr id="7" name="Picture 6">
            <a:extLst>
              <a:ext uri="{FF2B5EF4-FFF2-40B4-BE49-F238E27FC236}">
                <a16:creationId xmlns:a16="http://schemas.microsoft.com/office/drawing/2014/main" id="{AE7F015B-999A-42EE-B9B0-1321376BA39E}"/>
              </a:ext>
            </a:extLst>
          </p:cNvPr>
          <p:cNvPicPr>
            <a:picLocks noChangeAspect="1"/>
          </p:cNvPicPr>
          <p:nvPr/>
        </p:nvPicPr>
        <p:blipFill>
          <a:blip r:embed="rId3"/>
          <a:stretch>
            <a:fillRect/>
          </a:stretch>
        </p:blipFill>
        <p:spPr>
          <a:xfrm>
            <a:off x="6440557" y="1651379"/>
            <a:ext cx="5522843" cy="3914534"/>
          </a:xfrm>
          <a:prstGeom prst="rect">
            <a:avLst/>
          </a:prstGeom>
        </p:spPr>
      </p:pic>
      <p:sp>
        <p:nvSpPr>
          <p:cNvPr id="8" name="Title 1">
            <a:extLst>
              <a:ext uri="{FF2B5EF4-FFF2-40B4-BE49-F238E27FC236}">
                <a16:creationId xmlns:a16="http://schemas.microsoft.com/office/drawing/2014/main" id="{89C46198-90DF-48A1-B4D8-C91F673CB7F4}"/>
              </a:ext>
            </a:extLst>
          </p:cNvPr>
          <p:cNvSpPr txBox="1">
            <a:spLocks noGrp="1"/>
          </p:cNvSpPr>
          <p:nvPr>
            <p:ph type="title"/>
          </p:nvPr>
        </p:nvSpPr>
        <p:spPr>
          <a:xfrm>
            <a:off x="132522"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Non-Linear SVM : Example 2</a:t>
            </a:r>
            <a:endParaRPr lang="en-US" b="1" dirty="0"/>
          </a:p>
        </p:txBody>
      </p:sp>
      <p:sp>
        <p:nvSpPr>
          <p:cNvPr id="6" name="Rectangle 5">
            <a:extLst>
              <a:ext uri="{FF2B5EF4-FFF2-40B4-BE49-F238E27FC236}">
                <a16:creationId xmlns:a16="http://schemas.microsoft.com/office/drawing/2014/main" id="{024160BE-1A9D-49D9-B752-4FD0B2B6676C}"/>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89E8CA0-915B-46CF-B840-D71D75FE623C}"/>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9711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87B334-1168-4637-875E-28D2614720A4}"/>
              </a:ext>
            </a:extLst>
          </p:cNvPr>
          <p:cNvPicPr>
            <a:picLocks noGrp="1" noChangeAspect="1"/>
          </p:cNvPicPr>
          <p:nvPr>
            <p:ph idx="1"/>
          </p:nvPr>
        </p:nvPicPr>
        <p:blipFill>
          <a:blip r:embed="rId2"/>
          <a:stretch>
            <a:fillRect/>
          </a:stretch>
        </p:blipFill>
        <p:spPr>
          <a:xfrm>
            <a:off x="198783" y="1251327"/>
            <a:ext cx="5751779" cy="4667114"/>
          </a:xfrm>
        </p:spPr>
      </p:pic>
      <p:pic>
        <p:nvPicPr>
          <p:cNvPr id="7" name="Picture 6">
            <a:extLst>
              <a:ext uri="{FF2B5EF4-FFF2-40B4-BE49-F238E27FC236}">
                <a16:creationId xmlns:a16="http://schemas.microsoft.com/office/drawing/2014/main" id="{148BC3CC-12B9-441A-92D7-77866BE4004B}"/>
              </a:ext>
            </a:extLst>
          </p:cNvPr>
          <p:cNvPicPr>
            <a:picLocks noChangeAspect="1"/>
          </p:cNvPicPr>
          <p:nvPr/>
        </p:nvPicPr>
        <p:blipFill>
          <a:blip r:embed="rId3"/>
          <a:stretch>
            <a:fillRect/>
          </a:stretch>
        </p:blipFill>
        <p:spPr>
          <a:xfrm>
            <a:off x="6516342" y="1569493"/>
            <a:ext cx="5476875" cy="4138305"/>
          </a:xfrm>
          <a:prstGeom prst="rect">
            <a:avLst/>
          </a:prstGeom>
        </p:spPr>
      </p:pic>
      <p:sp>
        <p:nvSpPr>
          <p:cNvPr id="8" name="Title 1">
            <a:extLst>
              <a:ext uri="{FF2B5EF4-FFF2-40B4-BE49-F238E27FC236}">
                <a16:creationId xmlns:a16="http://schemas.microsoft.com/office/drawing/2014/main" id="{0D184A2F-74E3-4E59-965C-96EEA9A99DE4}"/>
              </a:ext>
            </a:extLst>
          </p:cNvPr>
          <p:cNvSpPr txBox="1">
            <a:spLocks noGrp="1"/>
          </p:cNvSpPr>
          <p:nvPr>
            <p:ph type="title"/>
          </p:nvPr>
        </p:nvSpPr>
        <p:spPr>
          <a:xfrm>
            <a:off x="0" y="-74235"/>
            <a:ext cx="10515600" cy="13255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Non-Linear SVM : Example 2</a:t>
            </a:r>
            <a:endParaRPr lang="en-US" b="1" dirty="0"/>
          </a:p>
        </p:txBody>
      </p:sp>
      <p:sp>
        <p:nvSpPr>
          <p:cNvPr id="6" name="Rectangle 5">
            <a:extLst>
              <a:ext uri="{FF2B5EF4-FFF2-40B4-BE49-F238E27FC236}">
                <a16:creationId xmlns:a16="http://schemas.microsoft.com/office/drawing/2014/main" id="{FAEB7CF2-9753-4F85-9E4D-57762D9C5A98}"/>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B7381185-57D5-401A-9447-F457901A6905}"/>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965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4AABCF-0B89-426B-89F1-F3EB7A3BE7E7}"/>
              </a:ext>
            </a:extLst>
          </p:cNvPr>
          <p:cNvPicPr>
            <a:picLocks noGrp="1" noChangeAspect="1"/>
          </p:cNvPicPr>
          <p:nvPr>
            <p:ph idx="1"/>
          </p:nvPr>
        </p:nvPicPr>
        <p:blipFill>
          <a:blip r:embed="rId2"/>
          <a:stretch>
            <a:fillRect/>
          </a:stretch>
        </p:blipFill>
        <p:spPr>
          <a:xfrm>
            <a:off x="304800" y="1870051"/>
            <a:ext cx="5782115" cy="3725531"/>
          </a:xfrm>
        </p:spPr>
      </p:pic>
      <p:pic>
        <p:nvPicPr>
          <p:cNvPr id="7" name="Picture 6">
            <a:extLst>
              <a:ext uri="{FF2B5EF4-FFF2-40B4-BE49-F238E27FC236}">
                <a16:creationId xmlns:a16="http://schemas.microsoft.com/office/drawing/2014/main" id="{F50D10F5-8F10-47D3-A479-70FF9EDE97CA}"/>
              </a:ext>
            </a:extLst>
          </p:cNvPr>
          <p:cNvPicPr>
            <a:picLocks noChangeAspect="1"/>
          </p:cNvPicPr>
          <p:nvPr/>
        </p:nvPicPr>
        <p:blipFill>
          <a:blip r:embed="rId3"/>
          <a:stretch>
            <a:fillRect/>
          </a:stretch>
        </p:blipFill>
        <p:spPr>
          <a:xfrm>
            <a:off x="6086915" y="1870051"/>
            <a:ext cx="5572125" cy="3557587"/>
          </a:xfrm>
          <a:prstGeom prst="rect">
            <a:avLst/>
          </a:prstGeom>
        </p:spPr>
      </p:pic>
      <p:sp>
        <p:nvSpPr>
          <p:cNvPr id="8" name="Title 1">
            <a:extLst>
              <a:ext uri="{FF2B5EF4-FFF2-40B4-BE49-F238E27FC236}">
                <a16:creationId xmlns:a16="http://schemas.microsoft.com/office/drawing/2014/main" id="{546A6E6C-42AB-408B-B8E7-4F5AE34A5D77}"/>
              </a:ext>
            </a:extLst>
          </p:cNvPr>
          <p:cNvSpPr txBox="1">
            <a:spLocks noGrp="1"/>
          </p:cNvSpPr>
          <p:nvPr>
            <p:ph type="title"/>
          </p:nvPr>
        </p:nvSpPr>
        <p:spPr>
          <a:xfrm>
            <a:off x="106017"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Non-Linear SVM : Example 2</a:t>
            </a:r>
            <a:endParaRPr lang="en-US" b="1" dirty="0"/>
          </a:p>
        </p:txBody>
      </p:sp>
      <p:sp>
        <p:nvSpPr>
          <p:cNvPr id="6" name="Rectangle 5">
            <a:extLst>
              <a:ext uri="{FF2B5EF4-FFF2-40B4-BE49-F238E27FC236}">
                <a16:creationId xmlns:a16="http://schemas.microsoft.com/office/drawing/2014/main" id="{13237E6B-0B4E-4FB7-9E61-D96E85236316}"/>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65FAF9C-514B-4334-95E5-A589426FAB54}"/>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2437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4954F6-2C26-437C-B8B4-3E6E2D0D72E8}"/>
              </a:ext>
            </a:extLst>
          </p:cNvPr>
          <p:cNvPicPr>
            <a:picLocks noGrp="1" noChangeAspect="1"/>
          </p:cNvPicPr>
          <p:nvPr>
            <p:ph idx="1"/>
          </p:nvPr>
        </p:nvPicPr>
        <p:blipFill>
          <a:blip r:embed="rId2"/>
          <a:stretch>
            <a:fillRect/>
          </a:stretch>
        </p:blipFill>
        <p:spPr>
          <a:xfrm>
            <a:off x="513522" y="1762539"/>
            <a:ext cx="5448300" cy="2617270"/>
          </a:xfrm>
        </p:spPr>
      </p:pic>
      <p:pic>
        <p:nvPicPr>
          <p:cNvPr id="7" name="Picture 6">
            <a:extLst>
              <a:ext uri="{FF2B5EF4-FFF2-40B4-BE49-F238E27FC236}">
                <a16:creationId xmlns:a16="http://schemas.microsoft.com/office/drawing/2014/main" id="{0F9E31D2-2C39-4000-8733-C8018FA3DA77}"/>
              </a:ext>
            </a:extLst>
          </p:cNvPr>
          <p:cNvPicPr>
            <a:picLocks noChangeAspect="1"/>
          </p:cNvPicPr>
          <p:nvPr/>
        </p:nvPicPr>
        <p:blipFill>
          <a:blip r:embed="rId3"/>
          <a:stretch>
            <a:fillRect/>
          </a:stretch>
        </p:blipFill>
        <p:spPr>
          <a:xfrm>
            <a:off x="6096000" y="1762538"/>
            <a:ext cx="5829300" cy="3587383"/>
          </a:xfrm>
          <a:prstGeom prst="rect">
            <a:avLst/>
          </a:prstGeom>
        </p:spPr>
      </p:pic>
      <p:sp>
        <p:nvSpPr>
          <p:cNvPr id="8" name="Title 1">
            <a:extLst>
              <a:ext uri="{FF2B5EF4-FFF2-40B4-BE49-F238E27FC236}">
                <a16:creationId xmlns:a16="http://schemas.microsoft.com/office/drawing/2014/main" id="{16300C61-5D48-4A29-9711-4BE664158FF8}"/>
              </a:ext>
            </a:extLst>
          </p:cNvPr>
          <p:cNvSpPr txBox="1">
            <a:spLocks noGrp="1"/>
          </p:cNvSpPr>
          <p:nvPr>
            <p:ph type="title"/>
          </p:nvPr>
        </p:nvSpPr>
        <p:spPr>
          <a:xfrm>
            <a:off x="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Non-Linear SVM : Example 2</a:t>
            </a:r>
            <a:endParaRPr lang="en-US" b="1" dirty="0"/>
          </a:p>
        </p:txBody>
      </p:sp>
      <p:sp>
        <p:nvSpPr>
          <p:cNvPr id="6" name="Rectangle 5">
            <a:extLst>
              <a:ext uri="{FF2B5EF4-FFF2-40B4-BE49-F238E27FC236}">
                <a16:creationId xmlns:a16="http://schemas.microsoft.com/office/drawing/2014/main" id="{352A7DB8-ABD2-4676-804A-70AE8B1AA7EA}"/>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2D478F73-9DBE-4EA8-956E-26D08D7C1900}"/>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459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91B67-F70C-4077-9F2A-76181353E046}"/>
              </a:ext>
            </a:extLst>
          </p:cNvPr>
          <p:cNvSpPr>
            <a:spLocks noGrp="1"/>
          </p:cNvSpPr>
          <p:nvPr>
            <p:ph type="title"/>
          </p:nvPr>
        </p:nvSpPr>
        <p:spPr>
          <a:xfrm>
            <a:off x="132522" y="139148"/>
            <a:ext cx="10515600" cy="1325563"/>
          </a:xfrm>
        </p:spPr>
        <p:txBody>
          <a:bodyPr/>
          <a:lstStyle/>
          <a:p>
            <a:r>
              <a:rPr lang="en-US" b="0" i="0" dirty="0">
                <a:solidFill>
                  <a:srgbClr val="610B38"/>
                </a:solidFill>
                <a:effectLst/>
                <a:latin typeface="erdana"/>
              </a:rPr>
              <a:t>Support Vector Machine </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56D3047E-F043-4C54-806A-4089C8698C57}"/>
              </a:ext>
            </a:extLst>
          </p:cNvPr>
          <p:cNvSpPr>
            <a:spLocks noGrp="1"/>
          </p:cNvSpPr>
          <p:nvPr>
            <p:ph idx="1"/>
          </p:nvPr>
        </p:nvSpPr>
        <p:spPr>
          <a:xfrm>
            <a:off x="364002" y="1418353"/>
            <a:ext cx="6808304" cy="4827702"/>
          </a:xfrm>
        </p:spPr>
        <p:txBody>
          <a:bodyPr>
            <a:normAutofit/>
          </a:bodyPr>
          <a:lstStyle/>
          <a:p>
            <a:pPr algn="just"/>
            <a:r>
              <a:rPr lang="en-GB" sz="2400" b="0" i="0" dirty="0">
                <a:solidFill>
                  <a:srgbClr val="000000"/>
                </a:solidFill>
                <a:effectLst/>
              </a:rPr>
              <a:t>It is Supervised Learning algorithms, which is used for Classification as well as Regression problems. </a:t>
            </a:r>
          </a:p>
          <a:p>
            <a:pPr algn="just"/>
            <a:r>
              <a:rPr lang="en-GB" sz="2400" b="0" i="0" dirty="0">
                <a:solidFill>
                  <a:srgbClr val="000000"/>
                </a:solidFill>
                <a:effectLst/>
              </a:rPr>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algn="just"/>
            <a:r>
              <a:rPr lang="en-GB" sz="2400" b="0" i="0" dirty="0">
                <a:solidFill>
                  <a:srgbClr val="000000"/>
                </a:solidFill>
                <a:effectLst/>
              </a:rPr>
              <a:t>SVM chooses the extreme points/vectors that help in creating the hyperplane. These extreme cases are called as support vectors, and hence algorithm is termed as Support Vector Machine. </a:t>
            </a:r>
          </a:p>
          <a:p>
            <a:pPr marL="0" indent="0">
              <a:buNone/>
            </a:pPr>
            <a:endParaRPr lang="en-US" dirty="0"/>
          </a:p>
        </p:txBody>
      </p:sp>
      <p:pic>
        <p:nvPicPr>
          <p:cNvPr id="6" name="Picture 5" descr="Diagram, schematic&#10;&#10;Description automatically generated">
            <a:extLst>
              <a:ext uri="{FF2B5EF4-FFF2-40B4-BE49-F238E27FC236}">
                <a16:creationId xmlns:a16="http://schemas.microsoft.com/office/drawing/2014/main" id="{A228068F-DAA9-4FB5-890E-1262A96CED45}"/>
              </a:ext>
            </a:extLst>
          </p:cNvPr>
          <p:cNvPicPr>
            <a:picLocks noChangeAspect="1"/>
          </p:cNvPicPr>
          <p:nvPr/>
        </p:nvPicPr>
        <p:blipFill rotWithShape="1">
          <a:blip r:embed="rId2">
            <a:extLst>
              <a:ext uri="{28A0092B-C50C-407E-A947-70E740481C1C}">
                <a14:useLocalDpi xmlns:a14="http://schemas.microsoft.com/office/drawing/2010/main" val="0"/>
              </a:ext>
            </a:extLst>
          </a:blip>
          <a:srcRect r="2570"/>
          <a:stretch/>
        </p:blipFill>
        <p:spPr>
          <a:xfrm>
            <a:off x="7427743" y="1690688"/>
            <a:ext cx="4287179" cy="4079003"/>
          </a:xfrm>
          <a:prstGeom prst="rect">
            <a:avLst/>
          </a:prstGeom>
        </p:spPr>
      </p:pic>
      <p:sp>
        <p:nvSpPr>
          <p:cNvPr id="8" name="Rectangle 7">
            <a:extLst>
              <a:ext uri="{FF2B5EF4-FFF2-40B4-BE49-F238E27FC236}">
                <a16:creationId xmlns:a16="http://schemas.microsoft.com/office/drawing/2014/main" id="{285AE5A1-FE70-4CE9-9AE9-2669345FBD90}"/>
              </a:ext>
            </a:extLst>
          </p:cNvPr>
          <p:cNvSpPr/>
          <p:nvPr/>
        </p:nvSpPr>
        <p:spPr>
          <a:xfrm>
            <a:off x="166468" y="158261"/>
            <a:ext cx="11859065" cy="6541477"/>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9" name="Straight Connector 8">
            <a:extLst>
              <a:ext uri="{FF2B5EF4-FFF2-40B4-BE49-F238E27FC236}">
                <a16:creationId xmlns:a16="http://schemas.microsoft.com/office/drawing/2014/main" id="{7D3201FC-2C50-434C-BF51-302048EE58E5}"/>
              </a:ext>
            </a:extLst>
          </p:cNvPr>
          <p:cNvCxnSpPr/>
          <p:nvPr/>
        </p:nvCxnSpPr>
        <p:spPr>
          <a:xfrm>
            <a:off x="166468" y="984176"/>
            <a:ext cx="11859065" cy="0"/>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634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68F193-43A5-4576-B5CA-BF6236F66E2D}"/>
              </a:ext>
            </a:extLst>
          </p:cNvPr>
          <p:cNvPicPr>
            <a:picLocks noGrp="1" noChangeAspect="1"/>
          </p:cNvPicPr>
          <p:nvPr>
            <p:ph idx="1"/>
          </p:nvPr>
        </p:nvPicPr>
        <p:blipFill>
          <a:blip r:embed="rId2"/>
          <a:stretch>
            <a:fillRect/>
          </a:stretch>
        </p:blipFill>
        <p:spPr>
          <a:xfrm>
            <a:off x="309563" y="1924335"/>
            <a:ext cx="5981699" cy="3350030"/>
          </a:xfrm>
        </p:spPr>
      </p:pic>
      <p:pic>
        <p:nvPicPr>
          <p:cNvPr id="7" name="Picture 6">
            <a:extLst>
              <a:ext uri="{FF2B5EF4-FFF2-40B4-BE49-F238E27FC236}">
                <a16:creationId xmlns:a16="http://schemas.microsoft.com/office/drawing/2014/main" id="{C901C952-E7FB-45C9-9248-173102110F50}"/>
              </a:ext>
            </a:extLst>
          </p:cNvPr>
          <p:cNvPicPr>
            <a:picLocks noChangeAspect="1"/>
          </p:cNvPicPr>
          <p:nvPr/>
        </p:nvPicPr>
        <p:blipFill>
          <a:blip r:embed="rId3"/>
          <a:stretch>
            <a:fillRect/>
          </a:stretch>
        </p:blipFill>
        <p:spPr>
          <a:xfrm>
            <a:off x="5954367" y="1762540"/>
            <a:ext cx="5981700" cy="3983168"/>
          </a:xfrm>
          <a:prstGeom prst="rect">
            <a:avLst/>
          </a:prstGeom>
        </p:spPr>
      </p:pic>
      <p:sp>
        <p:nvSpPr>
          <p:cNvPr id="8" name="Title 1">
            <a:extLst>
              <a:ext uri="{FF2B5EF4-FFF2-40B4-BE49-F238E27FC236}">
                <a16:creationId xmlns:a16="http://schemas.microsoft.com/office/drawing/2014/main" id="{75C3874B-5320-4EAB-BCF3-E9FFC6D3AD99}"/>
              </a:ext>
            </a:extLst>
          </p:cNvPr>
          <p:cNvSpPr txBox="1">
            <a:spLocks noGrp="1"/>
          </p:cNvSpPr>
          <p:nvPr>
            <p:ph type="title"/>
          </p:nvPr>
        </p:nvSpPr>
        <p:spPr>
          <a:xfrm>
            <a:off x="106017" y="2615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Non-Linear SVM : Example 2</a:t>
            </a:r>
            <a:endParaRPr lang="en-US" b="1" dirty="0"/>
          </a:p>
        </p:txBody>
      </p:sp>
      <p:sp>
        <p:nvSpPr>
          <p:cNvPr id="6" name="Rectangle 5">
            <a:extLst>
              <a:ext uri="{FF2B5EF4-FFF2-40B4-BE49-F238E27FC236}">
                <a16:creationId xmlns:a16="http://schemas.microsoft.com/office/drawing/2014/main" id="{3516CFDD-3013-4EA0-BD64-85E5D0E04CA6}"/>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2323F59-F664-4C27-86BD-D4AFA6D98FA3}"/>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039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FD6A-5CD5-4D68-A66C-4C67D4ACB65B}"/>
              </a:ext>
            </a:extLst>
          </p:cNvPr>
          <p:cNvSpPr>
            <a:spLocks noGrp="1"/>
          </p:cNvSpPr>
          <p:nvPr>
            <p:ph type="title"/>
          </p:nvPr>
        </p:nvSpPr>
        <p:spPr>
          <a:xfrm>
            <a:off x="106017" y="0"/>
            <a:ext cx="10515600" cy="1325563"/>
          </a:xfrm>
        </p:spPr>
        <p:txBody>
          <a:bodyPr/>
          <a:lstStyle/>
          <a:p>
            <a:r>
              <a:rPr lang="en-GB" b="1" dirty="0"/>
              <a:t>Non-Linear SVM : Example 3 </a:t>
            </a:r>
            <a:endParaRPr lang="en-US" b="1" dirty="0"/>
          </a:p>
        </p:txBody>
      </p:sp>
      <p:pic>
        <p:nvPicPr>
          <p:cNvPr id="5" name="Content Placeholder 4" descr="Text, letter&#10;&#10;Description automatically generated">
            <a:extLst>
              <a:ext uri="{FF2B5EF4-FFF2-40B4-BE49-F238E27FC236}">
                <a16:creationId xmlns:a16="http://schemas.microsoft.com/office/drawing/2014/main" id="{084EE2B5-EF37-471A-A541-51EA9B05AF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868557"/>
            <a:ext cx="6546574" cy="2781460"/>
          </a:xfrm>
        </p:spPr>
      </p:pic>
      <p:pic>
        <p:nvPicPr>
          <p:cNvPr id="6" name="Picture 5">
            <a:extLst>
              <a:ext uri="{FF2B5EF4-FFF2-40B4-BE49-F238E27FC236}">
                <a16:creationId xmlns:a16="http://schemas.microsoft.com/office/drawing/2014/main" id="{604E6134-BFC6-4748-A31C-67C7660DB1BE}"/>
              </a:ext>
            </a:extLst>
          </p:cNvPr>
          <p:cNvPicPr>
            <a:picLocks noChangeAspect="1"/>
          </p:cNvPicPr>
          <p:nvPr/>
        </p:nvPicPr>
        <p:blipFill>
          <a:blip r:embed="rId3"/>
          <a:stretch>
            <a:fillRect/>
          </a:stretch>
        </p:blipFill>
        <p:spPr>
          <a:xfrm>
            <a:off x="6331889" y="1465862"/>
            <a:ext cx="5256908" cy="4310246"/>
          </a:xfrm>
          <a:prstGeom prst="rect">
            <a:avLst/>
          </a:prstGeom>
        </p:spPr>
      </p:pic>
      <p:sp>
        <p:nvSpPr>
          <p:cNvPr id="7" name="Rectangle 6">
            <a:extLst>
              <a:ext uri="{FF2B5EF4-FFF2-40B4-BE49-F238E27FC236}">
                <a16:creationId xmlns:a16="http://schemas.microsoft.com/office/drawing/2014/main" id="{839E1705-ECF2-41B2-BADC-ABB8875EA017}"/>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D654EDA6-B063-46EF-8F72-243FC61B5592}"/>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493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CF567-B5B1-4226-93EE-518C19632F2C}"/>
              </a:ext>
            </a:extLst>
          </p:cNvPr>
          <p:cNvSpPr>
            <a:spLocks noGrp="1"/>
          </p:cNvSpPr>
          <p:nvPr>
            <p:ph type="title"/>
          </p:nvPr>
        </p:nvSpPr>
        <p:spPr>
          <a:xfrm>
            <a:off x="106017" y="-13252"/>
            <a:ext cx="10515600" cy="1325563"/>
          </a:xfrm>
        </p:spPr>
        <p:txBody>
          <a:bodyPr/>
          <a:lstStyle/>
          <a:p>
            <a:r>
              <a:rPr lang="en-GB" b="1" dirty="0"/>
              <a:t>Example</a:t>
            </a:r>
            <a:endParaRPr lang="en-US" b="1" dirty="0"/>
          </a:p>
        </p:txBody>
      </p:sp>
      <p:pic>
        <p:nvPicPr>
          <p:cNvPr id="5" name="Content Placeholder 4" descr="Text&#10;&#10;Description automatically generated">
            <a:extLst>
              <a:ext uri="{FF2B5EF4-FFF2-40B4-BE49-F238E27FC236}">
                <a16:creationId xmlns:a16="http://schemas.microsoft.com/office/drawing/2014/main" id="{569FAB42-C86E-45F5-9185-1282B7A239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009" y="1391478"/>
            <a:ext cx="9316277" cy="4319792"/>
          </a:xfrm>
        </p:spPr>
      </p:pic>
      <p:sp>
        <p:nvSpPr>
          <p:cNvPr id="4" name="Rectangle 3">
            <a:extLst>
              <a:ext uri="{FF2B5EF4-FFF2-40B4-BE49-F238E27FC236}">
                <a16:creationId xmlns:a16="http://schemas.microsoft.com/office/drawing/2014/main" id="{EDF5E663-4E72-40F7-AB36-4C2138C120A1}"/>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FCE5FDF0-BF50-41A5-9A77-A999014FB45B}"/>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02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5596-1404-4C3A-B71D-10C9FD939941}"/>
              </a:ext>
            </a:extLst>
          </p:cNvPr>
          <p:cNvSpPr>
            <a:spLocks noGrp="1"/>
          </p:cNvSpPr>
          <p:nvPr>
            <p:ph type="title"/>
          </p:nvPr>
        </p:nvSpPr>
        <p:spPr>
          <a:xfrm>
            <a:off x="53009" y="0"/>
            <a:ext cx="10515600" cy="1325563"/>
          </a:xfrm>
        </p:spPr>
        <p:txBody>
          <a:bodyPr/>
          <a:lstStyle/>
          <a:p>
            <a:r>
              <a:rPr lang="en-GB" b="1" dirty="0"/>
              <a:t>Example</a:t>
            </a:r>
            <a:endParaRPr lang="en-US" b="1" dirty="0"/>
          </a:p>
        </p:txBody>
      </p:sp>
      <p:pic>
        <p:nvPicPr>
          <p:cNvPr id="5" name="Content Placeholder 4" descr="Text, letter&#10;&#10;Description automatically generated">
            <a:extLst>
              <a:ext uri="{FF2B5EF4-FFF2-40B4-BE49-F238E27FC236}">
                <a16:creationId xmlns:a16="http://schemas.microsoft.com/office/drawing/2014/main" id="{1F3FC10A-65D2-44D5-8F7D-9C518B1E65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7496" y="1630017"/>
            <a:ext cx="9303026" cy="4181279"/>
          </a:xfrm>
        </p:spPr>
      </p:pic>
      <p:sp>
        <p:nvSpPr>
          <p:cNvPr id="4" name="Rectangle 3">
            <a:extLst>
              <a:ext uri="{FF2B5EF4-FFF2-40B4-BE49-F238E27FC236}">
                <a16:creationId xmlns:a16="http://schemas.microsoft.com/office/drawing/2014/main" id="{511DE15E-C7E3-4137-BC8E-AF08CBBA9AB6}"/>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B7989967-3A31-45E0-80D5-33E8FB333145}"/>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0130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159E3-07D9-49E4-B9FF-FCDA14764725}"/>
              </a:ext>
            </a:extLst>
          </p:cNvPr>
          <p:cNvSpPr>
            <a:spLocks noGrp="1"/>
          </p:cNvSpPr>
          <p:nvPr>
            <p:ph type="title"/>
          </p:nvPr>
        </p:nvSpPr>
        <p:spPr>
          <a:xfrm>
            <a:off x="132522" y="-48453"/>
            <a:ext cx="10515600" cy="1325563"/>
          </a:xfrm>
        </p:spPr>
        <p:txBody>
          <a:bodyPr/>
          <a:lstStyle/>
          <a:p>
            <a:r>
              <a:rPr lang="en-GB" b="1" dirty="0"/>
              <a:t>Example</a:t>
            </a:r>
            <a:endParaRPr lang="en-US" b="1" dirty="0"/>
          </a:p>
        </p:txBody>
      </p:sp>
      <p:pic>
        <p:nvPicPr>
          <p:cNvPr id="5" name="Content Placeholder 4" descr="Chart, scatter chart&#10;&#10;Description automatically generated">
            <a:extLst>
              <a:ext uri="{FF2B5EF4-FFF2-40B4-BE49-F238E27FC236}">
                <a16:creationId xmlns:a16="http://schemas.microsoft.com/office/drawing/2014/main" id="{B703008A-BA56-400E-ACBC-C8ACA3BE1B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7521" y="1829291"/>
            <a:ext cx="6496957" cy="4344006"/>
          </a:xfrm>
        </p:spPr>
      </p:pic>
      <p:sp>
        <p:nvSpPr>
          <p:cNvPr id="4" name="Rectangle 3">
            <a:extLst>
              <a:ext uri="{FF2B5EF4-FFF2-40B4-BE49-F238E27FC236}">
                <a16:creationId xmlns:a16="http://schemas.microsoft.com/office/drawing/2014/main" id="{FCD3382A-A023-4E74-A88C-CDAD8ACF8E67}"/>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712FE7AC-21C2-4BD7-AB10-1082608B5F47}"/>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931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798E-315A-4650-AEBC-8DBDA982EC0C}"/>
              </a:ext>
            </a:extLst>
          </p:cNvPr>
          <p:cNvSpPr>
            <a:spLocks noGrp="1"/>
          </p:cNvSpPr>
          <p:nvPr>
            <p:ph type="title"/>
          </p:nvPr>
        </p:nvSpPr>
        <p:spPr>
          <a:xfrm>
            <a:off x="250052" y="0"/>
            <a:ext cx="10515600" cy="1325563"/>
          </a:xfrm>
        </p:spPr>
        <p:txBody>
          <a:bodyPr/>
          <a:lstStyle/>
          <a:p>
            <a:r>
              <a:rPr lang="en-GB" b="1" dirty="0"/>
              <a:t>Example</a:t>
            </a:r>
            <a:endParaRPr lang="en-US" b="1" dirty="0"/>
          </a:p>
        </p:txBody>
      </p:sp>
      <p:pic>
        <p:nvPicPr>
          <p:cNvPr id="5" name="Content Placeholder 4" descr="Text&#10;&#10;Description automatically generated">
            <a:extLst>
              <a:ext uri="{FF2B5EF4-FFF2-40B4-BE49-F238E27FC236}">
                <a16:creationId xmlns:a16="http://schemas.microsoft.com/office/drawing/2014/main" id="{64E315B6-4852-42E7-9240-1E14C7692BB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579"/>
          <a:stretch/>
        </p:blipFill>
        <p:spPr>
          <a:xfrm>
            <a:off x="250052" y="1455066"/>
            <a:ext cx="6110991" cy="2441074"/>
          </a:xfrm>
        </p:spPr>
      </p:pic>
      <p:pic>
        <p:nvPicPr>
          <p:cNvPr id="8" name="Picture 7">
            <a:extLst>
              <a:ext uri="{FF2B5EF4-FFF2-40B4-BE49-F238E27FC236}">
                <a16:creationId xmlns:a16="http://schemas.microsoft.com/office/drawing/2014/main" id="{D0F76A83-E49D-4438-961B-790DEAA698D3}"/>
              </a:ext>
            </a:extLst>
          </p:cNvPr>
          <p:cNvPicPr>
            <a:picLocks noChangeAspect="1"/>
          </p:cNvPicPr>
          <p:nvPr/>
        </p:nvPicPr>
        <p:blipFill>
          <a:blip r:embed="rId3"/>
          <a:stretch>
            <a:fillRect/>
          </a:stretch>
        </p:blipFill>
        <p:spPr>
          <a:xfrm>
            <a:off x="5049079" y="3309730"/>
            <a:ext cx="6997148" cy="3334801"/>
          </a:xfrm>
          <a:prstGeom prst="rect">
            <a:avLst/>
          </a:prstGeom>
        </p:spPr>
      </p:pic>
      <p:sp>
        <p:nvSpPr>
          <p:cNvPr id="6" name="Rectangle 5">
            <a:extLst>
              <a:ext uri="{FF2B5EF4-FFF2-40B4-BE49-F238E27FC236}">
                <a16:creationId xmlns:a16="http://schemas.microsoft.com/office/drawing/2014/main" id="{A5DA4F0F-41FD-49D6-A498-7151E353E1F0}"/>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BB334E5-84D6-4BCA-975B-B37816651861}"/>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5705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CBE7-E492-4D34-B843-7475C6AB516B}"/>
              </a:ext>
            </a:extLst>
          </p:cNvPr>
          <p:cNvSpPr>
            <a:spLocks noGrp="1"/>
          </p:cNvSpPr>
          <p:nvPr>
            <p:ph type="title"/>
          </p:nvPr>
        </p:nvSpPr>
        <p:spPr>
          <a:xfrm>
            <a:off x="132522" y="-219178"/>
            <a:ext cx="10515600" cy="1325563"/>
          </a:xfrm>
        </p:spPr>
        <p:txBody>
          <a:bodyPr/>
          <a:lstStyle/>
          <a:p>
            <a:r>
              <a:rPr lang="en-GB" b="1" dirty="0"/>
              <a:t>Example</a:t>
            </a:r>
            <a:endParaRPr lang="en-US" b="1" dirty="0"/>
          </a:p>
        </p:txBody>
      </p:sp>
      <p:pic>
        <p:nvPicPr>
          <p:cNvPr id="5" name="Content Placeholder 4" descr="Text&#10;&#10;Description automatically generated">
            <a:extLst>
              <a:ext uri="{FF2B5EF4-FFF2-40B4-BE49-F238E27FC236}">
                <a16:creationId xmlns:a16="http://schemas.microsoft.com/office/drawing/2014/main" id="{B41B4B70-7103-40A0-945A-0304250812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59" y="2597427"/>
            <a:ext cx="7047914" cy="3457914"/>
          </a:xfrm>
        </p:spPr>
      </p:pic>
      <p:pic>
        <p:nvPicPr>
          <p:cNvPr id="6" name="Picture 5">
            <a:extLst>
              <a:ext uri="{FF2B5EF4-FFF2-40B4-BE49-F238E27FC236}">
                <a16:creationId xmlns:a16="http://schemas.microsoft.com/office/drawing/2014/main" id="{EBEEDE89-E060-4468-A42A-E27985892417}"/>
              </a:ext>
            </a:extLst>
          </p:cNvPr>
          <p:cNvPicPr>
            <a:picLocks noChangeAspect="1"/>
          </p:cNvPicPr>
          <p:nvPr/>
        </p:nvPicPr>
        <p:blipFill>
          <a:blip r:embed="rId3"/>
          <a:stretch>
            <a:fillRect/>
          </a:stretch>
        </p:blipFill>
        <p:spPr>
          <a:xfrm>
            <a:off x="6313743" y="501346"/>
            <a:ext cx="5073748" cy="3679002"/>
          </a:xfrm>
          <a:prstGeom prst="rect">
            <a:avLst/>
          </a:prstGeom>
        </p:spPr>
      </p:pic>
      <p:sp>
        <p:nvSpPr>
          <p:cNvPr id="7" name="Rectangle 6">
            <a:extLst>
              <a:ext uri="{FF2B5EF4-FFF2-40B4-BE49-F238E27FC236}">
                <a16:creationId xmlns:a16="http://schemas.microsoft.com/office/drawing/2014/main" id="{443CC174-FF7F-4076-B5A5-4FBA60C81586}"/>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47F6C72-163A-448B-B242-B4B0CB90B711}"/>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391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537E4-9DB4-41F4-9D38-27F362B74F61}"/>
              </a:ext>
            </a:extLst>
          </p:cNvPr>
          <p:cNvSpPr>
            <a:spLocks noGrp="1"/>
          </p:cNvSpPr>
          <p:nvPr>
            <p:ph type="title"/>
          </p:nvPr>
        </p:nvSpPr>
        <p:spPr>
          <a:xfrm>
            <a:off x="132521" y="191120"/>
            <a:ext cx="3419061" cy="643767"/>
          </a:xfrm>
        </p:spPr>
        <p:txBody>
          <a:bodyPr>
            <a:normAutofit fontScale="90000"/>
          </a:bodyPr>
          <a:lstStyle/>
          <a:p>
            <a:r>
              <a:rPr lang="en-GB" b="1" dirty="0"/>
              <a:t>Exercise</a:t>
            </a:r>
            <a:endParaRPr lang="en-US" b="1" dirty="0"/>
          </a:p>
        </p:txBody>
      </p:sp>
      <p:pic>
        <p:nvPicPr>
          <p:cNvPr id="5" name="Content Placeholder 4">
            <a:extLst>
              <a:ext uri="{FF2B5EF4-FFF2-40B4-BE49-F238E27FC236}">
                <a16:creationId xmlns:a16="http://schemas.microsoft.com/office/drawing/2014/main" id="{80C67174-C723-48D4-995A-2A666BCFD99E}"/>
              </a:ext>
            </a:extLst>
          </p:cNvPr>
          <p:cNvPicPr>
            <a:picLocks noGrp="1" noChangeAspect="1"/>
          </p:cNvPicPr>
          <p:nvPr>
            <p:ph idx="1"/>
          </p:nvPr>
        </p:nvPicPr>
        <p:blipFill>
          <a:blip r:embed="rId2"/>
          <a:stretch>
            <a:fillRect/>
          </a:stretch>
        </p:blipFill>
        <p:spPr>
          <a:xfrm>
            <a:off x="2398643" y="4174435"/>
            <a:ext cx="7169427" cy="2310441"/>
          </a:xfrm>
        </p:spPr>
      </p:pic>
      <p:pic>
        <p:nvPicPr>
          <p:cNvPr id="7" name="Picture 6">
            <a:extLst>
              <a:ext uri="{FF2B5EF4-FFF2-40B4-BE49-F238E27FC236}">
                <a16:creationId xmlns:a16="http://schemas.microsoft.com/office/drawing/2014/main" id="{14304334-2F17-41EB-9218-071FE05A8676}"/>
              </a:ext>
            </a:extLst>
          </p:cNvPr>
          <p:cNvPicPr>
            <a:picLocks noChangeAspect="1"/>
          </p:cNvPicPr>
          <p:nvPr/>
        </p:nvPicPr>
        <p:blipFill>
          <a:blip r:embed="rId3"/>
          <a:stretch>
            <a:fillRect/>
          </a:stretch>
        </p:blipFill>
        <p:spPr>
          <a:xfrm>
            <a:off x="2398643" y="1690688"/>
            <a:ext cx="6983896" cy="2616169"/>
          </a:xfrm>
          <a:prstGeom prst="rect">
            <a:avLst/>
          </a:prstGeom>
        </p:spPr>
      </p:pic>
      <p:sp>
        <p:nvSpPr>
          <p:cNvPr id="6" name="Rectangle 5">
            <a:extLst>
              <a:ext uri="{FF2B5EF4-FFF2-40B4-BE49-F238E27FC236}">
                <a16:creationId xmlns:a16="http://schemas.microsoft.com/office/drawing/2014/main" id="{8B8E12C0-A2FD-474E-8EE6-A4694F5DE50E}"/>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30C1919-B976-41E7-A1F1-B884EA3DC3E5}"/>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718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8370A-1E3F-45D8-B93B-09CCFA0FEEFF}"/>
              </a:ext>
            </a:extLst>
          </p:cNvPr>
          <p:cNvSpPr>
            <a:spLocks noGrp="1"/>
          </p:cNvSpPr>
          <p:nvPr>
            <p:ph type="title"/>
          </p:nvPr>
        </p:nvSpPr>
        <p:spPr>
          <a:xfrm>
            <a:off x="132522" y="0"/>
            <a:ext cx="10515600" cy="1325563"/>
          </a:xfrm>
        </p:spPr>
        <p:txBody>
          <a:bodyPr/>
          <a:lstStyle/>
          <a:p>
            <a:r>
              <a:rPr lang="en-GB" dirty="0"/>
              <a:t>Exercise</a:t>
            </a:r>
            <a:endParaRPr lang="en-US" dirty="0"/>
          </a:p>
        </p:txBody>
      </p:sp>
      <p:pic>
        <p:nvPicPr>
          <p:cNvPr id="5" name="Content Placeholder 4">
            <a:extLst>
              <a:ext uri="{FF2B5EF4-FFF2-40B4-BE49-F238E27FC236}">
                <a16:creationId xmlns:a16="http://schemas.microsoft.com/office/drawing/2014/main" id="{43EA7973-ABF6-4E9C-AEAA-42774E9F9B8F}"/>
              </a:ext>
            </a:extLst>
          </p:cNvPr>
          <p:cNvPicPr>
            <a:picLocks noGrp="1" noChangeAspect="1"/>
          </p:cNvPicPr>
          <p:nvPr>
            <p:ph idx="1"/>
          </p:nvPr>
        </p:nvPicPr>
        <p:blipFill>
          <a:blip r:embed="rId2"/>
          <a:stretch>
            <a:fillRect/>
          </a:stretch>
        </p:blipFill>
        <p:spPr>
          <a:xfrm>
            <a:off x="704411" y="1819274"/>
            <a:ext cx="5391589" cy="2302560"/>
          </a:xfrm>
        </p:spPr>
      </p:pic>
      <p:pic>
        <p:nvPicPr>
          <p:cNvPr id="7" name="Picture 6">
            <a:extLst>
              <a:ext uri="{FF2B5EF4-FFF2-40B4-BE49-F238E27FC236}">
                <a16:creationId xmlns:a16="http://schemas.microsoft.com/office/drawing/2014/main" id="{5F52FB91-79E9-4E82-A108-15FDB8013E77}"/>
              </a:ext>
            </a:extLst>
          </p:cNvPr>
          <p:cNvPicPr>
            <a:picLocks noChangeAspect="1"/>
          </p:cNvPicPr>
          <p:nvPr/>
        </p:nvPicPr>
        <p:blipFill>
          <a:blip r:embed="rId3"/>
          <a:stretch>
            <a:fillRect/>
          </a:stretch>
        </p:blipFill>
        <p:spPr>
          <a:xfrm>
            <a:off x="6210300" y="1533378"/>
            <a:ext cx="5761306" cy="4206240"/>
          </a:xfrm>
          <a:prstGeom prst="rect">
            <a:avLst/>
          </a:prstGeom>
        </p:spPr>
      </p:pic>
      <p:sp>
        <p:nvSpPr>
          <p:cNvPr id="6" name="Rectangle 5">
            <a:extLst>
              <a:ext uri="{FF2B5EF4-FFF2-40B4-BE49-F238E27FC236}">
                <a16:creationId xmlns:a16="http://schemas.microsoft.com/office/drawing/2014/main" id="{0F8A0C0F-CBA5-4868-B39E-B38647D06B48}"/>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7A4AF50-B105-46C3-AFF2-85DEEAAF3969}"/>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7579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5D02-9805-4AAC-B70C-8CA7F5E9568F}"/>
              </a:ext>
            </a:extLst>
          </p:cNvPr>
          <p:cNvSpPr>
            <a:spLocks noGrp="1"/>
          </p:cNvSpPr>
          <p:nvPr>
            <p:ph type="title"/>
          </p:nvPr>
        </p:nvSpPr>
        <p:spPr>
          <a:xfrm>
            <a:off x="132522" y="93457"/>
            <a:ext cx="11714921" cy="1325563"/>
          </a:xfrm>
        </p:spPr>
        <p:txBody>
          <a:bodyPr>
            <a:normAutofit fontScale="90000"/>
          </a:bodyPr>
          <a:lstStyle/>
          <a:p>
            <a:r>
              <a:rPr lang="en-GB" b="0" i="0" dirty="0">
                <a:solidFill>
                  <a:srgbClr val="610B4B"/>
                </a:solidFill>
                <a:effectLst/>
                <a:latin typeface="erdana"/>
              </a:rPr>
              <a:t>Hyperplane and Support Vectors in the SVM algorithm:</a:t>
            </a:r>
            <a:br>
              <a:rPr lang="en-GB"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71FDD1CE-9FE9-4D4D-B8EF-3F24DA809FAA}"/>
              </a:ext>
            </a:extLst>
          </p:cNvPr>
          <p:cNvSpPr>
            <a:spLocks noGrp="1"/>
          </p:cNvSpPr>
          <p:nvPr>
            <p:ph idx="1"/>
          </p:nvPr>
        </p:nvSpPr>
        <p:spPr>
          <a:xfrm>
            <a:off x="838200" y="1467816"/>
            <a:ext cx="10515600" cy="4351338"/>
          </a:xfrm>
        </p:spPr>
        <p:txBody>
          <a:bodyPr>
            <a:normAutofit fontScale="92500"/>
          </a:bodyPr>
          <a:lstStyle/>
          <a:p>
            <a:pPr algn="just"/>
            <a:r>
              <a:rPr lang="en-GB" sz="2400" b="1" i="0" dirty="0">
                <a:solidFill>
                  <a:srgbClr val="000000"/>
                </a:solidFill>
                <a:effectLst/>
              </a:rPr>
              <a:t>Hyperplane:</a:t>
            </a:r>
            <a:r>
              <a:rPr lang="en-GB" sz="2400" b="0" i="0" dirty="0">
                <a:solidFill>
                  <a:srgbClr val="000000"/>
                </a:solidFill>
                <a:effectLst/>
              </a:rPr>
              <a:t> There can be multiple lines/decision boundaries to segregate the classes in n-dimensional space, but we need to find out the best decision boundary that helps to classify the data points. This best boundary is known as the hyperplane of SVM.</a:t>
            </a:r>
          </a:p>
          <a:p>
            <a:pPr algn="just"/>
            <a:r>
              <a:rPr lang="en-GB" sz="2400" b="0" i="0" dirty="0">
                <a:solidFill>
                  <a:srgbClr val="000000"/>
                </a:solidFill>
                <a:effectLst/>
              </a:rPr>
              <a:t>The dimensions of the hyperplane depend on the features present in the dataset, which means if there are 2 features (as shown in image), then hyperplane will be a straight line. And if there are 3 features, then hyperplane will be a 2-dimension plane.</a:t>
            </a:r>
          </a:p>
          <a:p>
            <a:pPr algn="just"/>
            <a:r>
              <a:rPr lang="en-GB" sz="2400" b="1" i="0" dirty="0">
                <a:solidFill>
                  <a:srgbClr val="000000"/>
                </a:solidFill>
                <a:effectLst/>
              </a:rPr>
              <a:t>Goal: </a:t>
            </a:r>
            <a:r>
              <a:rPr lang="en-GB" sz="2400" dirty="0">
                <a:solidFill>
                  <a:srgbClr val="000000"/>
                </a:solidFill>
              </a:rPr>
              <a:t>A</a:t>
            </a:r>
            <a:r>
              <a:rPr lang="en-GB" sz="2400" b="0" i="0" dirty="0">
                <a:solidFill>
                  <a:srgbClr val="000000"/>
                </a:solidFill>
                <a:effectLst/>
              </a:rPr>
              <a:t>lways create a hyperplane that has a maximum margin, which means the maximum distance between the data points.</a:t>
            </a:r>
          </a:p>
          <a:p>
            <a:pPr algn="just"/>
            <a:r>
              <a:rPr lang="en-GB" sz="2400" b="1" i="0" dirty="0">
                <a:solidFill>
                  <a:srgbClr val="000000"/>
                </a:solidFill>
                <a:effectLst/>
              </a:rPr>
              <a:t>Support Vectors:</a:t>
            </a:r>
            <a:endParaRPr lang="en-GB" sz="2400" b="0" i="0" dirty="0">
              <a:solidFill>
                <a:srgbClr val="000000"/>
              </a:solidFill>
              <a:effectLst/>
            </a:endParaRPr>
          </a:p>
          <a:p>
            <a:pPr algn="just"/>
            <a:r>
              <a:rPr lang="en-GB" sz="2400" b="0" i="0" dirty="0">
                <a:solidFill>
                  <a:srgbClr val="000000"/>
                </a:solidFill>
                <a:effectLst/>
              </a:rPr>
              <a:t>The data points or vectors that are the closest to the hyperplane and which affect the position of the hyperplane are termed as Support Vector. Since these vectors support the hyperplane, hence called a Support vector.</a:t>
            </a:r>
          </a:p>
          <a:p>
            <a:pPr algn="just"/>
            <a:endParaRPr lang="en-US" dirty="0"/>
          </a:p>
        </p:txBody>
      </p:sp>
      <p:sp>
        <p:nvSpPr>
          <p:cNvPr id="4" name="Rectangle 3">
            <a:extLst>
              <a:ext uri="{FF2B5EF4-FFF2-40B4-BE49-F238E27FC236}">
                <a16:creationId xmlns:a16="http://schemas.microsoft.com/office/drawing/2014/main" id="{C08F0DAE-2580-49BD-B4FB-6E5A17F02508}"/>
              </a:ext>
            </a:extLst>
          </p:cNvPr>
          <p:cNvSpPr/>
          <p:nvPr/>
        </p:nvSpPr>
        <p:spPr>
          <a:xfrm>
            <a:off x="106017" y="159026"/>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680409FC-5A6B-494B-8661-41C1A68ED0F5}"/>
              </a:ext>
            </a:extLst>
          </p:cNvPr>
          <p:cNvCxnSpPr/>
          <p:nvPr/>
        </p:nvCxnSpPr>
        <p:spPr>
          <a:xfrm>
            <a:off x="106017" y="980660"/>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40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A6BD8557-86E0-4501-BE08-AD7D82C11D31}"/>
              </a:ext>
            </a:extLst>
          </p:cNvPr>
          <p:cNvPicPr>
            <a:picLocks noChangeAspect="1"/>
          </p:cNvPicPr>
          <p:nvPr/>
        </p:nvPicPr>
        <p:blipFill rotWithShape="1">
          <a:blip r:embed="rId2">
            <a:extLst>
              <a:ext uri="{28A0092B-C50C-407E-A947-70E740481C1C}">
                <a14:useLocalDpi xmlns:a14="http://schemas.microsoft.com/office/drawing/2010/main" val="0"/>
              </a:ext>
            </a:extLst>
          </a:blip>
          <a:srcRect l="9504" r="4" b="15925"/>
          <a:stretch/>
        </p:blipFill>
        <p:spPr>
          <a:xfrm>
            <a:off x="2817006" y="2958847"/>
            <a:ext cx="2890634" cy="2599128"/>
          </a:xfrm>
          <a:custGeom>
            <a:avLst/>
            <a:gdLst/>
            <a:ahLst/>
            <a:cxnLst/>
            <a:rect l="l" t="t" r="r" b="b"/>
            <a:pathLst>
              <a:path w="4979304" h="3364992">
                <a:moveTo>
                  <a:pt x="0" y="0"/>
                </a:moveTo>
                <a:lnTo>
                  <a:pt x="4211250" y="0"/>
                </a:lnTo>
                <a:lnTo>
                  <a:pt x="4309461" y="192282"/>
                </a:lnTo>
                <a:cubicBezTo>
                  <a:pt x="4697535" y="1033269"/>
                  <a:pt x="4937593" y="2032690"/>
                  <a:pt x="4974907" y="3110424"/>
                </a:cubicBezTo>
                <a:lnTo>
                  <a:pt x="4979304" y="3364992"/>
                </a:lnTo>
                <a:lnTo>
                  <a:pt x="800592" y="3364992"/>
                </a:lnTo>
                <a:lnTo>
                  <a:pt x="797493" y="3185579"/>
                </a:lnTo>
                <a:cubicBezTo>
                  <a:pt x="756786" y="2009870"/>
                  <a:pt x="474799" y="927359"/>
                  <a:pt x="22579" y="42066"/>
                </a:cubicBezTo>
                <a:close/>
              </a:path>
            </a:pathLst>
          </a:custGeom>
        </p:spPr>
      </p:pic>
      <p:pic>
        <p:nvPicPr>
          <p:cNvPr id="29" name="Picture 28">
            <a:extLst>
              <a:ext uri="{FF2B5EF4-FFF2-40B4-BE49-F238E27FC236}">
                <a16:creationId xmlns:a16="http://schemas.microsoft.com/office/drawing/2014/main" id="{11242625-21BD-4EAE-A28C-B6D5CB2337F2}"/>
              </a:ext>
            </a:extLst>
          </p:cNvPr>
          <p:cNvPicPr>
            <a:picLocks noChangeAspect="1"/>
          </p:cNvPicPr>
          <p:nvPr/>
        </p:nvPicPr>
        <p:blipFill rotWithShape="1">
          <a:blip r:embed="rId3">
            <a:extLst>
              <a:ext uri="{28A0092B-C50C-407E-A947-70E740481C1C}">
                <a14:useLocalDpi xmlns:a14="http://schemas.microsoft.com/office/drawing/2010/main" val="0"/>
              </a:ext>
            </a:extLst>
          </a:blip>
          <a:srcRect t="13873" r="4" b="7298"/>
          <a:stretch/>
        </p:blipFill>
        <p:spPr>
          <a:xfrm>
            <a:off x="5985725" y="3269378"/>
            <a:ext cx="2728712" cy="2443851"/>
          </a:xfrm>
          <a:custGeom>
            <a:avLst/>
            <a:gdLst/>
            <a:ahLst/>
            <a:cxnLst/>
            <a:rect l="l" t="t" r="r" b="b"/>
            <a:pathLst>
              <a:path w="4810310" h="3401568">
                <a:moveTo>
                  <a:pt x="781270" y="0"/>
                </a:moveTo>
                <a:lnTo>
                  <a:pt x="4810310" y="0"/>
                </a:lnTo>
                <a:lnTo>
                  <a:pt x="4810310" y="3401568"/>
                </a:lnTo>
                <a:lnTo>
                  <a:pt x="0" y="3401568"/>
                </a:lnTo>
                <a:lnTo>
                  <a:pt x="1963" y="3397912"/>
                </a:lnTo>
                <a:cubicBezTo>
                  <a:pt x="454182" y="2512619"/>
                  <a:pt x="736170" y="1430108"/>
                  <a:pt x="776876" y="254399"/>
                </a:cubicBezTo>
                <a:close/>
              </a:path>
            </a:pathLst>
          </a:custGeom>
        </p:spPr>
      </p:pic>
      <p:pic>
        <p:nvPicPr>
          <p:cNvPr id="31" name="Picture 30">
            <a:extLst>
              <a:ext uri="{FF2B5EF4-FFF2-40B4-BE49-F238E27FC236}">
                <a16:creationId xmlns:a16="http://schemas.microsoft.com/office/drawing/2014/main" id="{E0EF310E-2BEC-4B7B-A440-7E40A6422F0C}"/>
              </a:ext>
            </a:extLst>
          </p:cNvPr>
          <p:cNvPicPr>
            <a:picLocks noChangeAspect="1"/>
          </p:cNvPicPr>
          <p:nvPr/>
        </p:nvPicPr>
        <p:blipFill rotWithShape="1">
          <a:blip r:embed="rId4">
            <a:extLst>
              <a:ext uri="{28A0092B-C50C-407E-A947-70E740481C1C}">
                <a14:useLocalDpi xmlns:a14="http://schemas.microsoft.com/office/drawing/2010/main" val="0"/>
              </a:ext>
            </a:extLst>
          </a:blip>
          <a:srcRect t="12643" r="-3" b="10006"/>
          <a:stretch/>
        </p:blipFill>
        <p:spPr>
          <a:xfrm>
            <a:off x="9179921" y="3424631"/>
            <a:ext cx="2461847" cy="2133344"/>
          </a:xfrm>
          <a:custGeom>
            <a:avLst/>
            <a:gdLst/>
            <a:ahLst/>
            <a:cxnLst/>
            <a:rect l="l" t="t" r="r" b="b"/>
            <a:pathLst>
              <a:path w="4925479" h="3364992">
                <a:moveTo>
                  <a:pt x="749362" y="0"/>
                </a:moveTo>
                <a:lnTo>
                  <a:pt x="4925479" y="0"/>
                </a:lnTo>
                <a:lnTo>
                  <a:pt x="4921868" y="209033"/>
                </a:lnTo>
                <a:cubicBezTo>
                  <a:pt x="4884554" y="1286766"/>
                  <a:pt x="4644496" y="2286187"/>
                  <a:pt x="4256422" y="3127175"/>
                </a:cubicBezTo>
                <a:lnTo>
                  <a:pt x="4134952" y="3364992"/>
                </a:lnTo>
                <a:lnTo>
                  <a:pt x="0" y="3364992"/>
                </a:lnTo>
                <a:lnTo>
                  <a:pt x="79008" y="3202330"/>
                </a:lnTo>
                <a:cubicBezTo>
                  <a:pt x="467082" y="2361343"/>
                  <a:pt x="707140" y="1361922"/>
                  <a:pt x="744454" y="284189"/>
                </a:cubicBezTo>
                <a:close/>
              </a:path>
            </a:pathLst>
          </a:custGeom>
        </p:spPr>
      </p:pic>
      <p:sp>
        <p:nvSpPr>
          <p:cNvPr id="4" name="Title 1">
            <a:extLst>
              <a:ext uri="{FF2B5EF4-FFF2-40B4-BE49-F238E27FC236}">
                <a16:creationId xmlns:a16="http://schemas.microsoft.com/office/drawing/2014/main" id="{354FD401-4275-4D2E-ABC6-783C53D37671}"/>
              </a:ext>
            </a:extLst>
          </p:cNvPr>
          <p:cNvSpPr>
            <a:spLocks noGrp="1"/>
          </p:cNvSpPr>
          <p:nvPr>
            <p:ph type="title"/>
          </p:nvPr>
        </p:nvSpPr>
        <p:spPr>
          <a:xfrm>
            <a:off x="180769" y="34695"/>
            <a:ext cx="8163109" cy="1325563"/>
          </a:xfrm>
        </p:spPr>
        <p:txBody>
          <a:bodyPr>
            <a:normAutofit/>
          </a:bodyPr>
          <a:lstStyle/>
          <a:p>
            <a:r>
              <a:rPr lang="en-US" sz="3200" b="1" i="0" dirty="0">
                <a:effectLst/>
              </a:rPr>
              <a:t>Support Vector Machine-Types</a:t>
            </a:r>
            <a:br>
              <a:rPr lang="en-US" sz="3200" b="1" i="0" dirty="0">
                <a:effectLst/>
              </a:rPr>
            </a:br>
            <a:endParaRPr lang="en-US" sz="3200" b="1" dirty="0"/>
          </a:p>
        </p:txBody>
      </p:sp>
      <p:sp>
        <p:nvSpPr>
          <p:cNvPr id="5" name="Title 1">
            <a:extLst>
              <a:ext uri="{FF2B5EF4-FFF2-40B4-BE49-F238E27FC236}">
                <a16:creationId xmlns:a16="http://schemas.microsoft.com/office/drawing/2014/main" id="{9CF1822C-24D6-4E4E-AC5D-965573934A6B}"/>
              </a:ext>
            </a:extLst>
          </p:cNvPr>
          <p:cNvSpPr>
            <a:spLocks noGrp="1"/>
          </p:cNvSpPr>
          <p:nvPr>
            <p:ph idx="1"/>
          </p:nvPr>
        </p:nvSpPr>
        <p:spPr>
          <a:xfrm>
            <a:off x="420787" y="1010785"/>
            <a:ext cx="10988111" cy="1761957"/>
          </a:xfrm>
        </p:spPr>
        <p:txBody>
          <a:bodyPr>
            <a:noAutofit/>
          </a:bodyPr>
          <a:lstStyle/>
          <a:p>
            <a:pPr algn="just">
              <a:buFont typeface="Arial" panose="020B0604020202020204" pitchFamily="34" charset="0"/>
              <a:buChar char="•"/>
            </a:pPr>
            <a:r>
              <a:rPr lang="en-GB" sz="2000" b="1" dirty="0">
                <a:effectLst/>
              </a:rPr>
              <a:t>Linear SVM:</a:t>
            </a:r>
            <a:r>
              <a:rPr lang="en-GB" sz="2000" b="0" dirty="0">
                <a:effectLst/>
              </a:rPr>
              <a:t> Linear SVM is used for linearly separable data, which means if a dataset can be classified into two classes by using a single straight line, then such data is termed as linearly separable data, and classifier is used called as Linear SVM classifier.</a:t>
            </a:r>
          </a:p>
          <a:p>
            <a:pPr algn="just">
              <a:buFont typeface="Arial" panose="020B0604020202020204" pitchFamily="34" charset="0"/>
              <a:buChar char="•"/>
            </a:pPr>
            <a:r>
              <a:rPr lang="en-GB" sz="2000" b="1" dirty="0">
                <a:effectLst/>
              </a:rPr>
              <a:t>Non-linear SVM:</a:t>
            </a:r>
            <a:r>
              <a:rPr lang="en-GB" sz="2000" b="0" dirty="0">
                <a:effectLst/>
              </a:rPr>
              <a:t> Non-Linear SVM is used for non-linearly separated data, which means if a dataset cannot be classified by using a straight line, then such data is termed as non-linear data and classifier used is called as Non-linear SVM classifier.</a:t>
            </a:r>
          </a:p>
        </p:txBody>
      </p:sp>
      <p:pic>
        <p:nvPicPr>
          <p:cNvPr id="25" name="Picture 24">
            <a:extLst>
              <a:ext uri="{FF2B5EF4-FFF2-40B4-BE49-F238E27FC236}">
                <a16:creationId xmlns:a16="http://schemas.microsoft.com/office/drawing/2014/main" id="{26F99F09-74E5-4A12-89B0-235D83408F2A}"/>
              </a:ext>
            </a:extLst>
          </p:cNvPr>
          <p:cNvPicPr>
            <a:picLocks noChangeAspect="1"/>
          </p:cNvPicPr>
          <p:nvPr/>
        </p:nvPicPr>
        <p:blipFill rotWithShape="1">
          <a:blip r:embed="rId5">
            <a:extLst>
              <a:ext uri="{28A0092B-C50C-407E-A947-70E740481C1C}">
                <a14:useLocalDpi xmlns:a14="http://schemas.microsoft.com/office/drawing/2010/main" val="0"/>
              </a:ext>
            </a:extLst>
          </a:blip>
          <a:srcRect l="8076" t="13698" r="4" b="11856"/>
          <a:stretch/>
        </p:blipFill>
        <p:spPr>
          <a:xfrm>
            <a:off x="415183" y="3315807"/>
            <a:ext cx="2392342" cy="2242168"/>
          </a:xfrm>
          <a:custGeom>
            <a:avLst/>
            <a:gdLst/>
            <a:ahLst/>
            <a:cxnLst/>
            <a:rect l="l" t="t" r="r" b="b"/>
            <a:pathLst>
              <a:path w="4787628" h="3401568">
                <a:moveTo>
                  <a:pt x="0" y="0"/>
                </a:moveTo>
                <a:lnTo>
                  <a:pt x="4787628" y="0"/>
                </a:lnTo>
                <a:lnTo>
                  <a:pt x="4787628" y="3401568"/>
                </a:lnTo>
                <a:lnTo>
                  <a:pt x="762748" y="3401568"/>
                </a:lnTo>
                <a:lnTo>
                  <a:pt x="751436" y="2963954"/>
                </a:lnTo>
                <a:cubicBezTo>
                  <a:pt x="698408" y="1942163"/>
                  <a:pt x="463174" y="995044"/>
                  <a:pt x="93264" y="192283"/>
                </a:cubicBezTo>
                <a:close/>
              </a:path>
            </a:pathLst>
          </a:custGeom>
        </p:spPr>
      </p:pic>
      <p:sp>
        <p:nvSpPr>
          <p:cNvPr id="8" name="Rectangle 7">
            <a:extLst>
              <a:ext uri="{FF2B5EF4-FFF2-40B4-BE49-F238E27FC236}">
                <a16:creationId xmlns:a16="http://schemas.microsoft.com/office/drawing/2014/main" id="{9D988B50-D394-446C-A3A5-73DE541E2B06}"/>
              </a:ext>
            </a:extLst>
          </p:cNvPr>
          <p:cNvSpPr/>
          <p:nvPr/>
        </p:nvSpPr>
        <p:spPr>
          <a:xfrm>
            <a:off x="106017" y="132522"/>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248E53F8-DB4C-4FC6-B267-9DCD2A4E35CB}"/>
              </a:ext>
            </a:extLst>
          </p:cNvPr>
          <p:cNvCxnSpPr/>
          <p:nvPr/>
        </p:nvCxnSpPr>
        <p:spPr>
          <a:xfrm>
            <a:off x="106017" y="954156"/>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32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2A876-C9CA-4CA2-B219-0A1F3814638B}"/>
              </a:ext>
            </a:extLst>
          </p:cNvPr>
          <p:cNvSpPr>
            <a:spLocks noGrp="1"/>
          </p:cNvSpPr>
          <p:nvPr>
            <p:ph type="title"/>
          </p:nvPr>
        </p:nvSpPr>
        <p:spPr>
          <a:xfrm>
            <a:off x="148883" y="1"/>
            <a:ext cx="5669133" cy="1012874"/>
          </a:xfrm>
        </p:spPr>
        <p:txBody>
          <a:bodyPr/>
          <a:lstStyle/>
          <a:p>
            <a:r>
              <a:rPr lang="en-GB" b="1" dirty="0"/>
              <a:t>SVM How it works?</a:t>
            </a:r>
            <a:endParaRPr lang="en-US" b="1" dirty="0"/>
          </a:p>
        </p:txBody>
      </p:sp>
      <p:pic>
        <p:nvPicPr>
          <p:cNvPr id="5" name="Content Placeholder 4">
            <a:extLst>
              <a:ext uri="{FF2B5EF4-FFF2-40B4-BE49-F238E27FC236}">
                <a16:creationId xmlns:a16="http://schemas.microsoft.com/office/drawing/2014/main" id="{8D586A78-AA5C-4399-A5BE-66F797EE8781}"/>
              </a:ext>
            </a:extLst>
          </p:cNvPr>
          <p:cNvPicPr>
            <a:picLocks noGrp="1" noChangeAspect="1"/>
          </p:cNvPicPr>
          <p:nvPr>
            <p:ph idx="1"/>
          </p:nvPr>
        </p:nvPicPr>
        <p:blipFill rotWithShape="1">
          <a:blip r:embed="rId2"/>
          <a:srcRect t="24083" b="6372"/>
          <a:stretch/>
        </p:blipFill>
        <p:spPr>
          <a:xfrm>
            <a:off x="834072" y="1132144"/>
            <a:ext cx="7301946" cy="1782215"/>
          </a:xfrm>
        </p:spPr>
      </p:pic>
      <p:pic>
        <p:nvPicPr>
          <p:cNvPr id="6" name="Picture 5">
            <a:extLst>
              <a:ext uri="{FF2B5EF4-FFF2-40B4-BE49-F238E27FC236}">
                <a16:creationId xmlns:a16="http://schemas.microsoft.com/office/drawing/2014/main" id="{52FE7620-7DD5-428B-91F4-E205F7353E12}"/>
              </a:ext>
            </a:extLst>
          </p:cNvPr>
          <p:cNvPicPr>
            <a:picLocks noChangeAspect="1"/>
          </p:cNvPicPr>
          <p:nvPr/>
        </p:nvPicPr>
        <p:blipFill>
          <a:blip r:embed="rId3"/>
          <a:stretch>
            <a:fillRect/>
          </a:stretch>
        </p:blipFill>
        <p:spPr>
          <a:xfrm>
            <a:off x="834072" y="3298362"/>
            <a:ext cx="5845024" cy="2980007"/>
          </a:xfrm>
          <a:prstGeom prst="rect">
            <a:avLst/>
          </a:prstGeom>
        </p:spPr>
      </p:pic>
      <p:sp>
        <p:nvSpPr>
          <p:cNvPr id="7" name="Rectangle 6">
            <a:extLst>
              <a:ext uri="{FF2B5EF4-FFF2-40B4-BE49-F238E27FC236}">
                <a16:creationId xmlns:a16="http://schemas.microsoft.com/office/drawing/2014/main" id="{A24CAB4E-2FCA-4449-A820-AEEB4FB25D7A}"/>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6BCEF80-6AA0-40EB-B441-0A66F372F8E2}"/>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C2678A6-F14D-45A8-9E16-A571C097C2D1}"/>
              </a:ext>
            </a:extLst>
          </p:cNvPr>
          <p:cNvPicPr>
            <a:picLocks noChangeAspect="1"/>
          </p:cNvPicPr>
          <p:nvPr/>
        </p:nvPicPr>
        <p:blipFill>
          <a:blip r:embed="rId4"/>
          <a:stretch>
            <a:fillRect/>
          </a:stretch>
        </p:blipFill>
        <p:spPr>
          <a:xfrm>
            <a:off x="6901060" y="3033628"/>
            <a:ext cx="4936454" cy="3143096"/>
          </a:xfrm>
          <a:prstGeom prst="rect">
            <a:avLst/>
          </a:prstGeom>
        </p:spPr>
      </p:pic>
    </p:spTree>
    <p:extLst>
      <p:ext uri="{BB962C8B-B14F-4D97-AF65-F5344CB8AC3E}">
        <p14:creationId xmlns:p14="http://schemas.microsoft.com/office/powerpoint/2010/main" val="279493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CE048-1521-414E-AD54-98D54BBD59E8}"/>
              </a:ext>
            </a:extLst>
          </p:cNvPr>
          <p:cNvSpPr>
            <a:spLocks noGrp="1"/>
          </p:cNvSpPr>
          <p:nvPr>
            <p:ph type="title"/>
          </p:nvPr>
        </p:nvSpPr>
        <p:spPr>
          <a:xfrm>
            <a:off x="132522" y="0"/>
            <a:ext cx="10515600" cy="1325563"/>
          </a:xfrm>
        </p:spPr>
        <p:txBody>
          <a:bodyPr/>
          <a:lstStyle/>
          <a:p>
            <a:r>
              <a:rPr lang="en-GB" b="1" dirty="0"/>
              <a:t>SVM Model</a:t>
            </a:r>
            <a:endParaRPr lang="en-US" b="1" dirty="0"/>
          </a:p>
        </p:txBody>
      </p:sp>
      <p:pic>
        <p:nvPicPr>
          <p:cNvPr id="5" name="Content Placeholder 4" descr="A picture containing text, sky, antenna&#10;&#10;Description automatically generated">
            <a:extLst>
              <a:ext uri="{FF2B5EF4-FFF2-40B4-BE49-F238E27FC236}">
                <a16:creationId xmlns:a16="http://schemas.microsoft.com/office/drawing/2014/main" id="{E980EC20-44A2-4DAB-88CA-6A01C91783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1561" y="1550503"/>
            <a:ext cx="7776561" cy="3955937"/>
          </a:xfrm>
        </p:spPr>
      </p:pic>
      <p:sp>
        <p:nvSpPr>
          <p:cNvPr id="4" name="Rectangle 3">
            <a:extLst>
              <a:ext uri="{FF2B5EF4-FFF2-40B4-BE49-F238E27FC236}">
                <a16:creationId xmlns:a16="http://schemas.microsoft.com/office/drawing/2014/main" id="{5255CEC4-E8D6-4A91-A66A-765AAEEBDE6F}"/>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68F70EFF-8727-4681-BB7B-53174CE660CF}"/>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2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4F2E-D5C9-4ACC-A0CD-BBD653F4C12D}"/>
              </a:ext>
            </a:extLst>
          </p:cNvPr>
          <p:cNvSpPr>
            <a:spLocks noGrp="1"/>
          </p:cNvSpPr>
          <p:nvPr>
            <p:ph type="title"/>
          </p:nvPr>
        </p:nvSpPr>
        <p:spPr>
          <a:xfrm>
            <a:off x="132522" y="45067"/>
            <a:ext cx="10515600" cy="801066"/>
          </a:xfrm>
        </p:spPr>
        <p:txBody>
          <a:bodyPr/>
          <a:lstStyle/>
          <a:p>
            <a:r>
              <a:rPr lang="en-GB" b="1" dirty="0"/>
              <a:t>Advantages</a:t>
            </a:r>
            <a:endParaRPr lang="en-US" b="1" dirty="0"/>
          </a:p>
        </p:txBody>
      </p:sp>
      <p:pic>
        <p:nvPicPr>
          <p:cNvPr id="5" name="Content Placeholder 4" descr="Graphical user interface, text, application&#10;&#10;Description automatically generated">
            <a:extLst>
              <a:ext uri="{FF2B5EF4-FFF2-40B4-BE49-F238E27FC236}">
                <a16:creationId xmlns:a16="http://schemas.microsoft.com/office/drawing/2014/main" id="{B18C89D7-9E2F-4EEC-90EA-A9CFF77631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4021" y="1337195"/>
            <a:ext cx="9045526" cy="4183609"/>
          </a:xfrm>
        </p:spPr>
      </p:pic>
      <p:sp>
        <p:nvSpPr>
          <p:cNvPr id="4" name="Rectangle 3">
            <a:extLst>
              <a:ext uri="{FF2B5EF4-FFF2-40B4-BE49-F238E27FC236}">
                <a16:creationId xmlns:a16="http://schemas.microsoft.com/office/drawing/2014/main" id="{4C0A80AB-B7A4-4BB8-91D7-91C087E091CA}"/>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EC733A8-CD07-4972-A83B-B7CE2C9EB79D}"/>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581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24E77-16F3-4539-84B9-827650180BD1}"/>
              </a:ext>
            </a:extLst>
          </p:cNvPr>
          <p:cNvSpPr>
            <a:spLocks noGrp="1"/>
          </p:cNvSpPr>
          <p:nvPr>
            <p:ph type="title"/>
          </p:nvPr>
        </p:nvSpPr>
        <p:spPr>
          <a:xfrm>
            <a:off x="228600" y="206100"/>
            <a:ext cx="10515600" cy="933588"/>
          </a:xfrm>
        </p:spPr>
        <p:txBody>
          <a:bodyPr/>
          <a:lstStyle/>
          <a:p>
            <a:r>
              <a:rPr lang="en-GB" b="1" dirty="0"/>
              <a:t>Disadvantages</a:t>
            </a:r>
            <a:endParaRPr lang="en-US" b="1" dirty="0"/>
          </a:p>
        </p:txBody>
      </p:sp>
      <p:pic>
        <p:nvPicPr>
          <p:cNvPr id="5" name="Content Placeholder 4" descr="Graphical user interface, text, application, email&#10;&#10;Description automatically generated">
            <a:extLst>
              <a:ext uri="{FF2B5EF4-FFF2-40B4-BE49-F238E27FC236}">
                <a16:creationId xmlns:a16="http://schemas.microsoft.com/office/drawing/2014/main" id="{6A7501A0-FDCE-416F-8364-8DAFBA3DF9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9769" y="1139688"/>
            <a:ext cx="9872462" cy="4611756"/>
          </a:xfrm>
        </p:spPr>
      </p:pic>
      <p:sp>
        <p:nvSpPr>
          <p:cNvPr id="4" name="Rectangle 3">
            <a:extLst>
              <a:ext uri="{FF2B5EF4-FFF2-40B4-BE49-F238E27FC236}">
                <a16:creationId xmlns:a16="http://schemas.microsoft.com/office/drawing/2014/main" id="{6D61D537-EC8B-4F44-8E58-8BE0DEDEA092}"/>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3ED7A486-5239-4A90-AE3B-F614819A3D72}"/>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388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3402B-B224-418F-8091-0CC7CB9EE349}"/>
              </a:ext>
            </a:extLst>
          </p:cNvPr>
          <p:cNvSpPr>
            <a:spLocks noGrp="1"/>
          </p:cNvSpPr>
          <p:nvPr>
            <p:ph type="title"/>
          </p:nvPr>
        </p:nvSpPr>
        <p:spPr>
          <a:xfrm>
            <a:off x="506895" y="211748"/>
            <a:ext cx="10515600" cy="729156"/>
          </a:xfrm>
        </p:spPr>
        <p:txBody>
          <a:bodyPr/>
          <a:lstStyle/>
          <a:p>
            <a:r>
              <a:rPr lang="en-GB" b="1" dirty="0"/>
              <a:t>Applications</a:t>
            </a:r>
            <a:endParaRPr lang="en-US" b="1" dirty="0"/>
          </a:p>
        </p:txBody>
      </p:sp>
      <p:pic>
        <p:nvPicPr>
          <p:cNvPr id="5" name="Content Placeholder 4" descr="Graphical user interface, text, application&#10;&#10;Description automatically generated">
            <a:extLst>
              <a:ext uri="{FF2B5EF4-FFF2-40B4-BE49-F238E27FC236}">
                <a16:creationId xmlns:a16="http://schemas.microsoft.com/office/drawing/2014/main" id="{5CA2305F-29A4-45AD-90A1-A82A5D354F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1984" y="1418041"/>
            <a:ext cx="5102086" cy="3758659"/>
          </a:xfrm>
        </p:spPr>
      </p:pic>
      <p:sp>
        <p:nvSpPr>
          <p:cNvPr id="4" name="Rectangle 3">
            <a:extLst>
              <a:ext uri="{FF2B5EF4-FFF2-40B4-BE49-F238E27FC236}">
                <a16:creationId xmlns:a16="http://schemas.microsoft.com/office/drawing/2014/main" id="{F3410334-15FD-4F1E-925D-CF767CAECA71}"/>
              </a:ext>
            </a:extLst>
          </p:cNvPr>
          <p:cNvSpPr/>
          <p:nvPr/>
        </p:nvSpPr>
        <p:spPr>
          <a:xfrm>
            <a:off x="106017" y="119270"/>
            <a:ext cx="11953461" cy="6599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214D873-99A3-4A9B-BAE6-FF72D5DAF756}"/>
              </a:ext>
            </a:extLst>
          </p:cNvPr>
          <p:cNvCxnSpPr/>
          <p:nvPr/>
        </p:nvCxnSpPr>
        <p:spPr>
          <a:xfrm>
            <a:off x="106017" y="940904"/>
            <a:ext cx="119534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926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567</Words>
  <Application>Microsoft Office PowerPoint</Application>
  <PresentationFormat>Widescreen</PresentationFormat>
  <Paragraphs>91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erdana</vt:lpstr>
      <vt:lpstr>Office Theme</vt:lpstr>
      <vt:lpstr>Data Science  Unit-IV</vt:lpstr>
      <vt:lpstr>Support Vector Machine  </vt:lpstr>
      <vt:lpstr>Hyperplane and Support Vectors in the SVM algorithm: </vt:lpstr>
      <vt:lpstr>Support Vector Machine-Types </vt:lpstr>
      <vt:lpstr>SVM How it works?</vt:lpstr>
      <vt:lpstr>SVM Model</vt:lpstr>
      <vt:lpstr>Advantages</vt:lpstr>
      <vt:lpstr>Disadvantages</vt:lpstr>
      <vt:lpstr>Applications</vt:lpstr>
      <vt:lpstr>Linear SVM : Example</vt:lpstr>
      <vt:lpstr>Example</vt:lpstr>
      <vt:lpstr>Example</vt:lpstr>
      <vt:lpstr>Example:</vt:lpstr>
      <vt:lpstr>Non-Linear SVM : Example 1</vt:lpstr>
      <vt:lpstr>PowerPoint Presentation</vt:lpstr>
      <vt:lpstr>Non-Linear SVM : Example 2</vt:lpstr>
      <vt:lpstr>Non-Linear SVM : Example 2</vt:lpstr>
      <vt:lpstr>Non-Linear SVM : Example 2</vt:lpstr>
      <vt:lpstr>Non-Linear SVM : Example 2</vt:lpstr>
      <vt:lpstr>Non-Linear SVM : Example 2</vt:lpstr>
      <vt:lpstr>Non-Linear SVM : Example 3 </vt:lpstr>
      <vt:lpstr>Example</vt:lpstr>
      <vt:lpstr>Example</vt:lpstr>
      <vt:lpstr>Example</vt:lpstr>
      <vt:lpstr>Example</vt:lpstr>
      <vt:lpstr>Example</vt:lpstr>
      <vt:lpstr>Exercise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Subhash Chandra N</dc:creator>
  <cp:lastModifiedBy>Subhash Chandra N</cp:lastModifiedBy>
  <cp:revision>39</cp:revision>
  <dcterms:created xsi:type="dcterms:W3CDTF">2021-03-27T13:37:51Z</dcterms:created>
  <dcterms:modified xsi:type="dcterms:W3CDTF">2024-09-25T08:35:29Z</dcterms:modified>
</cp:coreProperties>
</file>