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3" r:id="rId1"/>
  </p:sldMasterIdLst>
  <p:notesMasterIdLst>
    <p:notesMasterId r:id="rId27"/>
  </p:notesMasterIdLst>
  <p:sldIdLst>
    <p:sldId id="341" r:id="rId2"/>
    <p:sldId id="468" r:id="rId3"/>
    <p:sldId id="467" r:id="rId4"/>
    <p:sldId id="466" r:id="rId5"/>
    <p:sldId id="465" r:id="rId6"/>
    <p:sldId id="464" r:id="rId7"/>
    <p:sldId id="463" r:id="rId8"/>
    <p:sldId id="470" r:id="rId9"/>
    <p:sldId id="469" r:id="rId10"/>
    <p:sldId id="474" r:id="rId11"/>
    <p:sldId id="473" r:id="rId12"/>
    <p:sldId id="476" r:id="rId13"/>
    <p:sldId id="475" r:id="rId14"/>
    <p:sldId id="472" r:id="rId15"/>
    <p:sldId id="479" r:id="rId16"/>
    <p:sldId id="478" r:id="rId17"/>
    <p:sldId id="477" r:id="rId18"/>
    <p:sldId id="483" r:id="rId19"/>
    <p:sldId id="482" r:id="rId20"/>
    <p:sldId id="481" r:id="rId21"/>
    <p:sldId id="480" r:id="rId22"/>
    <p:sldId id="486" r:id="rId23"/>
    <p:sldId id="485" r:id="rId24"/>
    <p:sldId id="484" r:id="rId25"/>
    <p:sldId id="344" r:id="rId26"/>
  </p:sldIdLst>
  <p:sldSz cx="10160000" cy="5715000"/>
  <p:notesSz cx="10234613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 userDrawn="1">
          <p15:clr>
            <a:srgbClr val="A4A3A4"/>
          </p15:clr>
        </p15:guide>
        <p15:guide id="2" pos="28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87" autoAdjust="0"/>
  </p:normalViewPr>
  <p:slideViewPr>
    <p:cSldViewPr>
      <p:cViewPr varScale="1">
        <p:scale>
          <a:sx n="73" d="100"/>
          <a:sy n="73" d="100"/>
        </p:scale>
        <p:origin x="1062" y="66"/>
      </p:cViewPr>
      <p:guideLst>
        <p:guide orient="horz" pos="3075"/>
        <p:guide pos="28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713" cy="356047"/>
          </a:xfrm>
          <a:prstGeom prst="rect">
            <a:avLst/>
          </a:prstGeom>
        </p:spPr>
        <p:txBody>
          <a:bodyPr vert="horz" lIns="122685" tIns="61343" rIns="122685" bIns="61343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755" y="0"/>
            <a:ext cx="4434713" cy="356047"/>
          </a:xfrm>
          <a:prstGeom prst="rect">
            <a:avLst/>
          </a:prstGeom>
        </p:spPr>
        <p:txBody>
          <a:bodyPr vert="horz" lIns="122685" tIns="61343" rIns="122685" bIns="61343" rtlCol="0"/>
          <a:lstStyle>
            <a:lvl1pPr algn="r">
              <a:defRPr sz="1600"/>
            </a:lvl1pPr>
          </a:lstStyle>
          <a:p>
            <a:fld id="{4DD0D320-58E7-4B21-8571-4012775EE51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9000"/>
            <a:ext cx="42624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2685" tIns="61343" rIns="122685" bIns="613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892" y="3419305"/>
            <a:ext cx="8186832" cy="2797804"/>
          </a:xfrm>
          <a:prstGeom prst="rect">
            <a:avLst/>
          </a:prstGeom>
        </p:spPr>
        <p:txBody>
          <a:bodyPr vert="horz" lIns="122685" tIns="61343" rIns="122685" bIns="6134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8019"/>
            <a:ext cx="4434713" cy="356045"/>
          </a:xfrm>
          <a:prstGeom prst="rect">
            <a:avLst/>
          </a:prstGeom>
        </p:spPr>
        <p:txBody>
          <a:bodyPr vert="horz" lIns="122685" tIns="61343" rIns="122685" bIns="61343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755" y="6748019"/>
            <a:ext cx="4434713" cy="356045"/>
          </a:xfrm>
          <a:prstGeom prst="rect">
            <a:avLst/>
          </a:prstGeom>
        </p:spPr>
        <p:txBody>
          <a:bodyPr vert="horz" lIns="122685" tIns="61343" rIns="122685" bIns="61343" rtlCol="0" anchor="b"/>
          <a:lstStyle>
            <a:lvl1pPr algn="r">
              <a:defRPr sz="1600"/>
            </a:lvl1pPr>
          </a:lstStyle>
          <a:p>
            <a:fld id="{6E2CCD29-5FB4-4286-B887-F0CA111C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9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CCD29-5FB4-4286-B887-F0CA111C4F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5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0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3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2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2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7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0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FF5A-E114-4DBB-AE6D-F323309D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200" y="914395"/>
            <a:ext cx="5257799" cy="1485905"/>
          </a:xfrm>
        </p:spPr>
        <p:txBody>
          <a:bodyPr anchor="b">
            <a:normAutofit fontScale="90000"/>
          </a:bodyPr>
          <a:lstStyle/>
          <a:p>
            <a:r>
              <a:rPr lang="en-GB" sz="4057" b="1" dirty="0"/>
              <a:t>DYNAMIC PROGRAMMING</a:t>
            </a:r>
            <a:br>
              <a:rPr lang="en-GB" sz="4057" b="1" dirty="0"/>
            </a:br>
            <a:br>
              <a:rPr lang="en-GB" sz="4057" b="1" dirty="0"/>
            </a:br>
            <a:r>
              <a:rPr lang="en-GB" sz="4057" b="1" dirty="0"/>
              <a:t>Optimal Binary Search Tree</a:t>
            </a:r>
            <a:endParaRPr lang="en-US" sz="4057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0645-1228-45A9-9315-AD94EE9BC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918" y="3314700"/>
            <a:ext cx="4143306" cy="906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/>
              <a:t>By</a:t>
            </a:r>
          </a:p>
          <a:p>
            <a:pPr marL="0" indent="0">
              <a:buNone/>
            </a:pPr>
            <a:r>
              <a:rPr lang="en-GB" sz="2800" dirty="0"/>
              <a:t>Dr. N. Subhash Chandra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73BDD-980D-405C-B10D-9EA0FC9F4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48" r="30840" b="-3"/>
          <a:stretch/>
        </p:blipFill>
        <p:spPr>
          <a:xfrm>
            <a:off x="0" y="11"/>
            <a:ext cx="3733800" cy="5714989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934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51A889-C5E3-4B08-A4F2-52213F4E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74" y="571500"/>
            <a:ext cx="6600825" cy="44958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C6318F6-3446-4A99-A667-49004F6D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66700"/>
            <a:ext cx="1866900" cy="1104636"/>
          </a:xfrm>
        </p:spPr>
        <p:txBody>
          <a:bodyPr/>
          <a:lstStyle/>
          <a:p>
            <a:r>
              <a:rPr lang="en-GB" b="1" dirty="0"/>
              <a:t>OBST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9048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A4CE5A-6D84-46EC-9BDC-9F8BF579D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281650"/>
            <a:ext cx="6629400" cy="941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6C8626-ABAB-45C2-A58B-17D4AD4D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0" y="1223302"/>
            <a:ext cx="7205663" cy="42100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87ED2FF-F81E-4E06-865E-6D6A4DBB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66700"/>
            <a:ext cx="1866900" cy="1104636"/>
          </a:xfrm>
        </p:spPr>
        <p:txBody>
          <a:bodyPr/>
          <a:lstStyle/>
          <a:p>
            <a:r>
              <a:rPr lang="en-GB" b="1" dirty="0"/>
              <a:t>OBST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6006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0EC52B-AC17-4E0B-87D0-20171995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114300"/>
            <a:ext cx="6991350" cy="51053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BA3368D-416D-49FE-B670-468B6E71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66700"/>
            <a:ext cx="1866900" cy="1104636"/>
          </a:xfrm>
        </p:spPr>
        <p:txBody>
          <a:bodyPr/>
          <a:lstStyle/>
          <a:p>
            <a:r>
              <a:rPr lang="en-GB" b="1" dirty="0"/>
              <a:t>OBST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3190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20D061-9836-48DE-99AA-65A1909DD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24" y="266700"/>
            <a:ext cx="6924675" cy="49529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57E208-CF53-479D-A9D7-9543B52F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66700"/>
            <a:ext cx="1866900" cy="1104636"/>
          </a:xfrm>
        </p:spPr>
        <p:txBody>
          <a:bodyPr/>
          <a:lstStyle/>
          <a:p>
            <a:r>
              <a:rPr lang="en-GB" b="1" dirty="0"/>
              <a:t>OBST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7949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47937D-1BDA-4C66-BB54-DE3C2CC9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266700"/>
            <a:ext cx="6819900" cy="51816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001A139-2AB5-4D0E-81FC-57C729F3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66700"/>
            <a:ext cx="1866900" cy="1104636"/>
          </a:xfrm>
        </p:spPr>
        <p:txBody>
          <a:bodyPr/>
          <a:lstStyle/>
          <a:p>
            <a:r>
              <a:rPr lang="en-GB" b="1" dirty="0"/>
              <a:t>OBST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26170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FE06D3-AFAA-42A7-90F3-0F8C5D1E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62" y="266700"/>
            <a:ext cx="6891338" cy="50292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A2EBDCC-0887-405F-8517-13E88197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66700"/>
            <a:ext cx="1866900" cy="1104636"/>
          </a:xfrm>
        </p:spPr>
        <p:txBody>
          <a:bodyPr/>
          <a:lstStyle/>
          <a:p>
            <a:r>
              <a:rPr lang="en-GB" b="1" dirty="0"/>
              <a:t>OBST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3703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EFCC32-F761-4EF8-A922-C4EE5B969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24" y="876301"/>
            <a:ext cx="6543675" cy="32242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79334DE-5968-4D8F-976F-0CCA72C7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66700"/>
            <a:ext cx="1866900" cy="1104636"/>
          </a:xfrm>
        </p:spPr>
        <p:txBody>
          <a:bodyPr/>
          <a:lstStyle/>
          <a:p>
            <a:r>
              <a:rPr lang="en-GB" b="1" dirty="0"/>
              <a:t>OBST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3419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D39D62-5929-4CE4-9434-96A19F0B7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866900"/>
            <a:ext cx="3171825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F067D-3F46-421F-8572-5934F40C7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1" y="266700"/>
            <a:ext cx="6553200" cy="51815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C4EEE45-E85E-4B65-87BC-A4274D51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66700"/>
            <a:ext cx="1866900" cy="1104636"/>
          </a:xfrm>
        </p:spPr>
        <p:txBody>
          <a:bodyPr/>
          <a:lstStyle/>
          <a:p>
            <a:r>
              <a:rPr lang="en-GB" b="1" dirty="0"/>
              <a:t>OBST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7037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7453A4-C0C1-46A9-ABE1-87269ECC1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266700"/>
            <a:ext cx="7772400" cy="51816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17A3F55-26B7-408A-98BA-45DF5EB1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66700"/>
            <a:ext cx="1866900" cy="1104636"/>
          </a:xfrm>
        </p:spPr>
        <p:txBody>
          <a:bodyPr/>
          <a:lstStyle/>
          <a:p>
            <a:r>
              <a:rPr lang="en-GB" b="1" dirty="0"/>
              <a:t>OBST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71675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695BF6-17DC-4818-84FB-9188B6B64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14300"/>
            <a:ext cx="7391400" cy="5334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C68EC5-E71F-4D54-B4AE-D77F1E40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66700"/>
            <a:ext cx="1866900" cy="1104636"/>
          </a:xfrm>
        </p:spPr>
        <p:txBody>
          <a:bodyPr/>
          <a:lstStyle/>
          <a:p>
            <a:r>
              <a:rPr lang="en-GB" b="1" dirty="0"/>
              <a:t>OBST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4105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8CE6-A627-442D-910F-1463E3F9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0"/>
            <a:ext cx="7886700" cy="1104636"/>
          </a:xfrm>
        </p:spPr>
        <p:txBody>
          <a:bodyPr/>
          <a:lstStyle/>
          <a:p>
            <a:r>
              <a:rPr lang="en-GB" sz="4000" b="1" dirty="0"/>
              <a:t>Optimal Binary Search Tree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93801-3161-475C-88AA-64AC30095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028700"/>
            <a:ext cx="7391400" cy="428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7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FA9123-BF56-4508-A248-B3438EF8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266700"/>
            <a:ext cx="7200900" cy="51815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864DAB8-2E81-48D4-BCA2-35B356C15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66700"/>
            <a:ext cx="1866900" cy="1104636"/>
          </a:xfrm>
        </p:spPr>
        <p:txBody>
          <a:bodyPr/>
          <a:lstStyle/>
          <a:p>
            <a:r>
              <a:rPr lang="en-GB" b="1" dirty="0"/>
              <a:t>OBST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1300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4E3532-3C62-48BD-AA80-BCB5C213A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647700"/>
            <a:ext cx="7543800" cy="27916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F3B7D1E-3981-45D2-B33F-8E70727C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66700"/>
            <a:ext cx="1866900" cy="1104636"/>
          </a:xfrm>
        </p:spPr>
        <p:txBody>
          <a:bodyPr/>
          <a:lstStyle/>
          <a:p>
            <a:r>
              <a:rPr lang="en-GB" b="1" dirty="0"/>
              <a:t>OBST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03389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EA0457-342C-454E-AB3F-C2184C53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587" y="266700"/>
            <a:ext cx="6881813" cy="5105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94FE67-675F-4915-8F07-898BAF02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66700"/>
            <a:ext cx="1866900" cy="1104636"/>
          </a:xfrm>
        </p:spPr>
        <p:txBody>
          <a:bodyPr/>
          <a:lstStyle/>
          <a:p>
            <a:r>
              <a:rPr lang="en-GB" b="1" dirty="0"/>
              <a:t>OBST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03886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7B6717-47CE-4117-BE72-5AC2C19B1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342900"/>
            <a:ext cx="6048375" cy="1808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B6BD87-562D-44CC-94C9-90D4DC175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00" y="2151445"/>
            <a:ext cx="6362700" cy="322065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4462D49-80D0-4DEC-A70D-56A37F08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66700"/>
            <a:ext cx="1866900" cy="1104636"/>
          </a:xfrm>
        </p:spPr>
        <p:txBody>
          <a:bodyPr/>
          <a:lstStyle/>
          <a:p>
            <a:r>
              <a:rPr lang="en-GB" b="1" dirty="0"/>
              <a:t>OBST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01466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B90EB1-CD35-4492-A770-3A0A6701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571500"/>
            <a:ext cx="6705599" cy="247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700E3B-ED7A-44C7-A680-734621C8E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3162300"/>
            <a:ext cx="6398986" cy="1981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DC44951-0B5F-4C29-A38D-8DF3F65E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66700"/>
            <a:ext cx="1866900" cy="1104636"/>
          </a:xfrm>
        </p:spPr>
        <p:txBody>
          <a:bodyPr/>
          <a:lstStyle/>
          <a:p>
            <a:r>
              <a:rPr lang="en-GB" b="1" dirty="0"/>
              <a:t>OBST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1724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579168-DCC8-4F9D-A47A-9475EF49C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-26225"/>
            <a:ext cx="6629400" cy="5715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6BCAA97-EC20-4B17-AB66-0E0933CC3230}"/>
              </a:ext>
            </a:extLst>
          </p:cNvPr>
          <p:cNvSpPr txBox="1">
            <a:spLocks/>
          </p:cNvSpPr>
          <p:nvPr/>
        </p:nvSpPr>
        <p:spPr>
          <a:xfrm>
            <a:off x="279400" y="266700"/>
            <a:ext cx="1866900" cy="1104636"/>
          </a:xfrm>
          <a:prstGeom prst="rect">
            <a:avLst/>
          </a:prstGeom>
        </p:spPr>
        <p:txBody>
          <a:bodyPr/>
          <a:lstStyle>
            <a:lvl1pPr algn="l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/>
              <a:t>OBST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9485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AAFC77-5E12-4CFA-BAB6-BE1157307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333500"/>
            <a:ext cx="8077200" cy="38862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B6D7841-FD42-4962-9252-0558E271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0"/>
            <a:ext cx="7886700" cy="1104636"/>
          </a:xfrm>
        </p:spPr>
        <p:txBody>
          <a:bodyPr/>
          <a:lstStyle/>
          <a:p>
            <a:r>
              <a:rPr lang="en-GB" sz="4000" b="1" dirty="0"/>
              <a:t>Optimal Binary Search Tree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5688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2D4E-6DBC-4442-9738-E125E490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3746"/>
            <a:ext cx="2286000" cy="1104636"/>
          </a:xfrm>
        </p:spPr>
        <p:txBody>
          <a:bodyPr/>
          <a:lstStyle/>
          <a:p>
            <a:r>
              <a:rPr lang="en-GB" dirty="0"/>
              <a:t>OBST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B9475-2505-4858-A9D0-8AFE1544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0" y="114300"/>
            <a:ext cx="5562600" cy="5486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0527C2-1181-4199-9D92-51BCF32BE9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195"/>
          <a:stretch/>
        </p:blipFill>
        <p:spPr>
          <a:xfrm>
            <a:off x="336731" y="1562100"/>
            <a:ext cx="3824288" cy="1449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BB65A5-BC9E-49BC-9B8C-B50138CEB7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136" r="54224"/>
          <a:stretch/>
        </p:blipFill>
        <p:spPr>
          <a:xfrm>
            <a:off x="496275" y="3337833"/>
            <a:ext cx="1752600" cy="112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2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7E9B-23FD-4815-9636-809ADDDB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5923"/>
            <a:ext cx="8763000" cy="1104636"/>
          </a:xfrm>
        </p:spPr>
        <p:txBody>
          <a:bodyPr/>
          <a:lstStyle/>
          <a:p>
            <a:r>
              <a:rPr lang="en-GB" b="1" dirty="0"/>
              <a:t>OBST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895EA-D971-4858-8B33-99B38575D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140559"/>
            <a:ext cx="6381750" cy="25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5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884A-DE09-46E6-8916-A730BDFE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06" y="114300"/>
            <a:ext cx="1804987" cy="1104636"/>
          </a:xfrm>
        </p:spPr>
        <p:txBody>
          <a:bodyPr/>
          <a:lstStyle/>
          <a:p>
            <a:r>
              <a:rPr lang="en-GB" b="1" dirty="0"/>
              <a:t>OBST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0F299-67A9-4791-B50A-37D5EE9D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487" y="304271"/>
            <a:ext cx="6843713" cy="51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E6AF-405B-4F1E-8875-94664BFF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66700"/>
            <a:ext cx="1562100" cy="1104636"/>
          </a:xfrm>
        </p:spPr>
        <p:txBody>
          <a:bodyPr/>
          <a:lstStyle/>
          <a:p>
            <a:r>
              <a:rPr lang="en-GB" b="1" dirty="0"/>
              <a:t>OBST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D1FEC-CDA3-459E-A3E8-5FED5F7D0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266700"/>
            <a:ext cx="6881813" cy="51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8296-CFB7-48A6-95C8-69682C19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66700"/>
            <a:ext cx="1866900" cy="1104636"/>
          </a:xfrm>
        </p:spPr>
        <p:txBody>
          <a:bodyPr/>
          <a:lstStyle/>
          <a:p>
            <a:r>
              <a:rPr lang="en-GB" b="1" dirty="0"/>
              <a:t>OBST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BD10E-8706-400F-A22A-5CF836605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315694"/>
            <a:ext cx="5562600" cy="1779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1D18BD-DE32-4215-AE7E-C7FBF1BF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2247900"/>
            <a:ext cx="5943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4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C0DCFC-62E8-49E5-A794-BFB930B9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495300"/>
            <a:ext cx="6934200" cy="50292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37FFC49-A776-4899-A2F8-3256BEA4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66700"/>
            <a:ext cx="1866900" cy="1104636"/>
          </a:xfrm>
        </p:spPr>
        <p:txBody>
          <a:bodyPr/>
          <a:lstStyle/>
          <a:p>
            <a:r>
              <a:rPr lang="en-GB" b="1" dirty="0"/>
              <a:t>OBST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2351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46</Words>
  <Application>Microsoft Office PowerPoint</Application>
  <PresentationFormat>Custom</PresentationFormat>
  <Paragraphs>28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DYNAMIC PROGRAMMING  Optimal Binary Search Tree</vt:lpstr>
      <vt:lpstr>Optimal Binary Search Tree</vt:lpstr>
      <vt:lpstr>Optimal Binary Search Tree</vt:lpstr>
      <vt:lpstr>OBST</vt:lpstr>
      <vt:lpstr>OBST</vt:lpstr>
      <vt:lpstr>OBST</vt:lpstr>
      <vt:lpstr>OBST</vt:lpstr>
      <vt:lpstr>OBST</vt:lpstr>
      <vt:lpstr>OBST</vt:lpstr>
      <vt:lpstr>OBST</vt:lpstr>
      <vt:lpstr>OBST</vt:lpstr>
      <vt:lpstr>OBST</vt:lpstr>
      <vt:lpstr>OBST</vt:lpstr>
      <vt:lpstr>OBST</vt:lpstr>
      <vt:lpstr>OBST</vt:lpstr>
      <vt:lpstr>OBST</vt:lpstr>
      <vt:lpstr>OBST</vt:lpstr>
      <vt:lpstr>OBST</vt:lpstr>
      <vt:lpstr>OBST</vt:lpstr>
      <vt:lpstr>OBST</vt:lpstr>
      <vt:lpstr>OBST</vt:lpstr>
      <vt:lpstr>OBST</vt:lpstr>
      <vt:lpstr>OBST</vt:lpstr>
      <vt:lpstr>OBST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Subhash Chandra N</dc:creator>
  <cp:lastModifiedBy>Prof.Subhash chandra</cp:lastModifiedBy>
  <cp:revision>43</cp:revision>
  <cp:lastPrinted>2021-12-06T09:55:15Z</cp:lastPrinted>
  <dcterms:created xsi:type="dcterms:W3CDTF">2020-12-02T14:43:24Z</dcterms:created>
  <dcterms:modified xsi:type="dcterms:W3CDTF">2021-12-06T09:55:25Z</dcterms:modified>
</cp:coreProperties>
</file>