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88" r:id="rId4"/>
    <p:sldId id="287" r:id="rId5"/>
    <p:sldId id="286" r:id="rId6"/>
    <p:sldId id="265" r:id="rId7"/>
    <p:sldId id="282" r:id="rId8"/>
    <p:sldId id="281" r:id="rId9"/>
    <p:sldId id="280" r:id="rId10"/>
    <p:sldId id="283" r:id="rId11"/>
    <p:sldId id="285" r:id="rId12"/>
    <p:sldId id="284" r:id="rId13"/>
    <p:sldId id="291" r:id="rId14"/>
    <p:sldId id="293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/>
    <p:restoredTop sz="94687"/>
  </p:normalViewPr>
  <p:slideViewPr>
    <p:cSldViewPr snapToGrid="0" snapToObjects="1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6F5C-8490-2045-8198-685B04FA4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D737B-9DE5-0348-8DDB-33310D69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AB25-6570-944B-BE03-6A861DF6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9F61-0579-0841-955B-CEF7F11C563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ADA-B6DE-3642-A663-948F63CB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0413C-44A2-904D-946F-0DCE3AE3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7BA1-80BA-C942-93BD-C5F8F69C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3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012-BDB1-3448-B8A3-ECA2084C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99847-8982-1E4D-803B-AF13EA41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6495-6A8E-DD4A-8930-D74A0942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9F61-0579-0841-955B-CEF7F11C563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BB4A-E464-924E-90DE-0104766D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B772-7468-0248-877B-7790C6D2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7BA1-80BA-C942-93BD-C5F8F69C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6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C22AA-A043-2542-9226-EFEDF7AA9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C465E-4FA0-DE42-859C-FB8E9C079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F96B-58B3-6049-AF77-610A6F8F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9F61-0579-0841-955B-CEF7F11C563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0E33-65C2-EA47-9ADA-FA87F0B2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192D-8151-BF43-9214-42452DC6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7BA1-80BA-C942-93BD-C5F8F69C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3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DFBF-6202-9846-AEE2-882D4FF0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449D-00B6-9E42-9A79-D0E323125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59A1-3416-EC4D-BE68-E07EB007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9F61-0579-0841-955B-CEF7F11C563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4A5D-76FA-C640-BCB1-B521F19D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D6C8B-2BE9-F949-8A28-C81B5F8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7BA1-80BA-C942-93BD-C5F8F69C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6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0B90-C43F-E44F-A952-C8D8B3A3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7083-0F4F-1841-896F-ACECCCAF4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43395-A0F0-BB4E-A79E-25BE97E7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9F61-0579-0841-955B-CEF7F11C563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438D-D611-9045-8772-8C316B50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1635-681A-7749-A5A7-8A3F237E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7BA1-80BA-C942-93BD-C5F8F69C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5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E77A-7302-BB40-9FDA-BF0D4AB9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B15C-63A7-194C-B264-AA9ED7D24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58CF3-A47C-4F43-9106-92D17D60E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DCC72-FD85-164A-8125-36DAF272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9F61-0579-0841-955B-CEF7F11C563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ED2F5-99B7-F540-8752-CF6E0D84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F5DCA-BE5D-484C-9813-27F88E5E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7BA1-80BA-C942-93BD-C5F8F69C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3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8DB6-9839-054C-A74B-4BB5C9C0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8BB49-C93F-3642-9983-38B95267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3D4FB-C701-C847-BD3A-C90BC469C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84375-FDD3-3E4F-A755-F558DECCC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FB560-64F6-734F-8CAC-B764910E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28CF1-ECED-BF4D-830A-04CCC97D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9F61-0579-0841-955B-CEF7F11C563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B405C-1E1B-DF45-B2A7-AC580DD3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3D8-1E3B-354C-87BF-6FF6407C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7BA1-80BA-C942-93BD-C5F8F69C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6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884C-5D2B-2844-984D-AF0BF7F4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8DC61-3DE3-6045-B886-C9B15235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9F61-0579-0841-955B-CEF7F11C563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65E3-EB7C-0046-9CDE-50B2B4CC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49048-EA60-AB4F-B29A-CC9AEF0F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7BA1-80BA-C942-93BD-C5F8F69C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D4DA5-5885-A049-AA5D-1E3C61D5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9F61-0579-0841-955B-CEF7F11C563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614B7-F336-3842-88A6-B87DA949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B9487-0D1E-E842-BA9B-A8249883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7BA1-80BA-C942-93BD-C5F8F69C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0B10-1F8C-A649-A382-1326B6E5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4794-82F4-604C-99E3-2F6C3F55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3B3A6-BC8F-AC4C-9AB9-68266153E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925EB-4831-6D4C-97E9-5E8651B4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9F61-0579-0841-955B-CEF7F11C563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C716D-026F-414E-9815-A35F95EF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6701E-8682-E648-8E60-3E494416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7BA1-80BA-C942-93BD-C5F8F69C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17CB-17EC-1C44-9A45-5D2ED738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3D57D-AF43-F349-ABCA-7A5D7206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90519-1C10-1B4D-9B2B-7A22E8756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9E8C8-D1E6-624C-A21D-BDE764D2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9F61-0579-0841-955B-CEF7F11C563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49BD-0AD1-524B-9970-F84FD36F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A6B52-6947-784A-B261-CF62F45E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7BA1-80BA-C942-93BD-C5F8F69C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6EC56-00FE-244D-BC3E-E36099B5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E11CC-F140-7741-A6E5-1374DDB9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1147-4FA2-EF48-804D-B8B3D27F3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9F61-0579-0841-955B-CEF7F11C563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42CBF-EA95-D342-B7BB-3631AF9FB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DA89-4B2B-E749-80C0-0D377A237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F7BA1-80BA-C942-93BD-C5F8F69C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55A-070B-B640-81D1-857C7BAF2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DS-UNIT-II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8477C-FE1C-5B4B-A73F-F81A9349F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ERRORS</a:t>
            </a:r>
          </a:p>
          <a:p>
            <a:r>
              <a:rPr lang="en-US" sz="3200" dirty="0"/>
              <a:t>Regression and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30131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F3C87-E448-5BDD-F197-877FEEAD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57188"/>
            <a:ext cx="101441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ECA2EF-3DDE-13C3-4B07-F7590C0D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8" y="1157287"/>
            <a:ext cx="9672637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4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9FF40-AA7C-CD86-66B6-D44FCD0E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3" y="1014413"/>
            <a:ext cx="9715500" cy="35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3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3F2F-C874-DB6F-812A-602A64F9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898"/>
            <a:ext cx="10515600" cy="77252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ROC Curve(</a:t>
            </a:r>
            <a:r>
              <a:rPr lang="en-IN" b="1" dirty="0">
                <a:solidFill>
                  <a:srgbClr val="040C28"/>
                </a:solidFill>
                <a:latin typeface="Google Sans"/>
              </a:rPr>
              <a:t>r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eceiver operating characteristic curve)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A8A01-44E1-01EB-0568-E932AB0D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6" y="860425"/>
            <a:ext cx="9986962" cy="3990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9CF42-61ED-4572-6C79-092197FC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6" y="4672012"/>
            <a:ext cx="950118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5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929C5-77E0-0879-C2D2-D950F70D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528638"/>
            <a:ext cx="9515475" cy="615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8C4B61-8C31-063C-5741-4B897891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842963"/>
            <a:ext cx="10044112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6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0286-121B-3763-D958-1C782974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3"/>
            <a:ext cx="10515600" cy="935038"/>
          </a:xfrm>
        </p:spPr>
        <p:txBody>
          <a:bodyPr/>
          <a:lstStyle/>
          <a:p>
            <a:r>
              <a:rPr lang="en-GB" b="1" dirty="0"/>
              <a:t>Regression performance metrics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4071-E772-6506-F020-4E41D0B7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56" y="871537"/>
            <a:ext cx="9894094" cy="4157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4E4FA-0A55-6C34-19FD-71D484946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4914900"/>
            <a:ext cx="9796463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9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735680-7FD0-7BD7-F787-15254E1AF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3" y="411162"/>
            <a:ext cx="10229850" cy="5703887"/>
          </a:xfrm>
        </p:spPr>
      </p:pic>
    </p:spTree>
    <p:extLst>
      <p:ext uri="{BB962C8B-B14F-4D97-AF65-F5344CB8AC3E}">
        <p14:creationId xmlns:p14="http://schemas.microsoft.com/office/powerpoint/2010/main" val="388734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0D4267-0F9E-B3DF-D988-AE5CC9C8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414462"/>
            <a:ext cx="8734426" cy="340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0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24C800-25E8-C354-451D-3F7D85086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542925"/>
            <a:ext cx="9558338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5A89-D7FB-4446-AF50-6C2B2C94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Classification Model Evaluation Metrics:</a:t>
            </a:r>
            <a:br>
              <a:rPr lang="en-IN" b="1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539C6-A2DE-CE31-4C79-27B3A9B2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95" y="1186250"/>
            <a:ext cx="9593068" cy="54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1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13D894-EE92-183B-D9EB-08A7340E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642938"/>
            <a:ext cx="102584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3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CAE7AF-4052-8B43-1C63-35EFB75A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85775"/>
            <a:ext cx="11001375" cy="60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4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FF3FCF-B0FE-D42D-C647-B4FCD7D4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914400"/>
            <a:ext cx="10687050" cy="41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5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24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Office Theme</vt:lpstr>
      <vt:lpstr>DS-UNIT-II</vt:lpstr>
      <vt:lpstr>Regression performance metrics</vt:lpstr>
      <vt:lpstr>PowerPoint Presentation</vt:lpstr>
      <vt:lpstr>PowerPoint Presentation</vt:lpstr>
      <vt:lpstr>PowerPoint Presentation</vt:lpstr>
      <vt:lpstr>Classification Model Evaluation Metrics: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ROC Curve(receiver operating characteristic curve)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</dc:title>
  <dc:creator>K Dhanasree</dc:creator>
  <cp:lastModifiedBy>Subhash Chandra N</cp:lastModifiedBy>
  <cp:revision>38</cp:revision>
  <dcterms:created xsi:type="dcterms:W3CDTF">2021-04-03T04:51:47Z</dcterms:created>
  <dcterms:modified xsi:type="dcterms:W3CDTF">2023-03-09T07:22:15Z</dcterms:modified>
</cp:coreProperties>
</file>