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9"/>
  </p:notesMasterIdLst>
  <p:sldIdLst>
    <p:sldId id="286" r:id="rId2"/>
    <p:sldId id="422" r:id="rId3"/>
    <p:sldId id="258" r:id="rId4"/>
    <p:sldId id="259" r:id="rId5"/>
    <p:sldId id="261" r:id="rId6"/>
    <p:sldId id="262" r:id="rId7"/>
    <p:sldId id="265" r:id="rId8"/>
    <p:sldId id="440" r:id="rId9"/>
    <p:sldId id="428" r:id="rId10"/>
    <p:sldId id="430" r:id="rId11"/>
    <p:sldId id="432" r:id="rId12"/>
    <p:sldId id="431" r:id="rId13"/>
    <p:sldId id="269" r:id="rId14"/>
    <p:sldId id="274" r:id="rId15"/>
    <p:sldId id="275" r:id="rId16"/>
    <p:sldId id="438" r:id="rId17"/>
    <p:sldId id="423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5" r:id="rId26"/>
    <p:sldId id="439" r:id="rId27"/>
    <p:sldId id="435" r:id="rId28"/>
    <p:sldId id="434" r:id="rId29"/>
    <p:sldId id="433" r:id="rId30"/>
    <p:sldId id="436" r:id="rId31"/>
    <p:sldId id="437" r:id="rId32"/>
    <p:sldId id="296" r:id="rId33"/>
    <p:sldId id="298" r:id="rId34"/>
    <p:sldId id="299" r:id="rId35"/>
    <p:sldId id="300" r:id="rId36"/>
    <p:sldId id="301" r:id="rId37"/>
    <p:sldId id="302" r:id="rId38"/>
  </p:sldIdLst>
  <p:sldSz cx="12192000" cy="6858000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0794" units="cm"/>
          <inkml:channel name="Y" type="integer" max="30474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00.55139" units="1/cm"/>
          <inkml:channelProperty channel="Y" name="resolution" value="2000.919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3T04:37:44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19885 8392 24 0,'0'0'10'0,"0"0"-7"0,0 0 13 0,0 0-6 15,0 0 0-15,0 0 15 0,0 0-16 16,0 0 16-16,0 0-6 0,0 0-10 0,0 0-6 16,0 0-9-16,0 0-1 0,0 0 25 0,0 0-15 15,0 0 2-15,0 0 2 0,0 0 4 16,0 0-14-16,0 0 11 0,14-24 5 0,-16 22-7 16,0 1 10-16,2 1-2 0,0-3 5 15,0 3-22-15,0 0 4 0,-1-2 20 0,1 1-16 16,0 0 21-16,0 0-19 0,0-1 6 0,-2 2 6 15,2 0 2-15,0-1-10 0,-1 0 3 16,1 1 9-16,-2-2-10 0,1 2-9 0,0 0-2 16,-1 0 1-16,1-1-11 0,1 1 6 15,-1 0 2-15,-1-1-2 0,0 1-3 0,2 0 4 16,-1 0 0-16,-1 0 16 0,1 0-10 16,-1 1-8-16,-1-1 10 0,2 0-6 0,-1 1-8 15,0 1 4-15,0-1 10 0,0 0-1 0,1 1-21 16,-3-1 12-16,4 0 1 0,-1 0 16 15,-1 1-14-15,2 0-2 0,-2-1 0 0,0 0 12 16,1 1-18-16,1-1 5 0,-1 0-10 16,1 2 18-16,-2-2-2 0,2-1 8 0,-1 1-5 15,2 1-1-15,-2-2-17 0,1 2 23 0,1-2-25 16,1 0 10-16,-4 1 7 0,4-1-9 0,0 0 19 16,0 0-5-16,0-1-2 0,-2 1-21 15,2-2 24-15,-1 2-15 0,0-3 13 0,-1 2-3 16,2-2 3-16,-2 1 15 0,0-1-27 15,0 0 26-15,1-1-35 0,-2 0 18 0,-1 0-4 16,1 1 25-16,-2-2-9 0,-1 1-31 0,0-2 26 16,0 3-8-16,0-1-6 0,1 0 9 15,-3 0-10-15,3 2 6 0,-3-1 2 0,2 0-1 16,-2 2-9-16,2-2 4 0,-1 2-6 0,0-1-1 16,1 2-1-16,-2 0 9 0,2 0 19 0,0 0-16 15,4 0-10-15,0 0 10 0,0 0-5 16,-8 0 3-16,8 0-6 0,-6 0 6 0,6 0-9 15,-12 11 3-15,8-9 9 0,1 0 2 16,2 0 0-16,-1 2-8 0,1-3-4 0,0 2 20 16,-2-2-3-16,2 1-6 0,-1 0-4 15,0 0 1-15,2-1-6 0,0 0-1 0,0 1 10 16,0-1-19-16,2 0 27 0,-2 1-10 16,2-1 3-16,-1 0-5 0,2-1 3 0,-1 0 0 15,1 0-9-15,0-1 2 0,-1 0 10 0,2-1-5 16,0 0-17-16,0-1 9 0,0 2-3 0,-3-1 16 15,4-2-14-15,-2 1 4 0,-2-1 16 0,3 0 6 16,-2 1-31-16,1-2 30 0,-2 1-10 16,1 1 0-16,-1-1-17 0,1 0 25 0,-1 0-28 15,-1 1 23-15,0 0-10 0,0-1 20 16,0 4 2-16,0 0-27 0,0 0-4 0,0 0 15 16,0 0-1-16,0 0-4 0,0 0-2 0,0-6 10 15,0 6-2-15,-8-6-30 0,6 6 22 0,0 0-9 16,0 1 12-16,0 0 10 0,1 1-24 15,-1 0 10-15,1 0-2 0,-2 1-4 0,1 0 25 16,1-1-31-16,1 3-3 0,0-3 21 16,0 2-15-16,0 1 8 0,1-1 10 0,1 1-8 15,1-1 8-15,-3-4-11 0,4 7 1 0,1-3 12 16,-1 0-22-16,3-2 32 0,5 4-31 16,-2-3 24-16,-3 0-21 0,1-1 20 0,-1-2-9 15,-1 1-12-15,-6-1 22 0,0 0-15 0,7 0 0 16,-7 0 6-16,7 0 9 0,-7 0-16 0,14-11 26 15,-13 7-24-15,1 1 17 0,-1-1-27 16,-1-2 2-16,0 3 25 0,-1-1-10 0,-1 2 18 16,1-2-27-16,-1 0 17 0,-2 2-21 15,0-1 10-15,0 1 2 0,-2-1 3 0,1 2-10 16,1-1 4-16,-1 0-11 0,1 2 15 0,-2-1 2 16,2 1 1-16,-1 0-1 0,5 0-33 15,0 0 9-15,0 0 14 0,-7 0-5 0,7 0 8 16,-8 0 0-16,0 11-1 0,6-8 13 0,-1-1 1 15,2 0-24-15,1 1 14 0,0 0 0 16,0-1-17-16,1 1 15 0,1-1-1 0,-1 0 15 16,-1 1-14-16,4-2 1 0,-2 1-10 0,1-1 11 15,0 0 4-15,-1-1 6 0,0 0-17 16,0 0 17-16,1-1-2 0,0 0-16 16,-2-2-14-16,2 2 12 0,-2-3-1 0,0 1 1 15,1-1 22-15,0 0-19 0,-2 0 8 0,-2-1 0 16,0 0-1-16,2 2-10 0,-1-1 28 15,-1 0-13-15,2 4-2 0,-6-9 7 0,3 7-12 16,1-1 8-16,-2 1-9 0,0-1 17 0,-2 0-13 16,3 3-13-16,-2-2 3 0,0 4 10 15,0-4 2-15,5 2-25 0,0 0 28 0,-9 0-7 16,3 0-18-16,6 0 6 0,-16 10 23 16,12-6-21-16,-1-1-7 0,1 0 17 0,0 0 3 15,1 1 2-15,0-1 13 0,1 1-17 0,-1 0-8 16,2-2 21-16,0 3-30 0,1-3 6 15,0-2 18-15,0 0 2 0,0 0 4 16,0 8-28-16,0-8 21 0,11 11-36 0,-8-8 14 16,0-2 0-16,-1 1 23 0,2-1 8 0,0-1-26 15,-1 0 8-15,2 0-14 0,-1-1-8 16,0-1 26-16,-2 1-10 0,0-2 14 0,2 1 9 16,-4 0-29-16,1-2 26 0,1 0-20 15,-2 0 11-15,1-1-7 0,-2 0 19 0,1 1-8 16,0 0-13-16,-2 1 16 0,1-2 6 0,1 5 9 15,0 0-14-15,0 0-24 0,-8-14 20 16,6 12 6-16,-1-1-32 0,0 2 14 0,1-1 10 16,-2 2 4-16,0 0-10 0,1 0-10 15,-2 2 3-15,2-1 0 0,0 2-10 0,-1 1 17 16,2-2 14-16,-1 3-15 0,1-1 10 16,-1 0-7-16,1 1-16 0,1-1 27 0,-1 2-6 0,2-1-11 15,0-1 18-15,0-4-29 0,0 0 3 16,0 7 7-16,0-7 22 0,0 7-18 0,13 5 6 15,-10-9-2-15,2 0-11 0,-1-1 3 16,1 1-11-16,0-2 12 0,1-1-5 0,-2 1 9 16,2-1 0-16,-6 0-2 0,0 0 6 0,8 0 4 15,-8 0-11-15,15-11 20 0,-11 7-27 0,5-6 11 16,1 2 5-16,-6-2 5 0,-2-1-30 16,1 4 27-16,-2-1-18 0,2 2-12 0,-3-1 16 15,0 1 0-15,0 6-1 0,0 0 26 16,0-9-15-16,0 1-4 0,0 1-9 0,0 7 3 15,-11-17 3-15,9 13-10 0,-1 0 16 0,2 0 0 16,-2 0-10-16,-2 1 10 0,4 1-17 16,-4 0 12-16,3 2 11 0,-2 0-17 0,0 0 29 15,0 0-37-15,-1 4 18 0,5-4-11 0,0 0 4 16,-13 7 17-16,3 1-30 0,3 2 31 0,2-5-26 16,2 2-3-16,-1-1 17 0,2 0-4 15,1 0 6-15,-1-1-13 0,2 2 3 0,-2-2 0 16,2 1-6-16,0-1 21 0,0 0-20 15,0-5 33-15,0 0-40 0,0 9 33 0,0-1-12 16,0-8 1-16,0 7 9 0,0-1-4 0,0-6-3 16,11 14-25-16,-8-11 28 0,1 0 2 15,0-2-31-15,1 1 13 0,0-2-19 0,-1-2 26 16,2 1-9-16,-2-2 7 0,1 1-10 16,-1-1-3-16,-1-1 31 0,2-2-20 0,-1 3 1 15,-1-3 12-15,3-5 4 0,-3 1-23 0,-2 1 17 16,1 0-4-16,-2 9-11 0,0-6-7 0,0 6 24 15,0-8-13-15,0 8 9 0,-14-15 11 16,10 12-25-16,0 0-9 0,-1 0 23 0,-1 2-5 16,0 0 18-16,-1 1-8 0,1 0-8 15,6 0-19-15,-11 0 25 0,-17 9-10 0,15-2-15 16,1 1-4-16,-1-1 8 0,4 2 17 0,-1-2-3 16,4 0 11-16,1-1-28 0,2 0 5 0,2 1 5 15,0-4 3-15,-1 2 12 0,2-1 2 0,0-4-13 16,0 0 6-16,0 6 16 0,0-6-12 15,22 20-12-15,-10-13 2 0,-2-1-3 16,0-4 8-16,-1 1-1 0,-2-3 5 0,1 0 10 16,-2 1-7-16,-6-1-23 0,0 0 11 0,8 0-1 15,-8 0 7-15,6 0 5 0,-6 0-24 16,16-14 27-16,-14 11 3 0,2-1-23 0,-2-2 6 16,-1-1-7-16,0 1 9 0,-1-1 6 15,0 0-10-15,0 7 9 0,0-6 11 0,0 0-26 16,0-4 26-16,-12-10-5 0,10 10-1 0,0 6 0 15,0-3-11-15,-2 3 12 0,0 3-9 0,0-2-10 16,-1 3 6-16,-1 0 5 0,1 1-18 16,-1 1 2-16,6-2 2 0,0 0 16 0,-16 7 0 15,13-5-1-15,-3 2 1 0,3-1 0 16,-1 3 11-16,2-1-21 0,-1 0 5 0,3-2 16 16,-1 3-32-16,1-1 16 0,0-5-8 15,0 0 0-15,0 0 22 0,0 7-33 0,14 5 21 16,-9-10-20-16,0 0-5 0,0 0 19 15,2-1 3-15,-1-1-15 0,1 0 3 0,-7 0 29 16,6 0-10-16,-6 0-13 0,9 0 13 0,13-15 13 16,-14 8-27-16,-3 0 8 0,0-1 5 0,-1 4-16 15,-4-1 29-15,2-1-22 0,-2 6 1 16,0 0 12-16,0-8-9 0,0 8-6 0,0-7 21 16,-20-12 6-16,12 14-15 0,0-1 4 0,-2 4-10 15,4 0 13-15,0-1-15 0,1 3 6 16,-3 0-15-16,8 0-15 0,0 0 29 0,-7 0-2 15,7 0-9-15,-15 10-10 0,11-5 20 0,0 0 3 16,3 0-17-16,-3 0 4 0,4 2 0 16,0-1 13-16,-1-1-17 0,1-5-8 0,0 7 17 15,0 2 0-15,16 9 20 0,-11-11-7 0,1-1-10 16,0-1-16-16,2-2 20 0,-3-1-25 0,1 0 23 16,0-1-16-16,-6-1 28 0,0 0 5 15,9 0-39-15,-2 0 3 0,0 0 28 0,-7 0-19 16,15-11 12-16,-9 8 2 0,-3-1-19 15,1 0 17-15,-3 0-1 0,2 0-3 0,-2 0 23 16,2-1-27-16,-3 1 17 0,1 2 12 0,1-2-15 16,-1 0 6-16,-1 1-14 0,0 3-10 15,0 0-3-15,0 0-3 0,0 0 15 0,-6-2-5 16,4 4 10-16,0-2-16 0,1 3 17 16,0 0-3-16,-1-1-3 0,2 2 7 0,2-1-12 15,-1 1 5-15,0 0-4 0,2-1 4 0,1 1 15 16,-1-2-12-16,5 0-24 0,5 6-1 0,0-5 21 15,-3-1-13-15,0-1-10 0,0-1 21 0,-2 0 2 16,-8 0-22-16,7 0 4 0,1 0 15 16,-2 0-11-16,-6 0 5 0,17-10-18 0,-13 6 9 15,-1 0 34-15,2 1-32 0,-5-1 16 16,0-1-5-16,0 2-1 0,0-2 17 0,0-1-16 16,-4 2 16-16,4 4 2 0,-10-15 3 0,3 7-10 15,-1 1 1-15,3 3-10 0,1 0 10 0,-2 0 0 16,1 1 2-16,1 3 10 0,0-4-33 15,1 4 19-15,3 0 0 0,0 0 0 0,0 0-8 16,-9 0 3-16,9 0 4 0,-16 11-1 16,11-7-12-16,2 0 8 0,-1 0-11 0,1 0 18 15,0 1-15-15,2-1 13 0,-1 1 1 0,0-1-9 16,1 2-1-16,0-1-8 0,1-5-4 16,0 0-3-16,0 8 16 0,0-8-5 0,0 7 5 15,0-7 1-15,0 8-10 0,0-8 9 0,12 12 1 16,-9-9-3-16,-1-3-11 0,3 2 13 15,-2-1 2-15,1-1-12 0,-1 0 10 0,2 0-9 16,-1-3 17-16,0 3-6 0,-1-3-16 16,1 1 0-16,-2-1 25 0,1-1 1 0,-2 1 6 15,1 0-24-15,-1-1 10 0,2 0 18 0,-3 0-8 16,0 1 14-16,-2-1-10 0,1-1-6 16,0 2-10-16,1 3 19 0,-7-8-13 0,2 7 3 15,1-1-6-15,-2 1 7 0,0 1-21 16,0 0 15-16,0 0-7 0,-4 0 10 0,1 0-3 15,-8 10 11-15,9-6-25 0,0-2 22 0,2 2-18 16,1 0 8-16,0-3-3 0,1 4 5 0,2-1-2 16,-3 0 23-16,1 0-33 0,1-1 21 15,1 1-24-15,-2 0 4 0,3 0 2 0,-2-1 12 16,1 1-6-16,1 1-20 0,-1-2 9 16,1 1 15-16,-1-1-15 0,2-3 1 0,0 0 4 15,0 0-9-15,0 6 13 0,0-6-4 0,0 6 0 16,0-6 2-16,0 7-15 0,0-7 15 0,12 14 4 15,-10-13-11-15,0 1 4 0,2 0 2 16,-2 1 7-16,2-3 3 0,0 1-20 0,0-1 16 16,0 0-7-16,-1 0-7 0,2-1-2 15,-4 0 13-15,4-1 10 0,-5 2 0 0,4-7-8 16,0 5 10-16,-3-2-4 0,0 0 6 0,1-1-2 16,-1 1-6-16,-2 0 4 0,-1-3-20 0,2 2 23 15,0 5-14-15,0 0 14 0,0-7 0 16,-10-7-2-16,0 4-10 0,0 1 14 0,-1 1 10 15,1 3-12-15,-1 1 10 0,1 0-21 16,1 2 1-16,1 0-8 0,0 0 14 0,1 2-14 16,1-1 1-16,-3-1 3 0,4 2 11 0,-1 0-5 15,0 0 6-15,0 0-9 0,-2 0 12 16,8 0-1-16,-7 0-10 0,0 0 7 0,7 0 4 16,-9 0-2-16,2 0-4 0,7 0-13 15,-9 0 5-15,-6 11 10 0,10-8-2 0,0 0-15 16,-1-2 5-16,2 1 15 0,-1 0-23 0,1 2 8 15,1-1 7-15,1 0 4 0,-2 0-11 16,1 1 7-16,2 0-2 0,-2 0 3 0,2-1-1 16,1 1 4-16,0 0 1 0,0-4-2 0,0 0-8 15,0 7-5-15,0-7 9 0,0 8 4 0,12 4-1 16,-6 0-15-16,3-4 11 0,0-1 0 16,-3-3 6-16,3 0-7 0,-3 0 5 15,1-3-12-15,9 3 6 0,-4-3-11 0,-2 0 12 16,-2-1-14-16,-8 0 10 0,10 0-1 0,-4 0-11 15,5 0 34-15,12-9-34 0,-14 6 10 16,-3 0 9-16,2 1 7 0,-3-2-9 0,-2 3 1 16,2-3-1-16,-2 2 2 0,-2-1-9 15,3 0 12-15,-3 0-3 0,0-1-10 0,-1 0-2 16,2 0 5-16,-2 1 21 0,1-1-8 0,-1 0-19 16,0 0 7-16,0 4 20 0,0 0-17 0,0 0 9 15,0-7 6-15,0 7-1 0,0-6-6 0,0 6 12 16,-12-13-27-16,11 11 0 0,-2 0-2 15,1-2 28-15,1 3-18 0,1-3 7 0,-2 2-7 16,0 1-2-16,1 1-10 0,0 0 15 16,0 1-10-16,-1 1 2 0,1 0-5 0,-1 1 16 15,1-2-7-15,-1 2 8 0,1-1-17 0,1 2 7 16,0 0-16-16,-2-1 18 0,2-1-9 0,0 2 19 16,-2 0-17-16,2 0 12 0,2-1-12 15,-4 1 11-15,2-4-19 0,0 0 24 0,0 0-16 16,0 7-5-16,0-7 35 0,11 14-17 15,-8-12-7-15,1 1 11 0,-2-1 10 0,2 0-31 16,1 0 19-16,-2 0-3 0,1 0 3 0,0-2-5 16,0 1-7-16,0-1 10 0,-1 0 12 15,-3 0-20-15,0 0-10 0,0 0 21 0,7 0-12 16,-7 0 0-16,12-11-7 0,-9 7 8 0,-2-1 10 16,-1 2-19-16,0 0 17 0,0 0 7 15,0-2-18-15,0 2-4 0,0 1-4 0,-1-3 17 16,-2 1-16-16,0 3 9 0,0-2 13 0,-2 3-2 15,0 0-3-15,-1 2-3 0,1-1-7 16,0 0 11-16,-1 2-1 0,1-1-3 16,-1 0 5-16,1 2-21 0,-6 4 13 0,4-2 17 15,1 1-9-15,2-2-16 0,2-1 13 0,-2 2-15 16,2-3 12-16,2 1 14 0,0-2-17 0,0-2 14 16,0 0-22-16,0 0 19 0,0 0 18 15,14 14-21-15,-9-13-15 0,0 1 6 0,2-2 0 16,0 0-9-16,-1-2-48 0,0 0-98 15,-6 2-40-15</inkml:trace>
  <inkml:trace contextRef="#ctx0" brushRef="#br0" timeOffset="2077.86">19102 7782 39 0,'0'0'38'0,"0"0"-6"0,0 0 3 0,0 0-13 16,0 0 1-16,0 0 12 0,0 0-13 15,0 0 2-15,0 0-11 0,0 0 16 0,0 0-6 16,0 0-6-16,0 0-4 0,0 0 2 0,0 0 8 16,0 0-21-16,0 0 6 0,0 0 1 15,0 0-17-15,0 0 17 0,0 0 2 0,0 0-12 16,0 0 18-16,0 0-21 0,0 0-1 16,0 0 13-16,0 0-12 0,0 0-2 0,0 0 5 15,0 0-11-15,0 0 12 0,0 0 4 16,0 0 10-16,0 0-20 0,0 0-5 0,0 0 14 15,0 0-15-15,0 0 17 0,0 0 3 16,0 0-12-16,0 0-14 0,0 0 14 0,0 0 19 16,22 0-23-16,-23 1-1 0,1 2 16 0,0 2 10 15,-2-3-16-15,2 3 7 0,0-1-1 0,0 0-12 16,0-4 6-16,0 0-3 0,0 7-6 16,0-7 20-16,0 8-15 0,0-1-2 0,0-7 15 15,0 8-5-15,0-1-3 0,0 0 6 16,0-7 7-16,0 7-14 0,0 1-10 0,0-1 20 15,0-7-2-15,0 8-7 0,0-1-12 0,0-7 19 16,0 8 0-16,0-1-16 0,0 1 8 0,0-1 12 16,0-2-23-16,0 1 19 0,0 1-11 15,0 0 16-15,0-1-29 0,0 1 18 16,0 0-8-16,0 1 2 0,0-1 3 0,0-1 5 16,0 2 7-16,0-1 1 0,0-1 13 0,0 2-26 15,0-1 14-15,0 1 2 0,0-1-31 16,0 1 15-16,0-1 7 0,0 0 9 0,0 0-12 15,0 0-16-15,0-2 30 0,0 3-8 0,0-1 3 16,0-1-22-16,0 0 21 0,0 0-5 16,0 1-17-16,0-7 23 0,0 7-29 0,0 1 24 15,0-3-14-15,0 2-1 0,0-7 9 0,0 8-12 16,0-2 13-16,0-6-1 0,0 9-14 16,0-3 23-16,0-6-5 0,0 7-8 0,0 0 9 15,0-7-4-15,0 7 9 0,0-7-33 16,0 7 33-16,0-7-16 0,0 6 8 0,0-6-6 15,0 7 19-15,0-7-2 0,0 0-13 0,0 7-6 16,0-7 11-16,0 0 3 0,0 6-21 0,0-6 6 16,0 0 4-16,0 0 10 0,0 0-19 15,0 6 20-15,0-6-4 0,0 0 0 0,0 0-31 16,0 0-4-16,0 0-6 0,0 7-23 16,0-3-73-16,2-4-85 0</inkml:trace>
  <inkml:trace contextRef="#ctx0" brushRef="#br0" timeOffset="3405.41">19139 7823 37 0,'0'-2'64'0,"-2"1"-20"0,2 0 5 0,-1-1 0 16,1 2-5-16,0-1-6 0,0 0 8 15,0-1-14-15,0 2 8 0,0-1-8 0,0 1-11 16,0 0 19-16,0-2 10 0,0 2-16 0,0-2-18 15,-2 2 6-15,2 0-3 0,0 0 19 16,0 0-13-16,0 0-18 0,0 0 14 0,0 0 14 16,0 0-24-16,0 0 7 0,0 0-13 0,0 0 16 15,0 0-7-15,0 0-22 0,0 0 13 16,0 0 12-16,0 0-25 0,0 0 25 0,0 0-13 16,0 0 7-16,0 0-10 0,0 0-21 15,0 0 17-15,0 0 6 0,0 0 0 0,0 0-4 16,0 0-6-16,0 0 17 0,0 0-5 0,0 0-6 15,0 0-2-15,0 0-12 0,12 19 25 16,-8-16-29-16,-3 1 21 0,3 0-8 0,-1 0 14 16,0-1-14-16,0 2 17 0,0-2-6 15,1 2-22-15,0-1 27 0,5 6-17 0,-3-1 19 16,0-3-22-16,1-1 24 0,-2 1-13 0,-1-1 0 16,-1 1-2-16,1-2 15 0,1 0-23 15,-4 0 9-15,2 0 5 0,0-1-3 0,1 2-20 16,1 0 27-16,-2-1-11 0,1 1-16 15,-1-1 19-15,1 0 16 0,0-1-16 0,0 2 0 16,0-1-8-16,0 1 12 0,-2 0 9 0,2-1-20 16,0 0 14-16,0 2-2 0,-1-2-11 15,1 1-1-15,-1-2 9 0,3 2-9 16,3 8 9-16,-4-6-15 0,0 1 6 0,-1-2 22 16,1 1-25-16,-2-3 11 0,1 1 2 0,-1-3 9 15,-1 4-7-15,2-2-20 0,-1-1 16 16,1 1 14-16,-1 0-15 0,1-2-2 0,-2 1-15 15,2-1 20-15,-2 2 6 0,1-2-8 16,0 1 17-16,-1 1-3 0,1-2-12 0,0 0-17 16,0 0 22-16,-2 0-16 0,1 0-1 0,0 0 11 15,2 1-3-15,-3-2-2 0,0 2 13 0,1-3-13 16,-1 2-6-16,2 0 9 0,-1 1-7 0,-2 0 4 16,2-2 13-16,-1 1-18 0,0 0 2 15,1 1-8-15,-1-2 18 0,2 3-21 0,-2-1 20 16,2-1 1-16,-1 0-5 0,-2 0-12 15,3-1 21-15,-2 2 7 0,2-1-6 0,-1 1-17 16,-1-2 9-16,1 2-8 0,0-1 12 0,0-2 5 16,-1 2-14-16,1-1 15 0,-1 0-30 0,1 2 13 15,-1-2 10-15,1 1 4 0,-1-1-16 16,-1-1 11-16,2 0-3 0,0 0 14 0,-2 2-6 16,1-2-5-16,-1 2-19 0,0-2 34 0,1 0-21 15,-1 0 9-15,0 2-5 0,2-1 13 16,-2-1-20-16,0 0-13 0,1 0 19 0,-1 1 6 15,0-1-7-15,0 0 2 0,0 0-3 0,0 0-5 16,0 0 17-16,0 0-8 0,0 0-13 16,0 0-2-16,4 2 6 0,-4-2 3 0,1 0 16 15,-1 1-13-15,0-1 12 0,0 0-29 0,2 0 11 16,-2 0 16-16,0 0-7 0,0 0-5 16,0 0-15-16,0 1 10 0,0-1 18 15,2 0-2-15,-2 0-24 0,0 0 19 0,0 2-2 16,0-2-16-16,0 0 28 0,0 0 3 15,0 0-30-15,0 0-35 0,0 0-8 0,1 0-17 16,-1-2-39-16,2 1-151 0,-2 0 41 0</inkml:trace>
  <inkml:trace contextRef="#ctx0" brushRef="#br0" timeOffset="4795.89">19549 7715 6 0,'0'0'58'0,"0"0"-20"0,0 0 8 16,0 0 2-16,0 0-20 0,0 0-3 0,-13 0 13 15,13 0-14-15,0 0-2 0,0 0-3 16,0 0 19-16,0 0 4 0,0 0-8 0,0 0-12 16,0 0-9-16,0 0-7 0,0 0 3 0,0 0 21 15,0 0-36-15,0 0 28 0,0 0-24 16,0 0 0-16,0 0 12 0,0 0-5 0,0 0 0 16,0 0-6-16,0 0 4 0,0 0 8 15,0 0 3-15,0 0-25 0,0 0 2 0,0 0-1 16,0 0 13-16,0 0 14 0,-22-1-25 0,21 3 16 15,1 0-13-15,-1 2-6 0,-1 0 0 16,2 1 23-16,0-1-20 0,-1 1 0 0,1 0 10 16,-1-2-19-16,1 2 23 0,0-1-19 0,0 0 19 15,-2 2 11-15,0-1-4 0,2 1-16 16,0-2 1-16,0 0 20 0,-2 3-26 0,2-3 15 16,0 0-1-16,0 3 2 0,-1-3-12 0,1-4-5 15,0 0 15-15,0 9-8 0,0-3-7 0,0 1 20 16,0-7-5-16,0 8-16 0,0-1 12 15,0-1 20-15,0 0-24 0,0-6 4 0,0 9 17 16,0-2-12-16,0-1-11 0,0 1 8 16,0-7-15-16,0 8 19 0,0 0-23 0,0-1 20 15,0 0 17-15,0-1-29 0,0 0 7 0,0 0 9 16,0 0-15-16,0 1 3 0,0-7-4 16,0 8 29-16,0 0-9 0,0-2-4 0,0 1 0 15,0-2-20-15,0 2 14 0,0-1 4 16,0 0-7-16,0 1 8 0,0-1-2 0,9 7-19 15,-6-9 17-15,-2 3-5 0,-1-3 6 0,2 0 9 16,-1 2-9-16,0-1-16 0,1-1 29 0,-2 2-5 16,0-1-17-16,2-1 1 0,-2 2 11 0,0-1-1 15,0-1-18-15,1 0 2 0,-1 1 6 16,0-1 19-16,0-4-22 0,0 0 19 0,0 0-2 16,0 8-11-16,0-8-19 0,0 7 9 15,0-7 21-15,0 8 0 0,0-8-25 0,0 5 28 16,0-5-26-16,0 7 25 0,0-7 8 0,0 6-23 15,0-6 2-15,0 6 3 0,0-6-6 16,0 7-6-16,0-7 12 0,0 6 4 0,0-6 3 16,0 7-13-16,0-7-7 0,0 6 14 0,0-6 10 15,0 6-10-15,0-6 16 0,0 0-28 16,0 7 12-16,0-7 8 0,0 0-20 0,0 7 14 16,0-7-10-16,0 0-12 0,-10 12 4 15,10-9 31-15,-1-2-16 0,1-1-23 0,0 0 35 16,0 0-11-16,0 0-7 0,0 0 9 0,0 0-7 15,0 0-14-15,0 0 17 0,0 0 7 0,0 0-16 16,0 0 5-16,0 7 11 0,0-7-9 16,0 0-11-16,0 0 12 0,0 0 4 0,0 0-13 15,0 0-5-15,0 0 21 0,0 6 17 16,0-6-12-16,-4 6 4 0,2-6-8 0,2 0 28 16,2 0-13-16,-2 2-9 0,0-2 12 0,1 1-12 15,-2-1 8-15,1 0-15 0,0 0 5 0,0 0-4 16,0 0 0-16,0 0-6 0,0 0 5 15,0 0 1-15,-2 0-12 0,4 0 14 0,-2 0 7 16,0 0-5-16,0 0 1 0,0-1-7 16,0 1-8-16,0 0-5 0,0-3-21 0,2 3-54 15,-2-3-88-15,3 1-112 0</inkml:trace>
  <inkml:trace contextRef="#ctx0" brushRef="#br0" timeOffset="6232.87">19865 7992 30 0,'0'0'39'0,"0"0"-14"16,0 0 3-16,0 0 18 0,0 0-28 0,-12 0-4 16,12 0 4-16,0 0 20 0,0 0-2 15,0 0-17-15,0 0 19 0,0 0-20 0,0 0 1 16,0 0 5-16,0 0 1 0,0 0-9 16,0 0 21-16,0 0-18 0,0 0-8 0,0 0 12 15,0 0 16-15,0 0-11 0,0 0 0 16,0 0-14-16,0 0 7 0,0 0 10 0,0 0-9 15,0 0 17-15,0 0-30 0,0 0 2 0,0 0 11 16,0 0-7-16,0 0 6 0,0 0 6 16,0 0-10-16,0 0 11 0,0 0-13 0,0 0 1 15,0 0 14-15,0 0-23 0,0 0 4 16,0 0-15-16,0 0 14 0,0 0 5 0,0 0-19 16,0 0 4-16,0 0 6 0,0 0 2 0,0 0 0 15,4 16 4-15,2-16-11 0,0-1-8 0,0 0 21 16,4 1 0-16,4 0-17 0,1 0 5 15,20-8-2-15,-15 5-2 0,0 1 8 0,-2 0-6 16,1-1 11-16,-2 2-15 0,-1 1 6 16,3-4-2-16,-6 3-4 0,0 1-10 0,-1-1 24 15,-12 1-14-15,15 0 14 0,1 0-11 0,0 0-3 16,-3 0 6-16,-1 0 3 0,0 0-4 16,-2 0-2-16,-1 0-6 0,-2 0 12 0,1 0-2 15,6-11 6-15,-8 11-8 0,0 0-5 16,0 0-5-16,-2-2 27 0,0 2-6 0,-1-1-14 15,2 1-9-15,-1-1 13 0,-2 1-5 16,2 0 15-16,-1-1-10 0,0 1-5 16,-1-2 9-16,2 2-6 0,-2 0 2 0,2 0-20 15,-3 0 33-15,0 0-15 0,2 0-13 0,-2-1 0 16,-1 1-10-16,4 0-6 0,-4 0-25 16,0 0 9-16,0 0-14 0,0 0-19 0,0 0-26 15,0 0-89-15,0 0-40 0,9 0 45 0</inkml:trace>
  <inkml:trace contextRef="#ctx0" brushRef="#br0" timeOffset="7795.26">20493 7755 77 0,'-2'-3'93'15,"-1"1"-12"-15,5 0-5 0,-4-1-5 0,2 0-1 16,-1 1 1-16,1 0-9 0,-2 1-3 15,2-1-21-15,-1 0 14 0,1 2-22 0,0-2 12 16,0 2-8-16,-2-2-18 0,2 2 11 16,0-2 2-16,0 2-12 0,-2 0-9 0,2-1 2 15,0 2 3-15,0-1-19 0,0 2 8 0,0-1 5 16,0 0-3-16,0 3-9 0,2-1 20 16,-2 1-17-16,0 2-6 0,0-2 16 0,0 1-6 15,2 3-2-15,-2-2 2 0,0 1 6 0,0 5-7 16,10 11-2-16,-8-11-6 0,1-2 13 15,-2-2-14-15,3 7 21 0,-1-1-18 0,-2-3 13 16,3-3-3-16,-4 3 6 0,2-3-8 16,-2-1 5-16,1 1-21 0,-1-1 20 0,0 1-19 15,1-1 26-15,-1 1-2 0,2-1-28 0,-2 1 19 16,0 2 8-16,0 2-1 0,0-2-18 16,0 1 1-16,0-3 13 0,0-1-8 0,0-7 1 15,0 8-2-15,0-8 9 0,0 7 8 16,0-7-2-16,0 0-11 0,0 6 11 0,0-6-16 15,0 0 17-15,0 7-7 0,0-7 14 0,0 0-7 16,0 6 12-16,0-6-9 0,0 0-7 16,0 0-7-16,0 0 7 0,0 0-17 0,0 6 22 15,0 1-9-15,0-7-4 0,1 0-2 0,-2-3 12 16,1 3-14-16,0-1 19 0,0 0 1 0,0-1-15 16,-2 1 7-16,4 0-5 0,-4-1-4 15,2 0 11-15,0 0-16 0,0-1 14 0,0 1-3 16,0 0-23-16,2 0 26 0,-2-2-9 15,0 2-12-15,0-2 14 0,0 1 0 0,1-1-9 16,0 0-9-16,-1 1 21 0,0 3-8 0,0 0-1 16,0 0 11-16,0-8-7 0,0 8 6 0,0-7-5 15,0 7 2-15,0-8-5 0,0 8-4 16,8-17-7-16,-5 12 8 0,-2 0 17 16,1 1-4-16,1-2-15 0,-2 1 11 0,3 0-3 15,-2 0 3-15,7-7-5 0,0 0-12 0,-3 2 26 16,1-2-12-16,-1 4 5 0,1 1-16 0,-3 3 10 15,2-3 1-15,3-5 0 0,-2 4-3 16,-1 1 10-16,0 0-1 0,0 3-13 16,-3-2-8-16,3 1 12 0,-2 1-3 0,2 0-6 15,-3 2 9-15,8-7-6 0,-3 3 2 0,-4 2 11 16,4-1-6-16,-3 1-5 0,0 1 9 0,-1 2 12 16,2-2-21-16,-2 0 2 0,1 2-11 0,-1 1 16 15,0-2-6-15,1 0-10 0,-2 2 9 16,1-2 9-16,-1 1-16 0,1 1-5 15,-2-1 20-15,2-1-26 0,-2 1 4 0,0 0 30 16,2 1-19-16,-4 0 2 0,2 0-4 16,-4 0 4-16,4 0 2 0,-4 1-18 15,2 0 17-15,0 1 8 0,-4-1 5 0,3 0-6 16,-2 1-9-16,1 0 18 0,-2 0-6 0,-1 1 1 16,0 1-24-16,1-2 12 0,-11 7 5 0,6-4-11 15,1 0 25-15,0-2-13 0,-3 5-1 0,2-2 0 16,-5 1-2-16,6-3 13 0,1 0 0 15,-1 0-31-15,4-1 4 0,0-1 17 0,0 0-4 16,0 0 6-16,0 0 6 0,1-1-17 16,0 2 19-16,1-2-26 0,0 1 20 0,0 0-21 15,-1 0 13-15,0 0 18 0,2 0 1 16,-1-1-15-16,1 1 6 0,-1-1-23 0,2 0 22 16,-3 2-10-16,2-2-12 0,0 1 24 0,1 0-5 15,-2 0-4-15,2-2-14 0,-1 1 15 16,1 2 6-16,-2-2 3 0,2 1 1 15,-1-1-14-15,1 0 8 0,0 1-8 0,0 0-13 16,0 0 36-16,0-2-19 0,0 0 14 0,0 0-20 16,0 0 10-16,0 0 3 0,13 11 0 15,-10-9-13-15,1 0-1 0,-1 1 5 16,3-1-1-16,0 1 0 0,0 0 9 0,7 5-9 16,-3-4-6-16,0-1 12 0,-1 1 5 15,-2 0-4-15,5 2 6 0,0 0-10 0,-3-2 3 16,-1-1-17-16,-2 0 19 0,9 4 5 0,-5-5-20 15,-1 3 26-15,0 0-9 0,-2-1-13 16,5 2 6-16,-3 0 16 0,-1-2-30 16,-2-1 14-16,3 1 15 0,-4-1-10 0,2 1-4 15,-3-2 10-15,0 0-5 0,1 1 3 0,-4 1-13 16,4-3 11-16,-1 2-6 0,-2 1 10 16,1-2-4-16,0-1-21 0,-1 2 17 0,1-1 0 15,2-2-3-15,-3 3 8 0,-1-1-3 16,2 0-8-16,-1 0 5 0,1 0 0 0,-2 0 4 15,1-1-11-15,0 2-29 0,1-2-8 0,-2 0-4 16,1 0 4-16,-1 1-35 0,-1-2-104 16,0 0-27-16,0 0-8 0</inkml:trace>
  <inkml:trace contextRef="#ctx0" brushRef="#br0" timeOffset="10638.23">20308 8287 34 0,'0'0'34'0,"-13"0"-4"0,13 13-5 0,0-13-8 16,-18 21 9-16,18-15-19 0,0-1 25 0,2-2 12 16,-1 2-19-16,1-1 7 0,2 1-8 15,-4-5 12-15,5 6-21 0,-1-3 12 16,3-1 1-16,9 4-26 0,-2 0 13 0,0-4-14 16,-4-1 16-16,1-1-3 0,-3 2-17 0,0-2 26 15,-2 0-17-15,-6 0-1 0,0 0 15 0,7 0-18 16,0 0 8-16,-7 0-2 0,8 0 18 15,-8 0-35-15,7 0 11 0,0-12 11 0,-4 9-13 16,-1 1 12-16,-2 0-8 0,-2 1 20 16,-1-1-27-16,2 1 2 0,-3 0 9 0,2 1-12 15,-4-2 4-15,2 1 12 0,-2 2-30 0,-1-1 17 16,1 2 2-16,-3-1 8 0,9-1-23 0,-6 0-1 16,-16 8 11-16,5-2 14 0,6-2-14 15,3-1-1-15,0 1 6 0,2-2 4 0,0 1 7 16,1 0-30-16,0-1 22 0,4-1 0 15,-2 1 9-15,0 1-13 0,0 0-5 0,3-1 5 16,-2 0 4-16,0 0 2 0,1 1-7 0,1-1-2 16,0-2-1-16,0 0 27 0,0 0-15 15,0 0-5-15,15 11 2 0,-9-9-7 0,12 0-10 16,-4-1 25-16,0 0-10 0,4 1-5 0,-1-1-4 16,-9-1 6-16,7 0 12 0,3 0-1 15,-1 0-16-15,2 0-2 0,19-12-4 0,-19 6 4 16,0-1 1-16,-3 1 11 0,0 0-5 0,-1-2 5 15,0 1-13-15,-1-1 14 0,0 1-18 16,-7 0 13-16,3 2-4 0,-4-1 19 0,-3 1-22 16,2 0 30-16,-1 1-8 0,-1 1 3 0,0-1 14 15,-2 0 5-15,2 0-7 0,-1 1-19 16,0 0 11-16,-2 0-20 0,0 1 8 0,2 0-2 16,-2-1 20-16,0 3-14 0,0 0-9 15,0 0-14-15,0 0 12 0,0 0-2 0,-13-6-3 16,10 7 20-16,-1-1-9 0,0 3 9 0,0-2-15 15,0 0-11-15,1 2 12 0,0-1-5 0,-2 0-13 16,1 1 12-16,2 1 9 0,0 0 3 16,-2-1-8-16,2 0-1 0,0 2-7 15,1-1-15-15,0-1 4 0,1 1 10 0,0-4 13 16,0 0-20-16,0 0 21 0,0 6-15 0,14 4 5 16,-10-8 10-16,4 0-21 0,-2-1 3 15,-1 1-3-15,5-2 2 0,-2 0 10 0,-1 0-12 16,2 0 8-16,0 0-3 0,3 0 8 15,1 0-20-15,-3 0 11 0,8-11 10 0,-11 9-9 16,0 0-1-16,-2-1 16 0,-1 1 9 0,0-1-3 16,1-1 0-16,-4 1 3 0,1 1-23 15,-1-3 5-15,1 3 12 0,-2-2 11 0,1 0-31 16,-1 4 5-16,0 0 12 0,0 0-6 16,0-6 7-16,-11-1-1 0,7 4 8 0,-1 1-21 15,2 0 4-15,-2 1 12 0,0 1-16 0,-1 0-13 16,0 0 28-16,0 1-16 0,6-1 8 0,-13 0-13 15,-16 10 14-15,12-5 1 0,0 0 0 16,1 3-3-16,-1-3-3 0,1 1-18 0,0 2 32 16,2-1-4-16,-4 1-3 0,4-1-8 15,3-2 22-15,4 1-5 0,-3 2-15 16,1-2-23-16,4-3 8 0,1 1 10 0,3 0-18 16,-2-1 25-16,3-1-23 0,0-2-1 0,0 0 8 15,0 0-3-15,14 6-3 0,-6-4-9 0,-2-4 4 16,2 2 2-16,1 0 4 0,3 0-9 15,3 0 9-15,17-9 3 0,-15 6-12 0,-1-1 27 16,-4 1 4-16,4-2-13 0,-6 2 5 16,-2-1-11-16,-2 1 16 0,0 0-5 0,-1 1 23 15,-2-2 4-15,2 1-9 0,-2 0-2 0,-1 0 13 16,0 1 8-16,0-1-13 0,0-1 6 0,0 1-2 16,-2 0 1-16,0-1-4 0,0 0 6 15,0 4-6-15,0 0 19 0,0 0-33 0,0 0 5 16,0 0-20-16,-13-13 16 0,8 11-5 15,-2 2 2-15,0 0 6 0,-11 3 13 0,8-3-23 16,-4 0-3-16,-20 10 13 0,14-6-2 0,-3 1-17 16,1 1 23-16,0 0 1 0,-4 1-19 15,0-1 2-15,1 1-2 0,0-1 10 0,-2 2 6 16,2-1-6-16,-3 1 3 0,1-3-20 0,0 1 13 16,5 1 11-16,-1-1-25 0,4-1 27 15,5-1-19-15,3-1 22 0,2 0-4 16,2-1-19-16,2 0 10 0,2-1-2 0,1 0-15 15,0 0 23-15,2-1-14 0,0 0-8 0,0 0 12 16,0 0-6-16,15 2 8 0,-7-2-11 0,8-3-1 16,-8 3 8-16,1 0 1 0,6 0-7 15,1 0 8-15,1 0-21 0,2 0 17 0,-3 0 0 16,20-9-16-16,-23 6 10 0,-4 3 1 0,1-3 3 16,-4 1 9-16,1-1 18 0,0 0-26 15,-3 1 8-15,0 0 8 0,-3 0-6 0,2 0-18 16,-3-1 17-16,-2-1 19 0,1 2-29 0,-2 0 1 15,-3-1 12-15,-8-3-4 0,5 2 18 16,0 2-24-16,-1-1-2 0,1-1-2 16,0 4 5-16,-9-1-7 0,4 1 22 0,2-1-21 15,12 1-7-15,-15 0 20 0,0 0-12 0,1 0 10 16,-18 11 19-16,18-7-30 0,4-2 7 0,0 3-7 16,4-3 8-16,-1 1 5 0,0 0-10 0,3-1-14 15,0 1 16-15,0-1-1 0,0 2-13 16,2-2 13-16,-1 1-10 0,0 1 0 0,3-2 28 15,0 0 4-15,0-2-34 0,0 0 13 16,0 0 8-16,15 11-24 0,-8-11 4 0,9 2 7 16,-2 0 5-16,-3-2-24 0,-11 0 8 0,9 0 14 15,-1 0 18-15,-1 0-18 0,-7 0 8 0,7 0-13 16,6-12 18-16,-10 9 16 0,1 1-18 16,-3-1-16-16,-1 0 22 0,0-1-6 0,-1 1-2 15,-1-1-13-15,-1 0 17 0,-2-1 1 16,1 1-14-16,-8-3 24 0,0-1-11 0,2 3-2 15,2 1-19-15,-1 2 14 0,0 0 6 0,2 0-19 16,-1 1 1-16,2 0 15 0,1 1 2 16,5 0-4-16,-8 0-17 0,-2 0 17 0,-3 0 11 15,-10 12-20-15,14-9 14 0,-6 3-14 0,3-5 19 16,-1 7-6-16,-1-2-23 0,0-1 19 16,4-1 5-16,4-2-6 0,-1 2-3 0,2-2 3 15,1 1-16-15,0-2 19 0,1 2-17 16,0-2 27-16,1-1-16 0,-1 1 5 0,0-1-14 15,2 2 18-15,1-2-24 0,-1 0 20 0,-1 0-3 16,1 0 15-16,1 0-9 0,0 0 13 16,0 0-21-16,0 0 9 0,0 0-25 0,0 0 32 15,-7 0-13-15,7 0 14 0,-8 0 0 0,8 0-9 16,-7 0-7-16,-2 0-7 0,9 0 18 16,-7 0-27-16,-2 0 28 0,3 0-9 0,-1 0-14 15,7 0 13-15,-8 0-19 0,0 0 33 16,2 0-7-16,6 0-24 0,-9 0 23 0,9 0-7 15,-14 0 4-15,12 3 4 0,-2 0-10 16,3-2 19-16,0 2 4 0,-1-2-17 0,4 1-9 16,-1-2 13-16,0 2-18 0,3-2 11 0,-1 2 7 15,2-2-11-15,1 0 8 0,-1 0-11 16,1 1 9-16,0-2 13 0,1 1-24 0,-1 0 14 16,-6 0-26-16,7 0 38 0,0 0 3 0,-1 0-19 15,1 0 7-15,-7 0 6 0,8 0-33 16,-1 0 19-16,3-9 8 0,-6 8-1 0,0 0-18 15,-4-1 7-15,0 1 13 0,-2 1-24 0,-1 0 19 16,-1 0-20-16,0 0 19 0,-1 0-5 16,-2 1 4-16,2 1 9 0,0-1-24 0,-1-1 23 15,-1 3-26-15,7-3 17 0,0 0 2 0,-17 5-6 16,12-3-12-16,-1-1 4 0,1 2 3 16,2-2 9-16,-1 2 8 0,2-2-7 0,-2 0 1 15,1 0 14-15,2 1-7 0,2-2-11 16,0 2-5-16,3-2-10 0,3 0 7 0,-1 0 13 15,1 0-17-15,13 0 16 0,-11 0-3 0,6 0-1 16,1 0-13-16,2 0 18 0,18-10-11 16,-18 6 31-16,-6 3-24 0,2-1 2 15,-6-1-14-15,0 2 21 0,-4 0-8 0,1-1-3 16,-1 1 15-16,-1 0-17 0,0-1 8 0,-3 2 7 16,0-1-3-16,2 0-8 0,-2-1-9 0,0 2 2 15,0 0 6-15,0 0 17 0,0-2-28 16,-2 2 2-16,2 0-14 0,0 0-14 0,0 2-5 15,0-2-28-15,0 0-75 0,0 2-60 0</inkml:trace>
  <inkml:trace contextRef="#ctx0" brushRef="#br0" timeOffset="10919.27">20112 8479 22 0,'4'3'40'0,"2"-3"-25"0,-1 2-23 0</inkml:trace>
  <inkml:trace contextRef="#ctx0" brushRef="#br0" timeOffset="12216.04">20855 7440 1 0,'-14'0'48'16,"14"-13"6"-16,0 13 6 0,0 0-7 0,0 0 8 15,0 0-7-15,0 0-3 0,0 0-19 0,0 0 25 16,0 0-12-16,0 0-6 0,0 0 19 0,0 0-27 15,0-12 7-15,0 12-2 0,0 0-19 16,0 0 1-16,0 0 1 0,0 0-8 0,0 0 9 16,0 0-20-16,0 0 5 0,0 0 2 15,0 0 9-15,0 0-7 0,0 0-4 0,0 0-4 16,0 0 4-16,0 0 7 0,0 0-32 0,-6 8 7 16,16 4 10-16,-1-1 16 0,-2-2-22 15,2 2 9-15,0 1 6 0,2 0 4 0,0 2-4 16,-1-3-4-16,1 1-6 0,-2 2 3 15,5 1 8-15,-2 0-4 0,-3 1 8 0,0-1-7 16,2 0-20-16,1 1 11 0,-3-1 4 0,2 0-3 16,-2 0 7-16,1 0 3 0,-4 0-8 15,4 2-1-15,-2-2-10 0,-2 0 9 0,1 2 8 16,0 0 7-16,2-2-25 0,-2 0 4 16,-2-2 16-16,-1 1-2 0,-1 1-3 0,2-3-16 15,-2-2 19-15,-1 2 9 0,2 3-24 16,-2-3 15-16,0-2-11 0,-2 1 23 0,0-2-16 15,0-3-7-15,0-6 13 0,0 8-5 16,0 4 6-16,0 1-3 0,-10 15-1 0,6-15 17 16,0-2-36-16,-2 3 14 0,1 1-1 0,0-2 6 15,-2-1 17-15,2-4-10 0,1 2-1 16,-2-5 6-16,2 3 4 0,2-1-25 0,-1-3 7 16,-1 2 7-16,1-3-3 0,-1 2 0 15,2-1-3-15,-2 1-3 0,1 0-10 0,0-1 6 16,-2 2-9-16,3-3 18 0,-1 1-20 0,-2 1 6 15,4-1 28-15,-4 0-14 0,2 0 13 16,1 0-17-16,-1-1 2 0,2 1-4 0,-3-1-11 16,4 1 13-16,-3-1 6 0,2-2 4 0,-1 3-19 15,0-2 11-15,0-1 15 0,1 2-8 16,0-2-16-16,-1 0 1 0,0 1 2 16,2-2-25-16,0 0-5 0,0-2-67 0,0 1-159 15</inkml:trace>
  <inkml:trace contextRef="#ctx0" brushRef="#br0" timeOffset="13785.2">19085 7433 30 0,'0'0'51'0,"0"0"-1"0,0 0-13 15,0 0 0-15,0 0 6 0,0 0-10 0,0 0 2 16,0 0 3-16,0-13-26 0,0 13 4 16,0 0 3-16,0 0 7 0,0 0-3 0,0 0-17 15,0 0-1-15,0 0 7 0,-6-5-5 0,3 6 6 16,-3 1-10-16,0 2 8 0,2-1 11 15,-8 5-7-15,3-1-18 0,2-2-9 0,-8 3 9 16,8 0-6-16,0-2 1 0,-2 5 9 0,-1-2 6 16,1 2-4-16,-1-1-12 0,2-1 17 15,0 2-14-15,0 1 6 0,0-1-7 0,3-2 12 16,-4 3-22-16,3-1 14 0,1-2 8 0,0 0 4 16,1 5-25-16,-1-4 10 0,4-2 1 0,-3 2 16 15,0-3 9-15,2 1-2 0,-1-1-16 16,-4 6-9-16,5-1 3 0,0-1 4 0,0-1-8 15,0-1 1-15,-4 8 11 0,6-4-2 16,0-2-15-16,-1-2 28 0,1 1-30 0,-2-1 14 16,2-1 3-16,-1 0-8 0,-1 8 1 0,1-3 7 15,-1-2-12-15,1-1 14 0,1 7-13 0,-2-6-6 0,0 1 16 0,0-2 6 0,2-2-12 16,0-8-9-16,0 7 8 0,0 1 5 0,0-3 12 16,0 2 8-16,0 0-21 0,0-1 15 15,0 6-17-15,0 0 3 0,10 13 6 0,-7-16 11 31,-1-1-28-31,-1 0 32 0,-1-1-24 0,4-1 14 0,-3-1-17 0,6 10 5 0,-3-3 3 16,-2-3 14-16,1 0-30 0,-2-2 23 0,1 1-7 31,0-1 9-31,0-1 6 0,4 8-19 0,-2 1-8 16,1-5 25-16,1 3-6 0,-2-1-4 16,0-2-1-16,3 2-20 0,-1 0 8 0,0-1 26 15,-3-3-13-15,3-1-1 0,-3 0 1 0,3-1-19 16,-3-1 15-16,1 0 12 0,4 5-23 0,-3-2 11 0,1 0 1 0,-3-1 12 0,3-3 14 31,-2 3-11-31,7 4-30 0,-4-3 20 0,3 2-6 16,-2-3 14-16,0-1-1 0,-2 0-21 15,6 2 3-15,-3-3 15 0,-1 0 4 0,0 0-11 16,-1-1 7-16,-1 0 0 0,0-2-10 0,0 2 3 0,0-3-5 0,7 7-3 0,-2-4 15 16,-3 0 4-16,1 0-20 0,-2 0 8 0,-1-3 5 15,1 1 16-15,0 1-25 0,-2 0 19 0,1-2-27 16,-1 2 17-16,1-1-14 0,0 1 30 31,0-3-8-31,0 2-18 0,0-1 7 0,0 0 12 16,-1 2-23-16,0-2 4 0,1 1 6 0,-2-1 6 15,1 0-4-15,-1-1 19 0,2 1-33 16,-3-1 26-16,0 2-17 0,1-2-6 0,-1 0 6 16,3 2 15-16,-5-1-1 0,2-1-9 0,0 0-4 0,0 1 2 0,-1-1-4 0,-2 0 10 31,4 2 3-31,-4-2 10 0,1 1-26 0,1-1 5 15,-1 0 3-15,1 0 16 0,-1 0-18 16,1 0 0-16,-1 0-19 0,-1 0-16 0,0 0-19 16,0 0-13-16,0 0-51 0,0 0-103 0,0 0 21 0</inkml:trace>
  <inkml:trace contextRef="#ctx0" brushRef="#br0" timeOffset="21049.12">20276 8347 13 0,'0'0'64'0,"0"0"-8"0,0 0-8 15,0-12 4-15,0 12-21 0,0 0-6 0,0 0 9 16,0 0-7-16,0 0 10 0,0 0-6 16,0 0 6-16,0-12 5 0,0 12 5 0,19-17-26 15,-20 15 28-15,1 0-33 0,-3 2 19 0,2-2-11 16,-1 1-4-16,0 0-9 0,-2 0 10 0,1-1-16 16,-2 2-12-16,0-1 12 0,-3 2 6 15,2-1-5-15,6 0 3 0,-13 0-7 0,-17 9-8 16,14-4 7-16,-1 0-7 0,1-2 11 15,0 3 11-15,0-2-20 0,0 1 9 0,3-2 16 16,2 0-14-16,3-2-4 0,0 0 3 16,2 2-4-16,1-2-6 0,2 0-14 0,-2 1 8 15,2-2-8-15,1 2 15 0,-1 0-20 0,0 1-3 16,1-2 23-16,2 2-19 0,0 1-14 16,0-4 20-16,0 0 0 0,0 0-1 0,0 0 1 15,10 13 12-15,-6-11 0 0,2 1 20 0,-1 0-15 16,2-1-14-16,9 2 14 0,0 1-11 15,-2-4 28-15,-3 0-27 0,3-1 0 0,-4 0 28 16,1 0-33-16,0 0-1 0,3 0 17 0,2 0 6 16,2 0-25-16,-2 0 16 0,22-12-5 0,-19 7 3 15,-2 3 8-15,-3-1-16 0,-2 1 11 16,-4-1 17-16,1 2-27 0,-3-1-2 0,0 0 12 16,-1 2 6-16,0-2-1 0,0 0-10 15,-1 1 9-15,0 0-11 0,0 1 12 0,-2-3-9 16,1 2 14-16,0 0 6 0,-1-2-2 0,1 2-16 15,-2-1 31-15,2 0-18 0,-2 0 11 16,-1-1-1-16,2 2-16 0,-2-2 13 0,0 2-2 16,0 1-27-16,0 0 13 0,0 0-12 0,0 0 16 15,-12-8 9-15,6 5-21 0,0 2 12 16,-1-1-16-16,0 2 12 0,-2-1-12 0,-10 1 25 16,3 0-9-16,6 0-9 0,-2 0-13 0,-4 0 30 15,-2 0-8-15,-1 0-10 0,-17 14 8 16,14-10-4-16,1 1-9 0,2-3 6 0,0 2-3 15,-1 1-2-15,4-1 3 0,6-2 1 0,0 0 13 16,2-2-4-16,3 3 6 0,-1-2-17 16,2-1 10-16,2 2-27 0,-2-2 3 0,2 1 3 15,1-1 6-15,1 1 1 0,-1-1-6 0,1 0 6 16,6 0-9-16,-2 0 19 0,2 0-7 0,1-1 5 16,1 1-15-16,-2 0 1 0,4 0 14 15,0 0 0-15,5 0-9 0,17-10 15 0,-13 8-19 16,-5-1 14-16,-2 0 13 0,4-1-11 0,0-1-4 15,-2 2-4-15,-4 0 8 0,6-3 7 16,-4 4-8-16,-1-2-9 0,-4 0 25 0,-2 1-30 16,-1 1 24-16,-1-1-17 0,-1 0 1 15,-1 0 17-15,2 1-5 0,-3-2-22 0,0 4 17 16,0 0-2-16,0 0 13 0,0 0-19 0,0-6 8 16,0 6-18-16,-13-12 12 0,8 10 0 0,-2 1 10 15,0 0-1-15,0 1-1 0,-2-2 15 16,2 2-29-16,-14 0 29 0,12 0-18 15,-5 0-11-15,-17 11 5 0,13-8-4 0,1 2 3 16,0 0-1-16,2 1-6 0,-2 1 16 0,-1-3 18 16,1 2-25-16,-2 0 1 0,2-1 10 0,-1 1-1 15,1 1 0-15,0-1-7 0,-2-1 2 16,2-1 18-16,-2 0-31 0,1 2 15 0,3-1-2 16,-3-1-8-16,6 0-3 0,-4-1 12 15,3-1-1-15,5-2-1 0,-1 2 9 0,4-2-10 16,-3 2 5-16,5-1-18 0,0-1-3 0,-1 1 24 15,3-1-17-15,-2 0 9 0,0 2-12 16,1-2 13-16,1 0 6 0,-1 1-15 0,2-1-18 16,0 0 24-16,0 0-10 0,0 0-14 15,0 0 18-15,0 0-2 0,-4 4 4 0,5-4-16 16,1 1 8-16,-1 0 14 0,2-1-1 16,2 2-14-16,-1-2 27 0,0 0-26 0,2 0 12 15,2 0 6-15,9-3 10 0,-11 3 0 0,9 0-16 16,1 0 7-16,19-8-9 0,-15 6 13 15,0 0-6-15,0-2-2 0,2 0-1 0,-2-3-13 16,4 2 13-16,-1 1 10 0,-1-2-9 0,-1 2-14 16,1-1 10-16,-3 1 5 0,1 0 7 15,1 1-4-15,-4-1-7 0,-4 1-14 0,-2 0 24 16,3 0-23-16,0 2 12 0,-1 0-4 16,6-1 5-16,3 1-2 0,-3 0 9 15,1-1-14-15,2 1 7 0,-1-2 6 0,-3 0-9 16,3 2 4-16,-2 0-1 0,-4 1 5 0,-3-2 5 15,-1 2-17-15,0-1 15 0,-5 1-6 16,2-1 2-16,-1-1 7 0,-2 1 1 0,0 0 0 16,0-1-6-16,0 2-6 0,-1 0 11 15,0-2-1-15,1 2-17 0,-1 0 18 0,-1-1-6 16,-1 1 2-16,1 0 1 0,2-1 2 16,-1 1-9-16,1 0 7 0,1-1-14 0,-1 1 13 15,2 0 14-15,-1 0-18 0,0-2 2 16,-1 2-9-16,3 0 9 0,-2-1 4 0,1 1-13 15,-3 0 6-15,4-1 9 0,-3 1-2 16,0-2-1-16,-1 2-6 0,-1 0 10 0,1 0 0 16,-1 0 5-16,0-1-20 0,-1 1 7 0,1-1 3 15,-3 1 1-15,0 0-6 0,-2 0 18 16,1 0-20-16,-1 0 0 0,1 1 7 0,-3 0-13 16,0-1 13-16,0 2-20 0,0-1 20 15,-1 0 4-15,0 1 7 0,-3-1-13 0,2 1-7 16,-1 0-9-16,1-2 10 0,-2 2-2 15,0-1 9-15,2 0-10 0,0 2 1 16,-1 0 9-16,0-2 1 0,2 0 3 0,0 0-9 16,-1 1 7-16,1 0-2 0,1-1-8 0,-1 0-5 15,1 2 15-15,0-2 0 0,-1 1 1 0,4 0-7 16,-3-1 8-16,2 1-5 0,-1-2 5 16,2 3-6-16,1-2 9 0,-2 1-5 0,4-2-9 15,-2 0 5-15,0 0 2 0,0 0 1 16,0 0 6-16,11 4-13 0,-6-6 6 0,-1 2 4 15,1-1-8-15,2 0 6 0,-3-2-4 0,12 0 5 16,-4-1-17-16,1-3 3 0,-1 3 5 0,-1 0 10 16,3-1 5-16,-3-3-25 0,-1 3 6 15,-1 0 11-15,-1 2 1 0,-1 0-7 0,-1 1-4 16,1-2 13-16,-2 1-13 0,-2 2-2 16,1-1 18-16,0 0-2 0,-3 1 2 0,1 0-9 15,0 0 7-15,-1-1 11 0,2 2-16 0,-3-1-6 16,0 1 4-16,0 0 1 0,0 0 3 0,0 0-10 15,-10-1-4-15,6 1-4 0,-2 1 19 16,1-1 0-16,0 1 0 0,-3 2-16 0,1-2 10 16,-1-1-5-16,-21 6 11 0,12-2-7 0,1 0-11 15,-1-2 21-15,2 2-3 0,-2 1-3 16,4-2-5-16,-2 0 4 0,4-1 3 0,3 1 4 16,2 0-21-16,1-1 17 0,-1 0 1 0,3-1-6 15,-3 0 3-15,3-1 1 0,2 1 4 16,-1 1-4-16,2 0 6 0,0-1-13 0,0-1-6 15,0 0 14-15,0 0-10 0,13 7 11 16,-7-6 0-16,1 0-5 0,-2 0 2 0,4 1 6 16,-3-2 0-16,0 0 6 0,2 0-13 15,0 0-6-15,-1 0 8 0,0 0-1 0,1 0 2 16,-8 0-16-16,6 0 5 0,1 0 11 0,-7 0 11 16,8 0-20-16,-2 0 1 0,-6 0 14 0,9 0-4 15,-9 0-8-15,8 0 10 0,-8 0 0 0,0 0-1 16,13-9-1-16,-13 9-21 0,0-2 13 15,-1 2 7-15,-1 0-4 0,-2 2-15 16,-1-2 20-16,1 1-7 0,-1 0-12 0,-1 1 20 16,0-1-2-16,-1 1-15 0,1 0 18 15,0 1-14-15,-8 2-4 0,-1 0 19 0,3-3-8 16,2 2-2-16,1 0-4 0,-5 3 15 0,3-4-3 16,1 1-3-16,2-1-8 0,4-1 11 0,-1 1-6 15,0-3-6-15,4 2 3 0,-2-1-14 16,1 0 11-16,0 1-16 0,0-2 21 0,2 2 1 15,-1-2-17-15,1 0 4 0,0 0 4 16,0 0 7-16,13 2 0 0,-7-2-7 0,-1 0 13 16,1 0-7-16,2 0 2 0,-1 0 2 0,0 0-6 15,-7 0 6-15,8 0-13 0,5 0 15 0,-1 0-10 16,4 0-7-16,-2 0 13 0,18-12-13 16,-16 9 5-16,0-1 26 0,-4 1-18 15,3-2-12-15,-3 2 14 0,-2-1-3 0,-3 1 22 16,-2 2-14-16,1-1-6 0,-4 0 10 0,3 1-12 15,-4 0 15-15,1 0-13 0,-2-1 8 16,0 2 4-16,-2 0-8 0,1-1-1 0,-4 1-15 16,1 0 12-16,-2 1 3 0,2-1 1 0,-4 2-19 15,1-2 5-15,0 0 14 0,-7 0-3 16,-17 9 2-16,16-7 1 0,-4 2-7 0,0-1 9 16,-2 2-7-16,3 2-3 0,-2-2-1 0,0 1 8 15,-5 0-4-15,0 0 2 0,1 2-11 16,-2-1-2-16,2 0 15 0,3-2 1 0,2-1-15 15,4 2-1-15,2-3-1 0,5 1 4 16,1-2 2-16,0 2 6 0,7-1-4 0,0-1-3 16,0-2-9-16,4 2-56 0</inkml:trace>
  <inkml:trace contextRef="#ctx0" brushRef="#br0" timeOffset="27547.81">19199 7817 14 0,'0'-12'33'0,"0"12"2"16,0 0-21-16,0 0 0 0,0 0 0 15,0 0 8-15,0 0 6 0,0 0-12 0,0 0 3 16,0 0-7-16,0 0-12 0,0 0 6 15,0 0-6-15,0 0 7 0,0 0 3 0,0 0-2 16,0 0-9-16,0 0 2 0,0 0 8 0,0 0-11 16,-10 10-13-16,11-8 18 0,1 4-14 15,2-2 3-15,-3 1 8 0,2 1 11 0,0-1-12 16,5 9-2-16,-1-3-6 0,-1 0 10 0,0-2-10 16,0 5 10-16,1-5 6 0,0 5-2 15,-1-4 16-15,3 1-21 0,-4-2 9 0,1 6-18 16,2-8 8-16,-4-1 2 0,1 0 8 15,-2 1-9-15,1-1 3 0,0-1-5 0,-1 0 1 16,5 6-9-16,-1-2 24 0,-1 2-13 0,0-1 1 16,-1-3-4-16,-2 1 12 0,2-1-12 15,-2-3 2-15,5 9-2 0,-2-4-3 0,-4-2 13 16,2 0 3-16,3-2-14 0,2 5 6 0,-1-3 7 16,-2-1 9-16,0 1-31 0,0-1 18 15,-2-1-9-15,-1 1 5 0,3-3-4 0,-3 1 9 16,-1 0-7-16,2 0 6 0,-1-2-9 0,0 0-3 15,0 2-7-15,0-1 14 0,0 1-5 16,0-2 6-16,-2 0 5 0,0 1-1 0,1 0-9 16,0-2 0-16,0 3 7 0,0-2-9 0,-1-1 19 15,1 0-18-15,-2 1 9 0,1 0-8 16,-1 0 0-16,2-1 9 0,-1-1-9 0,0 2-2 16,1 0-3-16,0 0 14 0,-2-1-11 15,2 2 5-15,0-2 8 0,-1 0-11 0,2 2 13 16,-1-3-16-16,-1 2 10 0,2 0 15 0,-1 0-14 15,0-1 7-15,-2 0-14 0,2 1 5 0,-2-1-2 16,2 2-2-16,-1-2 4 0,-1-1-11 16,1 2 9-16,-1-2-15 0,2 2 14 0,-2-2 0 15,1 2 1-15,-1-1-17 0,0-1 23 0,1 1-9 16,1-1 7-16,-2 2-10 0,0-2 10 16,0 1-9-16,0-1 1 0,0 0 2 0,0 0-11 15,0 0 11-15,0 0 6 0,0 1 0 0,0-1 0 16,0 0 2-16,0 0 2 0,0 0-22 15,0 0 7-15,2 2 24 0,-4-4-19 0,4 2 2 16,-2 0-14-16,0 0-1 0,0 0 2 16,0-1-23-16,0 0-87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A1A0F0F-F551-42B6-ADC5-977B5E68FC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9D35C3F-03E4-4020-A475-C7355AE18D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6BAA03F-83E7-4116-90E2-0615858E67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1256D64-25EB-4F7E-AAE2-F6F44FAE2B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B1060CB-AB77-483D-B91D-E6B9C3C45E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5A36ED5-7CC2-4C8E-B100-FEE7FD6AE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59C1B11-A912-4241-9AD2-DB668146F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68B9-84E6-4F78-AB89-A55B9381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F01C-BB1D-4428-B425-B0268A3D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C7F8-C311-4CEC-AAF9-8B4963BD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21C2-37B0-47EB-9CEB-DD23DCB58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EC7C-F03A-426F-86F5-BE34269F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559D-E295-49E2-BF8B-FC4E219F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69B92-2599-4A5E-8C6F-7227DE16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7AFC-D178-4276-8491-EFCC28320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FCDF-6639-4D15-A9C3-55DAE981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B0AD-D318-4848-A3A7-B6924D67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370F-8E36-42F8-A846-50FFF2DF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AB334-1544-43C5-85A4-C330E2204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03467-4F4E-4E9E-84AE-80F2B2D6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E49D-851C-4C36-B0A5-6F364A5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C0D1-DD70-47B3-B2A1-E28B237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8AB6D-7593-4A7E-9FD1-8B6E40C6E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2AE8-48A4-4D95-84A2-526DDFDF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5710-F015-4FD6-B12C-AC0F2D93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9F07-6631-4B59-B021-15BBDE66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78B7-878F-41C6-89AB-DB30969EA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E1562F-DD0F-4E70-A080-58361EBA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22D448-7713-407E-BA3D-DCFDC3D6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11677A-B39F-4B4D-8BF2-828FD2A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A7CA2-8B1E-4938-A22C-66D617BDC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3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9227E62-5614-437D-9F31-C11777E0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9C33E7-836E-4DF9-A5E9-6A9FC53B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6F4CCD-CAA0-4F6C-97AB-E4DB2DF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BE1A-9F86-48A2-A302-3BC4EA8D1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6CC6150-241F-4B2E-85CE-3F53A32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ED6E59-7550-4A8C-BAAB-AE40BDD9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80B50-33E3-4D52-8C34-1EFB6203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B7CD-6CC5-4CFF-9476-E572F3D77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721E7-2F7E-4695-9BB0-14C727C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45C07DC-3356-469D-A7E3-63514693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40CDC2-A243-4D83-A3C8-0C2F0ED0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8B7B0-8E22-4A99-A4A4-5B97110E7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4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DA4FC5-90A0-4D29-87D5-CA97010F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E85E9C-AE44-4939-85D2-F7652B05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AAC270-A725-47F5-A851-F8E26F2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85F55-AB4A-4C44-8A20-3F65F2E81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423619-0248-496E-9453-957B45A9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BFF34D-5E83-435E-AEB9-874B3E13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D0A34E-2128-4E2A-9191-164653A5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B3D0F-3145-4A8B-8886-68A0F8639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174EB729-1CEE-4A3C-92EF-6ACC01E78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F07EF35-79CD-4E7E-A296-C1E0E4315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D414A-A204-42C1-86D2-B7EBD7199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F1E7-26A4-4FC1-A513-E45E2CF16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C8A3-1BA4-48BE-8F13-9DF73BDF7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38C5E6-0113-44FB-9DB5-C07A71316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methodology/independent-and-dependent-variables/#dependent" TargetMode="External"/><Relationship Id="rId2" Type="http://schemas.openxmlformats.org/officeDocument/2006/relationships/hyperlink" Target="https://www.scribbr.com/statistics/statistical-tes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ribbr.com/methodology/independent-and-dependent-variables/#independen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kindsonthegenius.blogspot.com/#step7" TargetMode="External"/><Relationship Id="rId3" Type="http://schemas.openxmlformats.org/officeDocument/2006/relationships/hyperlink" Target="http://kindsonthegenius.blogspot.com/#step2" TargetMode="External"/><Relationship Id="rId7" Type="http://schemas.openxmlformats.org/officeDocument/2006/relationships/hyperlink" Target="http://kindsonthegenius.blogspot.com/#step6" TargetMode="External"/><Relationship Id="rId2" Type="http://schemas.openxmlformats.org/officeDocument/2006/relationships/hyperlink" Target="http://kindsonthegenius.blogspot.com/#step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indsonthegenius.blogspot.com/#step5" TargetMode="External"/><Relationship Id="rId5" Type="http://schemas.openxmlformats.org/officeDocument/2006/relationships/hyperlink" Target="http://kindsonthegenius.blogspot.com/#step4" TargetMode="External"/><Relationship Id="rId4" Type="http://schemas.openxmlformats.org/officeDocument/2006/relationships/hyperlink" Target="http://kindsonthegenius.blogspot.com/#step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0F7EE45-39E7-48BB-9035-18E787CE06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667000"/>
            <a:ext cx="9144000" cy="2387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cs typeface="Times New Roman" panose="02020603050405020304" pitchFamily="18" charset="0"/>
              </a:rPr>
              <a:t>DATA SCIENCE  </a:t>
            </a:r>
            <a:br>
              <a:rPr lang="en-US" sz="4800" b="1" dirty="0">
                <a:cs typeface="Times New Roman" panose="02020603050405020304" pitchFamily="18" charset="0"/>
              </a:rPr>
            </a:br>
            <a:r>
              <a:rPr lang="en-US" sz="4800" b="1" dirty="0">
                <a:cs typeface="Times New Roman" panose="02020603050405020304" pitchFamily="18" charset="0"/>
              </a:rPr>
              <a:t>UNIT II</a:t>
            </a:r>
            <a:br>
              <a:rPr lang="en-US" sz="4800" b="1" dirty="0">
                <a:cs typeface="Times New Roman" panose="02020603050405020304" pitchFamily="18" charset="0"/>
              </a:rPr>
            </a:br>
            <a:br>
              <a:rPr lang="en-US" sz="4800" b="1" dirty="0">
                <a:cs typeface="Times New Roman" panose="02020603050405020304" pitchFamily="18" charset="0"/>
              </a:rPr>
            </a:br>
            <a:br>
              <a:rPr lang="en-US" sz="4800" b="1" dirty="0">
                <a:cs typeface="Times New Roman" panose="02020603050405020304" pitchFamily="18" charset="0"/>
              </a:rPr>
            </a:br>
            <a:r>
              <a:rPr lang="en-US" sz="4800" b="1" dirty="0"/>
              <a:t>ANOVA</a:t>
            </a:r>
            <a:br>
              <a:rPr lang="en-US" sz="4800" b="1" dirty="0"/>
            </a:br>
            <a:r>
              <a:rPr lang="en-US" sz="2800" b="1" dirty="0"/>
              <a:t>From: Web resources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40A230-B06F-4309-8F18-8E8D4D49F263}"/>
              </a:ext>
            </a:extLst>
          </p:cNvPr>
          <p:cNvSpPr/>
          <p:nvPr/>
        </p:nvSpPr>
        <p:spPr>
          <a:xfrm>
            <a:off x="168812" y="240323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4E928-D995-446F-A751-C80DC541E3D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68812" y="3511062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4210-2967-404E-957E-1AAE8523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7192"/>
            <a:ext cx="11582400" cy="1325563"/>
          </a:xfrm>
        </p:spPr>
        <p:txBody>
          <a:bodyPr/>
          <a:lstStyle/>
          <a:p>
            <a:r>
              <a:rPr lang="en-GB" b="1" dirty="0"/>
              <a:t>Example 1: </a:t>
            </a:r>
            <a:r>
              <a:rPr lang="en-GB" sz="2000" b="1" dirty="0"/>
              <a:t>Data related to no. of questions solved in different types of noises. Find the significance of the noise on solving questions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8A796-6C66-4B98-B941-5CEEDE91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53"/>
          <a:stretch/>
        </p:blipFill>
        <p:spPr>
          <a:xfrm>
            <a:off x="3499339" y="1424058"/>
            <a:ext cx="8458199" cy="2472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6DA1F-585A-43DC-A886-A20BD90C1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6"/>
          <a:stretch/>
        </p:blipFill>
        <p:spPr>
          <a:xfrm>
            <a:off x="3346938" y="3837494"/>
            <a:ext cx="8610600" cy="2486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967539-9AA8-401A-96CC-315BBC967011}"/>
              </a:ext>
            </a:extLst>
          </p:cNvPr>
          <p:cNvSpPr/>
          <p:nvPr/>
        </p:nvSpPr>
        <p:spPr>
          <a:xfrm>
            <a:off x="168812" y="240323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231C22-EFBF-447C-94F1-C2121754E60B}"/>
              </a:ext>
            </a:extLst>
          </p:cNvPr>
          <p:cNvCxnSpPr/>
          <p:nvPr/>
        </p:nvCxnSpPr>
        <p:spPr>
          <a:xfrm>
            <a:off x="168812" y="1532756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FD9A9F-657E-4A13-BD74-83A26BD9CF43}"/>
              </a:ext>
            </a:extLst>
          </p:cNvPr>
          <p:cNvSpPr txBox="1"/>
          <p:nvPr/>
        </p:nvSpPr>
        <p:spPr>
          <a:xfrm>
            <a:off x="609600" y="2209800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k: No of groups=3</a:t>
            </a:r>
          </a:p>
          <a:p>
            <a:r>
              <a:rPr lang="en-GB" dirty="0"/>
              <a:t>n: No. records= 12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Null hypothesis Ho:</a:t>
            </a:r>
          </a:p>
          <a:p>
            <a:endParaRPr lang="en-GB" dirty="0"/>
          </a:p>
          <a:p>
            <a:r>
              <a:rPr lang="en-GB" dirty="0"/>
              <a:t>There is no significance of noise in writing questions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1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CAE-C75C-4736-A2FB-B4DD4AF3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26" y="12635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1C69F-1A89-472D-A283-1101FC69B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57"/>
          <a:stretch/>
        </p:blipFill>
        <p:spPr>
          <a:xfrm>
            <a:off x="1143000" y="1338198"/>
            <a:ext cx="9753600" cy="45258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F1B071-BC78-46BA-855B-42209DAC50C3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B589-E095-4DEF-BC73-55E3D129F1A8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2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4D43-B6C0-4114-99F8-2E255823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74" y="-13252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5C061-997D-41FC-8403-EE977BEF6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7" b="19373"/>
          <a:stretch/>
        </p:blipFill>
        <p:spPr>
          <a:xfrm>
            <a:off x="914400" y="1312311"/>
            <a:ext cx="10363200" cy="47836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5574F7-6C3F-4879-94F7-6FC5897B51E6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E9324E-0111-46CF-A678-2D24E83F1BAD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4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11049000" cy="2020040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0" dirty="0"/>
              <a:t>Example</a:t>
            </a:r>
            <a:r>
              <a:rPr sz="3600" spc="-60" dirty="0"/>
              <a:t> </a:t>
            </a:r>
            <a:r>
              <a:rPr sz="3600" dirty="0"/>
              <a:t>-</a:t>
            </a:r>
            <a:r>
              <a:rPr lang="en-GB" sz="3600" dirty="0"/>
              <a:t>2</a:t>
            </a:r>
            <a:br>
              <a:rPr lang="en-GB" sz="3600" dirty="0"/>
            </a:br>
            <a:endParaRPr sz="3600" dirty="0"/>
          </a:p>
          <a:p>
            <a:pPr marL="12700" marR="5080">
              <a:spcBef>
                <a:spcPts val="75"/>
              </a:spcBef>
            </a:pPr>
            <a:r>
              <a:rPr sz="2400" dirty="0">
                <a:solidFill>
                  <a:srgbClr val="6F2F9F"/>
                </a:solidFill>
              </a:rPr>
              <a:t>Set up an </a:t>
            </a:r>
            <a:r>
              <a:rPr sz="2400" spc="-5" dirty="0">
                <a:solidFill>
                  <a:srgbClr val="6F2F9F"/>
                </a:solidFill>
              </a:rPr>
              <a:t>analysis </a:t>
            </a:r>
            <a:r>
              <a:rPr sz="2400" dirty="0">
                <a:solidFill>
                  <a:srgbClr val="6F2F9F"/>
                </a:solidFill>
              </a:rPr>
              <a:t>of </a:t>
            </a:r>
            <a:r>
              <a:rPr sz="2400" spc="-5" dirty="0">
                <a:solidFill>
                  <a:srgbClr val="6F2F9F"/>
                </a:solidFill>
              </a:rPr>
              <a:t>variance </a:t>
            </a:r>
            <a:r>
              <a:rPr sz="2400" spc="-10" dirty="0">
                <a:solidFill>
                  <a:srgbClr val="6F2F9F"/>
                </a:solidFill>
              </a:rPr>
              <a:t>table </a:t>
            </a:r>
            <a:r>
              <a:rPr sz="2400" spc="-15" dirty="0">
                <a:solidFill>
                  <a:srgbClr val="6F2F9F"/>
                </a:solidFill>
              </a:rPr>
              <a:t>for </a:t>
            </a:r>
            <a:r>
              <a:rPr sz="2400" spc="-5" dirty="0">
                <a:solidFill>
                  <a:srgbClr val="6F2F9F"/>
                </a:solidFill>
              </a:rPr>
              <a:t>the following </a:t>
            </a:r>
            <a:r>
              <a:rPr sz="2400" dirty="0">
                <a:solidFill>
                  <a:srgbClr val="6F2F9F"/>
                </a:solidFill>
              </a:rPr>
              <a:t>per </a:t>
            </a:r>
            <a:r>
              <a:rPr sz="2400" spc="-5" dirty="0">
                <a:solidFill>
                  <a:srgbClr val="6F2F9F"/>
                </a:solidFill>
              </a:rPr>
              <a:t>acre </a:t>
            </a:r>
            <a:r>
              <a:rPr sz="2400" dirty="0">
                <a:solidFill>
                  <a:srgbClr val="6F2F9F"/>
                </a:solidFill>
              </a:rPr>
              <a:t> </a:t>
            </a:r>
            <a:r>
              <a:rPr sz="2400" spc="-5" dirty="0">
                <a:solidFill>
                  <a:srgbClr val="6F2F9F"/>
                </a:solidFill>
              </a:rPr>
              <a:t>production</a:t>
            </a:r>
            <a:r>
              <a:rPr sz="2400" spc="-15" dirty="0">
                <a:solidFill>
                  <a:srgbClr val="6F2F9F"/>
                </a:solidFill>
              </a:rPr>
              <a:t> data</a:t>
            </a:r>
            <a:r>
              <a:rPr sz="2400" spc="10" dirty="0">
                <a:solidFill>
                  <a:srgbClr val="6F2F9F"/>
                </a:solidFill>
              </a:rPr>
              <a:t> </a:t>
            </a:r>
            <a:r>
              <a:rPr sz="2400" spc="-15" dirty="0">
                <a:solidFill>
                  <a:srgbClr val="6F2F9F"/>
                </a:solidFill>
              </a:rPr>
              <a:t>for</a:t>
            </a:r>
            <a:r>
              <a:rPr sz="2400" spc="-5" dirty="0">
                <a:solidFill>
                  <a:srgbClr val="6F2F9F"/>
                </a:solidFill>
              </a:rPr>
              <a:t> </a:t>
            </a:r>
            <a:r>
              <a:rPr sz="2400" spc="-10" dirty="0">
                <a:solidFill>
                  <a:srgbClr val="6F2F9F"/>
                </a:solidFill>
              </a:rPr>
              <a:t>three</a:t>
            </a:r>
            <a:r>
              <a:rPr sz="2400" spc="10" dirty="0">
                <a:solidFill>
                  <a:srgbClr val="6F2F9F"/>
                </a:solidFill>
              </a:rPr>
              <a:t> </a:t>
            </a:r>
            <a:r>
              <a:rPr sz="2400" spc="-10" dirty="0">
                <a:solidFill>
                  <a:srgbClr val="6F2F9F"/>
                </a:solidFill>
              </a:rPr>
              <a:t>varieties</a:t>
            </a:r>
            <a:r>
              <a:rPr sz="2400" spc="-5" dirty="0">
                <a:solidFill>
                  <a:srgbClr val="6F2F9F"/>
                </a:solidFill>
              </a:rPr>
              <a:t> </a:t>
            </a:r>
            <a:r>
              <a:rPr sz="2400" dirty="0">
                <a:solidFill>
                  <a:srgbClr val="6F2F9F"/>
                </a:solidFill>
              </a:rPr>
              <a:t>of </a:t>
            </a:r>
            <a:r>
              <a:rPr sz="2400" spc="-10" dirty="0">
                <a:solidFill>
                  <a:srgbClr val="6F2F9F"/>
                </a:solidFill>
              </a:rPr>
              <a:t>wheat,</a:t>
            </a:r>
            <a:r>
              <a:rPr sz="2400" spc="5" dirty="0">
                <a:solidFill>
                  <a:srgbClr val="6F2F9F"/>
                </a:solidFill>
              </a:rPr>
              <a:t> </a:t>
            </a:r>
            <a:r>
              <a:rPr sz="2400" spc="-5" dirty="0">
                <a:solidFill>
                  <a:srgbClr val="6F2F9F"/>
                </a:solidFill>
              </a:rPr>
              <a:t>each</a:t>
            </a:r>
            <a:r>
              <a:rPr sz="2400" spc="-20" dirty="0">
                <a:solidFill>
                  <a:srgbClr val="6F2F9F"/>
                </a:solidFill>
              </a:rPr>
              <a:t> </a:t>
            </a:r>
            <a:r>
              <a:rPr sz="2400" spc="-10" dirty="0">
                <a:solidFill>
                  <a:srgbClr val="6F2F9F"/>
                </a:solidFill>
              </a:rPr>
              <a:t>grown</a:t>
            </a:r>
            <a:r>
              <a:rPr sz="2400" spc="-20" dirty="0">
                <a:solidFill>
                  <a:srgbClr val="6F2F9F"/>
                </a:solidFill>
              </a:rPr>
              <a:t> </a:t>
            </a:r>
            <a:r>
              <a:rPr sz="2400" dirty="0">
                <a:solidFill>
                  <a:srgbClr val="6F2F9F"/>
                </a:solidFill>
              </a:rPr>
              <a:t>on 4</a:t>
            </a:r>
            <a:r>
              <a:rPr sz="2400" spc="-25" dirty="0">
                <a:solidFill>
                  <a:srgbClr val="6F2F9F"/>
                </a:solidFill>
              </a:rPr>
              <a:t> </a:t>
            </a:r>
            <a:r>
              <a:rPr sz="2400" spc="-5" dirty="0">
                <a:solidFill>
                  <a:srgbClr val="6F2F9F"/>
                </a:solidFill>
              </a:rPr>
              <a:t>plots </a:t>
            </a:r>
            <a:r>
              <a:rPr sz="2400" spc="-525" dirty="0">
                <a:solidFill>
                  <a:srgbClr val="6F2F9F"/>
                </a:solidFill>
              </a:rPr>
              <a:t> </a:t>
            </a:r>
            <a:r>
              <a:rPr sz="2400" dirty="0">
                <a:solidFill>
                  <a:srgbClr val="6F2F9F"/>
                </a:solidFill>
              </a:rPr>
              <a:t>and</a:t>
            </a:r>
            <a:r>
              <a:rPr sz="2400" spc="-10" dirty="0">
                <a:solidFill>
                  <a:srgbClr val="6F2F9F"/>
                </a:solidFill>
              </a:rPr>
              <a:t> </a:t>
            </a:r>
            <a:r>
              <a:rPr sz="2400" spc="-25" dirty="0">
                <a:solidFill>
                  <a:srgbClr val="6F2F9F"/>
                </a:solidFill>
              </a:rPr>
              <a:t>state</a:t>
            </a:r>
            <a:r>
              <a:rPr sz="2400" spc="5" dirty="0">
                <a:solidFill>
                  <a:srgbClr val="6F2F9F"/>
                </a:solidFill>
              </a:rPr>
              <a:t> </a:t>
            </a:r>
            <a:r>
              <a:rPr sz="2400" dirty="0">
                <a:solidFill>
                  <a:srgbClr val="6F2F9F"/>
                </a:solidFill>
              </a:rPr>
              <a:t>if the</a:t>
            </a:r>
            <a:r>
              <a:rPr sz="2400" spc="5" dirty="0">
                <a:solidFill>
                  <a:srgbClr val="6F2F9F"/>
                </a:solidFill>
              </a:rPr>
              <a:t> </a:t>
            </a:r>
            <a:r>
              <a:rPr sz="2400" spc="-10" dirty="0">
                <a:solidFill>
                  <a:srgbClr val="6F2F9F"/>
                </a:solidFill>
              </a:rPr>
              <a:t>variety</a:t>
            </a:r>
            <a:r>
              <a:rPr sz="2400" spc="-20" dirty="0">
                <a:solidFill>
                  <a:srgbClr val="6F2F9F"/>
                </a:solidFill>
              </a:rPr>
              <a:t> </a:t>
            </a:r>
            <a:r>
              <a:rPr sz="2400" spc="-10" dirty="0">
                <a:solidFill>
                  <a:srgbClr val="6F2F9F"/>
                </a:solidFill>
              </a:rPr>
              <a:t>differences</a:t>
            </a:r>
            <a:r>
              <a:rPr sz="2400" dirty="0">
                <a:solidFill>
                  <a:srgbClr val="6F2F9F"/>
                </a:solidFill>
              </a:rPr>
              <a:t> </a:t>
            </a:r>
            <a:r>
              <a:rPr sz="2400" spc="-10" dirty="0">
                <a:solidFill>
                  <a:srgbClr val="6F2F9F"/>
                </a:solidFill>
              </a:rPr>
              <a:t>are</a:t>
            </a:r>
            <a:r>
              <a:rPr sz="2400" spc="-5" dirty="0">
                <a:solidFill>
                  <a:srgbClr val="6F2F9F"/>
                </a:solidFill>
              </a:rPr>
              <a:t> significance.</a:t>
            </a:r>
            <a:endParaRPr sz="2400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38616"/>
              </p:ext>
            </p:extLst>
          </p:nvPr>
        </p:nvGraphicFramePr>
        <p:xfrm>
          <a:off x="2057400" y="2354657"/>
          <a:ext cx="8360409" cy="4071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86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Plots</a:t>
                      </a: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land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2800" b="1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acre</a:t>
                      </a:r>
                      <a:r>
                        <a:rPr sz="2800" b="1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8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29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variety</a:t>
                      </a:r>
                      <a:r>
                        <a:rPr sz="2800" b="1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wheat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8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8F8C199-F335-453B-87AB-9472E31150D5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BBA7E-CE3E-44F6-81B3-6381B0E9A863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427" y="531618"/>
            <a:ext cx="1365885" cy="57467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  <a:tabLst>
                <a:tab pos="1226820" algn="l"/>
              </a:tabLst>
            </a:pPr>
            <a:r>
              <a:rPr sz="3600" spc="-275" dirty="0">
                <a:solidFill>
                  <a:schemeClr val="bg1"/>
                </a:solidFill>
              </a:rPr>
              <a:t>T</a:t>
            </a:r>
            <a:r>
              <a:rPr sz="3600" dirty="0">
                <a:solidFill>
                  <a:schemeClr val="bg1"/>
                </a:solidFill>
              </a:rPr>
              <a:t>able	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02739" y="1404745"/>
            <a:ext cx="9065259" cy="4691255"/>
            <a:chOff x="-1" y="993775"/>
            <a:chExt cx="9144000" cy="5864225"/>
          </a:xfrm>
        </p:grpSpPr>
        <p:sp>
          <p:nvSpPr>
            <p:cNvPr id="6" name="object 6"/>
            <p:cNvSpPr/>
            <p:nvPr/>
          </p:nvSpPr>
          <p:spPr>
            <a:xfrm>
              <a:off x="0" y="2562478"/>
              <a:ext cx="9144000" cy="4295775"/>
            </a:xfrm>
            <a:custGeom>
              <a:avLst/>
              <a:gdLst/>
              <a:ahLst/>
              <a:cxnLst/>
              <a:rect l="l" t="t" r="r" b="b"/>
              <a:pathLst>
                <a:path w="9144000" h="4295775">
                  <a:moveTo>
                    <a:pt x="1523987" y="2863723"/>
                  </a:moveTo>
                  <a:lnTo>
                    <a:pt x="0" y="2863723"/>
                  </a:lnTo>
                  <a:lnTo>
                    <a:pt x="0" y="4295521"/>
                  </a:lnTo>
                  <a:lnTo>
                    <a:pt x="1523987" y="4295521"/>
                  </a:lnTo>
                  <a:lnTo>
                    <a:pt x="1523987" y="2863723"/>
                  </a:lnTo>
                  <a:close/>
                </a:path>
                <a:path w="9144000" h="4295775">
                  <a:moveTo>
                    <a:pt x="1523987" y="0"/>
                  </a:moveTo>
                  <a:lnTo>
                    <a:pt x="0" y="0"/>
                  </a:lnTo>
                  <a:lnTo>
                    <a:pt x="0" y="1431798"/>
                  </a:lnTo>
                  <a:lnTo>
                    <a:pt x="1523987" y="1431798"/>
                  </a:lnTo>
                  <a:lnTo>
                    <a:pt x="1523987" y="0"/>
                  </a:lnTo>
                  <a:close/>
                </a:path>
                <a:path w="9144000" h="4295775">
                  <a:moveTo>
                    <a:pt x="9144000" y="0"/>
                  </a:moveTo>
                  <a:lnTo>
                    <a:pt x="9144000" y="0"/>
                  </a:lnTo>
                  <a:lnTo>
                    <a:pt x="1524000" y="0"/>
                  </a:lnTo>
                  <a:lnTo>
                    <a:pt x="1524000" y="1431798"/>
                  </a:lnTo>
                  <a:lnTo>
                    <a:pt x="3048000" y="1431798"/>
                  </a:lnTo>
                  <a:lnTo>
                    <a:pt x="4572000" y="1431798"/>
                  </a:lnTo>
                  <a:lnTo>
                    <a:pt x="6096000" y="1431798"/>
                  </a:lnTo>
                  <a:lnTo>
                    <a:pt x="6096000" y="2863723"/>
                  </a:lnTo>
                  <a:lnTo>
                    <a:pt x="4572000" y="2863723"/>
                  </a:lnTo>
                  <a:lnTo>
                    <a:pt x="3048000" y="2863723"/>
                  </a:lnTo>
                  <a:lnTo>
                    <a:pt x="1524000" y="2863723"/>
                  </a:lnTo>
                  <a:lnTo>
                    <a:pt x="1524000" y="4295521"/>
                  </a:lnTo>
                  <a:lnTo>
                    <a:pt x="9144000" y="429552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93774"/>
              <a:ext cx="9144000" cy="5864225"/>
            </a:xfrm>
            <a:custGeom>
              <a:avLst/>
              <a:gdLst/>
              <a:ahLst/>
              <a:cxnLst/>
              <a:rect l="l" t="t" r="r" b="b"/>
              <a:pathLst>
                <a:path w="9144000" h="5864225">
                  <a:moveTo>
                    <a:pt x="9144000" y="0"/>
                  </a:moveTo>
                  <a:lnTo>
                    <a:pt x="9137650" y="0"/>
                  </a:lnTo>
                  <a:lnTo>
                    <a:pt x="9137650" y="12700"/>
                  </a:lnTo>
                  <a:lnTo>
                    <a:pt x="9137650" y="1556004"/>
                  </a:lnTo>
                  <a:lnTo>
                    <a:pt x="9137650" y="1581404"/>
                  </a:lnTo>
                  <a:lnTo>
                    <a:pt x="9137650" y="5857875"/>
                  </a:lnTo>
                  <a:lnTo>
                    <a:pt x="7626350" y="5857875"/>
                  </a:lnTo>
                  <a:lnTo>
                    <a:pt x="7626350" y="1581404"/>
                  </a:lnTo>
                  <a:lnTo>
                    <a:pt x="9137650" y="1581404"/>
                  </a:lnTo>
                  <a:lnTo>
                    <a:pt x="9137650" y="1556004"/>
                  </a:lnTo>
                  <a:lnTo>
                    <a:pt x="7626350" y="1556004"/>
                  </a:lnTo>
                  <a:lnTo>
                    <a:pt x="7626350" y="12700"/>
                  </a:lnTo>
                  <a:lnTo>
                    <a:pt x="9137650" y="12700"/>
                  </a:lnTo>
                  <a:lnTo>
                    <a:pt x="9137650" y="0"/>
                  </a:lnTo>
                  <a:lnTo>
                    <a:pt x="7626350" y="0"/>
                  </a:lnTo>
                  <a:lnTo>
                    <a:pt x="7613650" y="0"/>
                  </a:lnTo>
                  <a:lnTo>
                    <a:pt x="7613650" y="12700"/>
                  </a:lnTo>
                  <a:lnTo>
                    <a:pt x="7613650" y="1556004"/>
                  </a:lnTo>
                  <a:lnTo>
                    <a:pt x="7613650" y="1581404"/>
                  </a:lnTo>
                  <a:lnTo>
                    <a:pt x="7613650" y="5857875"/>
                  </a:lnTo>
                  <a:lnTo>
                    <a:pt x="6102350" y="5857875"/>
                  </a:lnTo>
                  <a:lnTo>
                    <a:pt x="6102350" y="1581404"/>
                  </a:lnTo>
                  <a:lnTo>
                    <a:pt x="7613650" y="1581404"/>
                  </a:lnTo>
                  <a:lnTo>
                    <a:pt x="7613650" y="1556004"/>
                  </a:lnTo>
                  <a:lnTo>
                    <a:pt x="6102350" y="1556004"/>
                  </a:lnTo>
                  <a:lnTo>
                    <a:pt x="6102350" y="12700"/>
                  </a:lnTo>
                  <a:lnTo>
                    <a:pt x="7613650" y="12700"/>
                  </a:lnTo>
                  <a:lnTo>
                    <a:pt x="7613650" y="0"/>
                  </a:lnTo>
                  <a:lnTo>
                    <a:pt x="6102350" y="0"/>
                  </a:lnTo>
                  <a:lnTo>
                    <a:pt x="6089650" y="0"/>
                  </a:lnTo>
                  <a:lnTo>
                    <a:pt x="6089650" y="5857875"/>
                  </a:lnTo>
                  <a:lnTo>
                    <a:pt x="4578350" y="5857875"/>
                  </a:lnTo>
                  <a:lnTo>
                    <a:pt x="4578350" y="4438777"/>
                  </a:lnTo>
                  <a:lnTo>
                    <a:pt x="6089650" y="4438777"/>
                  </a:lnTo>
                  <a:lnTo>
                    <a:pt x="6089650" y="4426077"/>
                  </a:lnTo>
                  <a:lnTo>
                    <a:pt x="4578350" y="4426077"/>
                  </a:lnTo>
                  <a:lnTo>
                    <a:pt x="4578350" y="3006852"/>
                  </a:lnTo>
                  <a:lnTo>
                    <a:pt x="6089650" y="3006852"/>
                  </a:lnTo>
                  <a:lnTo>
                    <a:pt x="6089650" y="2994152"/>
                  </a:lnTo>
                  <a:lnTo>
                    <a:pt x="4578350" y="2994152"/>
                  </a:lnTo>
                  <a:lnTo>
                    <a:pt x="4578350" y="1581404"/>
                  </a:lnTo>
                  <a:lnTo>
                    <a:pt x="6089650" y="1581404"/>
                  </a:lnTo>
                  <a:lnTo>
                    <a:pt x="6089650" y="1556004"/>
                  </a:lnTo>
                  <a:lnTo>
                    <a:pt x="4578350" y="1556004"/>
                  </a:lnTo>
                  <a:lnTo>
                    <a:pt x="4578350" y="12700"/>
                  </a:lnTo>
                  <a:lnTo>
                    <a:pt x="6089650" y="12700"/>
                  </a:lnTo>
                  <a:lnTo>
                    <a:pt x="6089650" y="0"/>
                  </a:lnTo>
                  <a:lnTo>
                    <a:pt x="4578350" y="0"/>
                  </a:lnTo>
                  <a:lnTo>
                    <a:pt x="4565650" y="0"/>
                  </a:lnTo>
                  <a:lnTo>
                    <a:pt x="4565650" y="12700"/>
                  </a:lnTo>
                  <a:lnTo>
                    <a:pt x="4565650" y="5857875"/>
                  </a:lnTo>
                  <a:lnTo>
                    <a:pt x="3054350" y="5857875"/>
                  </a:lnTo>
                  <a:lnTo>
                    <a:pt x="3054350" y="4438777"/>
                  </a:lnTo>
                  <a:lnTo>
                    <a:pt x="4565650" y="4438777"/>
                  </a:lnTo>
                  <a:lnTo>
                    <a:pt x="4565650" y="4426077"/>
                  </a:lnTo>
                  <a:lnTo>
                    <a:pt x="3054350" y="4426077"/>
                  </a:lnTo>
                  <a:lnTo>
                    <a:pt x="3054350" y="3006852"/>
                  </a:lnTo>
                  <a:lnTo>
                    <a:pt x="4565650" y="3006852"/>
                  </a:lnTo>
                  <a:lnTo>
                    <a:pt x="4565650" y="2994152"/>
                  </a:lnTo>
                  <a:lnTo>
                    <a:pt x="3054350" y="2994152"/>
                  </a:lnTo>
                  <a:lnTo>
                    <a:pt x="3054350" y="1581404"/>
                  </a:lnTo>
                  <a:lnTo>
                    <a:pt x="4565650" y="1581404"/>
                  </a:lnTo>
                  <a:lnTo>
                    <a:pt x="4565650" y="1556004"/>
                  </a:lnTo>
                  <a:lnTo>
                    <a:pt x="3054350" y="1556004"/>
                  </a:lnTo>
                  <a:lnTo>
                    <a:pt x="3054350" y="12700"/>
                  </a:lnTo>
                  <a:lnTo>
                    <a:pt x="4565650" y="12700"/>
                  </a:lnTo>
                  <a:lnTo>
                    <a:pt x="4565650" y="0"/>
                  </a:lnTo>
                  <a:lnTo>
                    <a:pt x="3054350" y="0"/>
                  </a:lnTo>
                  <a:lnTo>
                    <a:pt x="3041650" y="0"/>
                  </a:lnTo>
                  <a:lnTo>
                    <a:pt x="3041650" y="12700"/>
                  </a:lnTo>
                  <a:lnTo>
                    <a:pt x="3041650" y="5857875"/>
                  </a:lnTo>
                  <a:lnTo>
                    <a:pt x="1530350" y="5857875"/>
                  </a:lnTo>
                  <a:lnTo>
                    <a:pt x="1530350" y="4438777"/>
                  </a:lnTo>
                  <a:lnTo>
                    <a:pt x="3041650" y="4438777"/>
                  </a:lnTo>
                  <a:lnTo>
                    <a:pt x="3041650" y="4426077"/>
                  </a:lnTo>
                  <a:lnTo>
                    <a:pt x="1530350" y="4426077"/>
                  </a:lnTo>
                  <a:lnTo>
                    <a:pt x="1530350" y="3006852"/>
                  </a:lnTo>
                  <a:lnTo>
                    <a:pt x="3041650" y="3006852"/>
                  </a:lnTo>
                  <a:lnTo>
                    <a:pt x="3041650" y="2994152"/>
                  </a:lnTo>
                  <a:lnTo>
                    <a:pt x="1530350" y="2994152"/>
                  </a:lnTo>
                  <a:lnTo>
                    <a:pt x="1530350" y="1581404"/>
                  </a:lnTo>
                  <a:lnTo>
                    <a:pt x="3041650" y="1581404"/>
                  </a:lnTo>
                  <a:lnTo>
                    <a:pt x="3041650" y="1556004"/>
                  </a:lnTo>
                  <a:lnTo>
                    <a:pt x="1530350" y="1556004"/>
                  </a:lnTo>
                  <a:lnTo>
                    <a:pt x="1530350" y="12700"/>
                  </a:lnTo>
                  <a:lnTo>
                    <a:pt x="3041650" y="12700"/>
                  </a:lnTo>
                  <a:lnTo>
                    <a:pt x="3041650" y="0"/>
                  </a:lnTo>
                  <a:lnTo>
                    <a:pt x="1530350" y="0"/>
                  </a:lnTo>
                  <a:lnTo>
                    <a:pt x="1517650" y="0"/>
                  </a:lnTo>
                  <a:lnTo>
                    <a:pt x="1517650" y="12700"/>
                  </a:lnTo>
                  <a:lnTo>
                    <a:pt x="1517650" y="5857875"/>
                  </a:lnTo>
                  <a:lnTo>
                    <a:pt x="6337" y="5857875"/>
                  </a:lnTo>
                  <a:lnTo>
                    <a:pt x="6337" y="4438777"/>
                  </a:lnTo>
                  <a:lnTo>
                    <a:pt x="1517650" y="4438777"/>
                  </a:lnTo>
                  <a:lnTo>
                    <a:pt x="1517650" y="4426077"/>
                  </a:lnTo>
                  <a:lnTo>
                    <a:pt x="6337" y="4426077"/>
                  </a:lnTo>
                  <a:lnTo>
                    <a:pt x="6337" y="3006852"/>
                  </a:lnTo>
                  <a:lnTo>
                    <a:pt x="1517650" y="3006852"/>
                  </a:lnTo>
                  <a:lnTo>
                    <a:pt x="1517650" y="2994152"/>
                  </a:lnTo>
                  <a:lnTo>
                    <a:pt x="6337" y="2994152"/>
                  </a:lnTo>
                  <a:lnTo>
                    <a:pt x="6337" y="1581404"/>
                  </a:lnTo>
                  <a:lnTo>
                    <a:pt x="1517650" y="1581404"/>
                  </a:lnTo>
                  <a:lnTo>
                    <a:pt x="1517650" y="1556004"/>
                  </a:lnTo>
                  <a:lnTo>
                    <a:pt x="6337" y="1556004"/>
                  </a:lnTo>
                  <a:lnTo>
                    <a:pt x="6337" y="12700"/>
                  </a:lnTo>
                  <a:lnTo>
                    <a:pt x="1517650" y="12700"/>
                  </a:lnTo>
                  <a:lnTo>
                    <a:pt x="1517650" y="0"/>
                  </a:lnTo>
                  <a:lnTo>
                    <a:pt x="6337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5864225"/>
                  </a:lnTo>
                  <a:lnTo>
                    <a:pt x="6337" y="5864225"/>
                  </a:lnTo>
                  <a:lnTo>
                    <a:pt x="9144000" y="5864225"/>
                  </a:lnTo>
                  <a:lnTo>
                    <a:pt x="9144000" y="5857875"/>
                  </a:lnTo>
                  <a:lnTo>
                    <a:pt x="9144000" y="1581404"/>
                  </a:lnTo>
                  <a:lnTo>
                    <a:pt x="9144000" y="1556004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6081" y="1583000"/>
            <a:ext cx="1908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605280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	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SS 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0161" y="628450"/>
            <a:ext cx="3050415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3600" b="1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chemeClr val="bg1"/>
                </a:solidFill>
                <a:latin typeface="Calibri"/>
                <a:cs typeface="Calibri"/>
              </a:rPr>
              <a:t>way</a:t>
            </a:r>
            <a:r>
              <a:rPr sz="3600" b="1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chemeClr val="bg1"/>
                </a:solidFill>
                <a:latin typeface="Calibri"/>
                <a:cs typeface="Calibri"/>
              </a:rPr>
              <a:t>anova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950" dirty="0">
              <a:latin typeface="Calibri"/>
              <a:cs typeface="Calibri"/>
            </a:endParaRPr>
          </a:p>
          <a:p>
            <a:pPr marL="483234">
              <a:tabLst>
                <a:tab pos="2007235" algn="l"/>
              </a:tabLst>
            </a:pP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d.f.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3445" y="1641049"/>
            <a:ext cx="878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f-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ratio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0668" y="1365615"/>
            <a:ext cx="1365251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algn="just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5%</a:t>
            </a:r>
            <a:r>
              <a:rPr sz="2400" b="1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F-</a:t>
            </a:r>
            <a:endParaRPr sz="2400" dirty="0">
              <a:latin typeface="Calibri"/>
              <a:cs typeface="Calibri"/>
            </a:endParaRPr>
          </a:p>
          <a:p>
            <a:pPr marL="12700" marR="5080" algn="just"/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limi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b="1" spc="-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om 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ratio </a:t>
            </a:r>
            <a:r>
              <a:rPr sz="2400" b="1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table)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740" y="2576321"/>
            <a:ext cx="17043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536700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spc="-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n	8 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376" y="2576321"/>
            <a:ext cx="991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(3-1)=</a:t>
            </a:r>
            <a:r>
              <a:rPr sz="2400" b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5376" y="2576321"/>
            <a:ext cx="908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8/2</a:t>
            </a:r>
            <a:r>
              <a:rPr sz="24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9628" y="3307538"/>
            <a:ext cx="1005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4/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7=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1.5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24010" y="3673855"/>
            <a:ext cx="894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F(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,9)= 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4.26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2740" y="4007943"/>
            <a:ext cx="96011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Within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6995" y="4007943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24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376" y="4007943"/>
            <a:ext cx="1214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(12-3)</a:t>
            </a:r>
            <a:r>
              <a:rPr sz="24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5376" y="4007943"/>
            <a:ext cx="83946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24/9</a:t>
            </a:r>
            <a:r>
              <a:rPr sz="24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2.67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2740" y="5440476"/>
            <a:ext cx="64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204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5" y="544047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32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1376" y="5440476"/>
            <a:ext cx="99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(12-1)</a:t>
            </a:r>
            <a:r>
              <a:rPr sz="24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12700"/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E27073-5066-4850-A828-3F55211DB89B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DB2891-AEAC-4E05-9F6D-D3EC714DDCD9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3A39BE-3428-48F6-843F-31C473562CF5}"/>
              </a:ext>
            </a:extLst>
          </p:cNvPr>
          <p:cNvSpPr txBox="1"/>
          <p:nvPr/>
        </p:nvSpPr>
        <p:spPr>
          <a:xfrm>
            <a:off x="490897" y="322032"/>
            <a:ext cx="288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Example 2 Answers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341733"/>
            <a:ext cx="4191000" cy="677621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5" dirty="0">
                <a:uFill>
                  <a:solidFill>
                    <a:srgbClr val="C00000"/>
                  </a:solidFill>
                </a:uFill>
              </a:rPr>
              <a:t>Conclusion</a:t>
            </a:r>
            <a:endParaRPr sz="4800" b="1" dirty="0"/>
          </a:p>
        </p:txBody>
      </p:sp>
      <p:sp>
        <p:nvSpPr>
          <p:cNvPr id="31" name="object 31"/>
          <p:cNvSpPr txBox="1"/>
          <p:nvPr/>
        </p:nvSpPr>
        <p:spPr>
          <a:xfrm>
            <a:off x="647700" y="1371600"/>
            <a:ext cx="10896599" cy="41492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 algn="just">
              <a:spcBef>
                <a:spcPts val="95"/>
              </a:spcBef>
              <a:buFont typeface="Wingdings"/>
              <a:buChar char=""/>
              <a:tabLst>
                <a:tab pos="374015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above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table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shows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calculated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of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1.5 </a:t>
            </a:r>
            <a:r>
              <a:rPr sz="2400" i="1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which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less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4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4.26</a:t>
            </a:r>
            <a:r>
              <a:rPr sz="24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5%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373380" marR="364490" algn="just"/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being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v1</a:t>
            </a:r>
            <a:r>
              <a:rPr sz="24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4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v2</a:t>
            </a:r>
            <a:r>
              <a:rPr sz="2400" b="1" i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r>
              <a:rPr sz="24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hence could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2400" i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arisen </a:t>
            </a:r>
            <a:r>
              <a:rPr sz="2400" i="1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due </a:t>
            </a:r>
            <a:r>
              <a:rPr sz="2400" i="1" spc="-2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chance.</a:t>
            </a:r>
            <a:endParaRPr sz="2400" dirty="0">
              <a:latin typeface="Calibri"/>
              <a:cs typeface="Calibri"/>
            </a:endParaRPr>
          </a:p>
          <a:p>
            <a:pPr algn="just"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373380" marR="2016760" indent="-361315" algn="just">
              <a:buFont typeface="Wingdings"/>
              <a:buChar char=""/>
              <a:tabLst>
                <a:tab pos="374015" algn="l"/>
                <a:tab pos="908685" algn="l"/>
              </a:tabLst>
            </a:pP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analysis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supports</a:t>
            </a:r>
            <a:r>
              <a:rPr sz="24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null-hypothesis</a:t>
            </a:r>
            <a:r>
              <a:rPr sz="24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400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no	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difference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sample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means.</a:t>
            </a:r>
            <a:endParaRPr sz="2400" dirty="0">
              <a:latin typeface="Calibri"/>
              <a:cs typeface="Calibri"/>
            </a:endParaRPr>
          </a:p>
          <a:p>
            <a:pPr marL="373380" marR="1283970" indent="-361315" algn="just">
              <a:lnSpc>
                <a:spcPts val="4860"/>
              </a:lnSpc>
              <a:spcBef>
                <a:spcPts val="2275"/>
              </a:spcBef>
              <a:buFont typeface="Wingdings"/>
              <a:buChar char=""/>
              <a:tabLst>
                <a:tab pos="374015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difference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wheat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output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due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varieties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is </a:t>
            </a:r>
            <a:r>
              <a:rPr sz="2400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insignificant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just</a:t>
            </a:r>
            <a:r>
              <a:rPr sz="24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matter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chance.</a:t>
            </a:r>
            <a:endParaRPr sz="2400" dirty="0">
              <a:latin typeface="Calibri"/>
              <a:cs typeface="Calibri"/>
            </a:endParaRPr>
          </a:p>
          <a:p>
            <a:pPr marL="373380" marR="2281555" indent="-361315" algn="just">
              <a:spcBef>
                <a:spcPts val="10"/>
              </a:spcBef>
              <a:buFont typeface="Wingdings"/>
              <a:buChar char=""/>
              <a:tabLst>
                <a:tab pos="374015" algn="l"/>
              </a:tabLst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means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varieties</a:t>
            </a:r>
            <a:r>
              <a:rPr sz="24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is not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much </a:t>
            </a:r>
            <a:r>
              <a:rPr sz="2400" b="1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differ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each</a:t>
            </a:r>
            <a:r>
              <a:rPr sz="24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865BB-2C24-4020-AC55-DAA68413495B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06E972-11D7-4830-8165-584EB521C16B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23C992-B173-4D19-A96F-459110BEE645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752BA5-1F58-440B-974F-B40B09C61D2A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>
            <a:extLst>
              <a:ext uri="{FF2B5EF4-FFF2-40B4-BE49-F238E27FC236}">
                <a16:creationId xmlns:a16="http://schemas.microsoft.com/office/drawing/2014/main" id="{1EDBC82E-21D2-499B-A223-8BEF633221AE}"/>
              </a:ext>
            </a:extLst>
          </p:cNvPr>
          <p:cNvSpPr txBox="1">
            <a:spLocks/>
          </p:cNvSpPr>
          <p:nvPr/>
        </p:nvSpPr>
        <p:spPr>
          <a:xfrm>
            <a:off x="545984" y="323664"/>
            <a:ext cx="10198217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b="1" spc="-40" dirty="0"/>
              <a:t>Two</a:t>
            </a:r>
            <a:r>
              <a:rPr lang="en-US" b="1" spc="-15" dirty="0"/>
              <a:t>-</a:t>
            </a:r>
            <a:r>
              <a:rPr lang="en-US" b="1" spc="-30" dirty="0"/>
              <a:t>way</a:t>
            </a:r>
            <a:r>
              <a:rPr lang="en-US" b="1" spc="-20" dirty="0"/>
              <a:t> </a:t>
            </a:r>
            <a:r>
              <a:rPr lang="en-US" b="1" spc="-45" dirty="0"/>
              <a:t>ANOVA- without replication formula</a:t>
            </a: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D03941-E03F-45DF-A08C-504BFE6EA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00855" y="-1699610"/>
            <a:ext cx="5418890" cy="110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0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651" y="993913"/>
            <a:ext cx="11859065" cy="787780"/>
          </a:xfrm>
          <a:prstGeom prst="rect">
            <a:avLst/>
          </a:prstGeom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/>
              <a:t>Example</a:t>
            </a:r>
            <a:r>
              <a:rPr sz="2800" b="1" spc="-35" dirty="0"/>
              <a:t> </a:t>
            </a:r>
            <a:r>
              <a:rPr sz="2800" b="1" spc="-5" dirty="0"/>
              <a:t>-</a:t>
            </a:r>
            <a:r>
              <a:rPr lang="en-GB" sz="2800" b="1" spc="-5" dirty="0"/>
              <a:t>1</a:t>
            </a:r>
            <a:r>
              <a:rPr lang="en-US" sz="2800" b="1" spc="-5" dirty="0"/>
              <a:t>     </a:t>
            </a:r>
            <a:r>
              <a:rPr sz="2800" b="1" spc="-15" dirty="0"/>
              <a:t>Set</a:t>
            </a:r>
            <a:r>
              <a:rPr sz="2800" b="1" spc="25" dirty="0"/>
              <a:t> </a:t>
            </a:r>
            <a:r>
              <a:rPr sz="2800" b="1" spc="-5" dirty="0"/>
              <a:t>up</a:t>
            </a:r>
            <a:r>
              <a:rPr sz="2800" b="1" dirty="0"/>
              <a:t> </a:t>
            </a:r>
            <a:r>
              <a:rPr sz="2800" b="1" spc="-5" dirty="0"/>
              <a:t>an</a:t>
            </a:r>
            <a:r>
              <a:rPr sz="2800" b="1" spc="15" dirty="0"/>
              <a:t> </a:t>
            </a:r>
            <a:r>
              <a:rPr sz="2800" b="1" spc="-5" dirty="0"/>
              <a:t>analysis</a:t>
            </a:r>
            <a:r>
              <a:rPr sz="2800" b="1" spc="10" dirty="0"/>
              <a:t> </a:t>
            </a:r>
            <a:r>
              <a:rPr sz="2800" b="1" spc="-5" dirty="0"/>
              <a:t>of</a:t>
            </a:r>
            <a:r>
              <a:rPr sz="2800" b="1" dirty="0"/>
              <a:t> </a:t>
            </a:r>
            <a:r>
              <a:rPr sz="2800" b="1" spc="-10" dirty="0"/>
              <a:t>variance</a:t>
            </a:r>
            <a:r>
              <a:rPr sz="2800" b="1" spc="45" dirty="0"/>
              <a:t> </a:t>
            </a:r>
            <a:r>
              <a:rPr sz="2800" b="1" spc="-10" dirty="0"/>
              <a:t>table</a:t>
            </a:r>
            <a:r>
              <a:rPr sz="2800" b="1" spc="15" dirty="0"/>
              <a:t> </a:t>
            </a:r>
            <a:r>
              <a:rPr sz="2800" b="1" spc="-20" dirty="0"/>
              <a:t>for</a:t>
            </a:r>
            <a:r>
              <a:rPr sz="2800" b="1" spc="10" dirty="0"/>
              <a:t> </a:t>
            </a:r>
            <a:r>
              <a:rPr sz="2800" b="1" spc="-5" dirty="0"/>
              <a:t>the</a:t>
            </a:r>
            <a:r>
              <a:rPr sz="2800" b="1" spc="15" dirty="0"/>
              <a:t> </a:t>
            </a:r>
            <a:r>
              <a:rPr sz="2800" b="1" spc="-10" dirty="0"/>
              <a:t>following</a:t>
            </a:r>
            <a:r>
              <a:rPr sz="2800" b="1" dirty="0"/>
              <a:t> </a:t>
            </a:r>
            <a:r>
              <a:rPr sz="2800" b="1" spc="-15" dirty="0"/>
              <a:t>two- </a:t>
            </a:r>
            <a:r>
              <a:rPr sz="2800" b="1" spc="-615" dirty="0"/>
              <a:t> </a:t>
            </a:r>
            <a:r>
              <a:rPr sz="2800" b="1" spc="-30" dirty="0"/>
              <a:t>way</a:t>
            </a:r>
            <a:r>
              <a:rPr sz="2800" b="1" spc="-5" dirty="0"/>
              <a:t> design</a:t>
            </a:r>
            <a:r>
              <a:rPr sz="2800" b="1" spc="15" dirty="0"/>
              <a:t> </a:t>
            </a:r>
            <a:r>
              <a:rPr sz="2800" b="1" spc="-15" dirty="0"/>
              <a:t>results:</a:t>
            </a:r>
            <a:endParaRPr sz="2800" b="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03375" y="1565276"/>
          <a:ext cx="8643619" cy="461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099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24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acre</a:t>
                      </a:r>
                      <a:r>
                        <a:rPr sz="24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sz="2400" b="1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515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Varieties</a:t>
                      </a:r>
                      <a:r>
                        <a:rPr sz="24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seeds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5918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Varieties</a:t>
                      </a:r>
                      <a:r>
                        <a:rPr sz="2400" b="1" spc="-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b="1" spc="-5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fertilizers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9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CAA9F04-03D4-4854-B37D-34D5812B1062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4A1755-F975-42E3-B831-1D4E621900C0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>
            <a:extLst>
              <a:ext uri="{FF2B5EF4-FFF2-40B4-BE49-F238E27FC236}">
                <a16:creationId xmlns:a16="http://schemas.microsoft.com/office/drawing/2014/main" id="{7B79259E-4967-48B2-8570-875230669810}"/>
              </a:ext>
            </a:extLst>
          </p:cNvPr>
          <p:cNvSpPr txBox="1">
            <a:spLocks/>
          </p:cNvSpPr>
          <p:nvPr/>
        </p:nvSpPr>
        <p:spPr>
          <a:xfrm>
            <a:off x="202277" y="262898"/>
            <a:ext cx="10198217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b="1" spc="-40" dirty="0"/>
              <a:t>Two</a:t>
            </a:r>
            <a:r>
              <a:rPr lang="en-US" b="1" spc="-15" dirty="0"/>
              <a:t>-</a:t>
            </a:r>
            <a:r>
              <a:rPr lang="en-US" b="1" spc="-30" dirty="0"/>
              <a:t>way</a:t>
            </a:r>
            <a:r>
              <a:rPr lang="en-US" b="1" spc="-20" dirty="0"/>
              <a:t> </a:t>
            </a:r>
            <a:r>
              <a:rPr lang="en-US" b="1" spc="-45" dirty="0"/>
              <a:t>ANOVA- without replication : Example</a:t>
            </a:r>
          </a:p>
        </p:txBody>
      </p:sp>
    </p:spTree>
    <p:extLst>
      <p:ext uri="{BB962C8B-B14F-4D97-AF65-F5344CB8AC3E}">
        <p14:creationId xmlns:p14="http://schemas.microsoft.com/office/powerpoint/2010/main" val="123645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466549"/>
            <a:ext cx="6353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89355" algn="l"/>
              </a:tabLst>
            </a:pPr>
            <a:r>
              <a:rPr sz="2800" b="1" spc="-15" dirty="0">
                <a:latin typeface="Calibri"/>
                <a:cs typeface="Calibri"/>
              </a:rPr>
              <a:t>Step1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</a:t>
            </a:r>
            <a:r>
              <a:rPr sz="2800" b="1" spc="-10" dirty="0">
                <a:latin typeface="Calibri"/>
                <a:cs typeface="Calibri"/>
              </a:rPr>
              <a:t>Obtain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total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individual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1330959"/>
            <a:ext cx="746760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94715" algn="l"/>
              </a:tabLst>
            </a:pPr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Total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sum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individual</a:t>
            </a:r>
            <a:endParaRPr sz="2800" dirty="0">
              <a:latin typeface="Calibri"/>
              <a:cs typeface="Calibri"/>
            </a:endParaRPr>
          </a:p>
          <a:p>
            <a:pPr marL="983615">
              <a:lnSpc>
                <a:spcPts val="3350"/>
              </a:lnSpc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6+7+3+8+5+5+3+7+5+4+3+4</a:t>
            </a:r>
            <a:endParaRPr sz="2800" dirty="0">
              <a:latin typeface="Calibri"/>
              <a:cs typeface="Calibri"/>
            </a:endParaRPr>
          </a:p>
          <a:p>
            <a:pPr marL="1041400">
              <a:lnSpc>
                <a:spcPts val="3829"/>
              </a:lnSpc>
            </a:pP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=60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2420"/>
              </a:spcBef>
              <a:tabLst>
                <a:tab pos="505459" algn="l"/>
                <a:tab pos="1894839" algn="l"/>
                <a:tab pos="2934335" algn="l"/>
                <a:tab pos="3654425" algn="l"/>
                <a:tab pos="4265295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so	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have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T=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60	and	n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	12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3429001"/>
            <a:ext cx="9753600" cy="261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spcBef>
                <a:spcPts val="100"/>
              </a:spcBef>
              <a:tabLst>
                <a:tab pos="1449070" algn="l"/>
                <a:tab pos="1782445" algn="l"/>
                <a:tab pos="36703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2	:	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calculate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correction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factor</a:t>
            </a:r>
            <a:endParaRPr sz="2800" dirty="0">
              <a:latin typeface="Calibri"/>
              <a:cs typeface="Calibri"/>
            </a:endParaRPr>
          </a:p>
          <a:p>
            <a:pPr marL="63500" marR="30480">
              <a:lnSpc>
                <a:spcPct val="171500"/>
              </a:lnSpc>
              <a:spcBef>
                <a:spcPts val="1964"/>
              </a:spcBef>
              <a:tabLst>
                <a:tab pos="583565" algn="l"/>
              </a:tabLst>
            </a:pP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Square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number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sample </a:t>
            </a:r>
            <a:r>
              <a:rPr sz="2800" b="1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So	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800" b="1" spc="10" dirty="0" err="1">
                <a:solidFill>
                  <a:srgbClr val="001F5F"/>
                </a:solidFill>
                <a:latin typeface="Calibri"/>
                <a:cs typeface="Calibri"/>
              </a:rPr>
              <a:t>Cx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(T)</a:t>
            </a:r>
            <a:r>
              <a:rPr sz="2800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800" b="1" spc="33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/n</a:t>
            </a:r>
            <a:endParaRPr sz="2800" dirty="0">
              <a:latin typeface="Calibri"/>
              <a:cs typeface="Calibri"/>
            </a:endParaRPr>
          </a:p>
          <a:p>
            <a:pPr marL="302260" algn="ctr">
              <a:tabLst>
                <a:tab pos="2138045" algn="l"/>
                <a:tab pos="2477135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60*60/12	=	300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9600" y="1676400"/>
            <a:ext cx="3072130" cy="1138773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spcBef>
                <a:spcPts val="240"/>
              </a:spcBef>
            </a:pPr>
            <a:r>
              <a:rPr b="1" spc="-10" dirty="0">
                <a:latin typeface="Calibri"/>
                <a:cs typeface="Calibri"/>
              </a:rPr>
              <a:t>Where</a:t>
            </a:r>
            <a:endParaRPr dirty="0">
              <a:latin typeface="Calibri"/>
              <a:cs typeface="Calibri"/>
            </a:endParaRPr>
          </a:p>
          <a:p>
            <a:pPr marL="511175" marR="675640" indent="-367665"/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sum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all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individual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sample</a:t>
            </a:r>
            <a:endParaRPr dirty="0">
              <a:latin typeface="Calibri"/>
              <a:cs typeface="Calibri"/>
            </a:endParaRPr>
          </a:p>
          <a:p>
            <a:pPr marL="92075">
              <a:spcBef>
                <a:spcPts val="5"/>
              </a:spcBef>
              <a:tabLst>
                <a:tab pos="399415" algn="l"/>
              </a:tabLst>
            </a:pPr>
            <a:r>
              <a:rPr b="1" dirty="0">
                <a:latin typeface="Calibri"/>
                <a:cs typeface="Calibri"/>
              </a:rPr>
              <a:t>N	=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number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sample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86A54-3EB7-47A0-9061-A65B76B5B96E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A4642F-9E94-4242-892D-F497C466D89B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20" y="284146"/>
            <a:ext cx="8610600" cy="690574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  <a:tabLst>
                <a:tab pos="1707514" algn="l"/>
                <a:tab pos="2112645" algn="l"/>
              </a:tabLst>
            </a:pPr>
            <a:r>
              <a:rPr sz="4400" spc="-15" dirty="0"/>
              <a:t>Step</a:t>
            </a:r>
            <a:r>
              <a:rPr sz="4400" spc="-5" dirty="0"/>
              <a:t> </a:t>
            </a:r>
            <a:r>
              <a:rPr sz="4400" dirty="0"/>
              <a:t>2	:	</a:t>
            </a:r>
            <a:r>
              <a:rPr sz="4400" spc="-15" dirty="0"/>
              <a:t>calculate</a:t>
            </a:r>
            <a:r>
              <a:rPr sz="4400" spc="-80" dirty="0"/>
              <a:t> </a:t>
            </a:r>
            <a:r>
              <a:rPr sz="4400" spc="-90" dirty="0"/>
              <a:t>Total</a:t>
            </a:r>
            <a:r>
              <a:rPr sz="4400" spc="-30" dirty="0"/>
              <a:t> </a:t>
            </a:r>
            <a:r>
              <a:rPr sz="4400" dirty="0"/>
              <a:t>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8200" y="1219200"/>
            <a:ext cx="9052560" cy="330962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spcBef>
                <a:spcPts val="1720"/>
              </a:spcBef>
            </a:pPr>
            <a:r>
              <a:rPr sz="3000" b="1" spc="-60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3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SS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square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0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 the 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items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30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30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3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endParaRPr sz="3000" dirty="0">
              <a:latin typeface="Calibri"/>
              <a:cs typeface="Calibri"/>
            </a:endParaRPr>
          </a:p>
          <a:p>
            <a:pPr marL="139065">
              <a:spcBef>
                <a:spcPts val="1510"/>
              </a:spcBef>
              <a:tabLst>
                <a:tab pos="6903084" algn="l"/>
              </a:tabLst>
            </a:pP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{(36+25+25+49+25+16+9+9+9+64+49+16)</a:t>
            </a:r>
            <a:r>
              <a:rPr sz="2800" spc="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–	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(60*60/12)}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3450" dirty="0">
              <a:latin typeface="Calibri"/>
              <a:cs typeface="Calibri"/>
            </a:endParaRPr>
          </a:p>
          <a:p>
            <a:pPr marL="12700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332-300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100" dirty="0">
              <a:latin typeface="Calibri"/>
              <a:cs typeface="Calibri"/>
            </a:endParaRPr>
          </a:p>
          <a:p>
            <a:pPr marL="104139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32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4919657"/>
            <a:ext cx="4008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32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71486" y="2605898"/>
          <a:ext cx="3282314" cy="384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06">
                <a:tc>
                  <a:txBody>
                    <a:bodyPr/>
                    <a:lstStyle/>
                    <a:p>
                      <a:pPr marL="92075" marR="1784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dividual  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value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squaring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 marR="3606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esu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lt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f  squaring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6*6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5*5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25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5*5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25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7*7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49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5*5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25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4*4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3*3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3*3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3*3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8*8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64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7*7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49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4*4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5A71A6-3518-47E1-AFE4-6272F6E7815A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29C0AE-8522-4985-8702-543E2E21E442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3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3352800" y="1914483"/>
            <a:ext cx="67818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spcBef>
                <a:spcPts val="100"/>
              </a:spcBef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25" dirty="0">
                <a:solidFill>
                  <a:srgbClr val="001F5F"/>
                </a:solidFill>
                <a:latin typeface="Calibri"/>
                <a:cs typeface="Calibri"/>
              </a:rPr>
              <a:t>Types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r>
              <a:rPr lang="en-GB" sz="2800" b="1" spc="-55" dirty="0">
                <a:solidFill>
                  <a:srgbClr val="001F5F"/>
                </a:solidFill>
                <a:latin typeface="Calibri"/>
                <a:cs typeface="Calibri"/>
              </a:rPr>
              <a:t> Procedure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spcBef>
                <a:spcPts val="5"/>
              </a:spcBef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8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001F5F"/>
                </a:solidFill>
                <a:latin typeface="Calibri"/>
                <a:cs typeface="Calibri"/>
              </a:rPr>
              <a:t>way</a:t>
            </a:r>
            <a:r>
              <a:rPr sz="28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45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800" b="1" spc="-35" dirty="0">
                <a:solidFill>
                  <a:srgbClr val="001F5F"/>
                </a:solidFill>
                <a:latin typeface="Calibri"/>
                <a:cs typeface="Calibri"/>
              </a:rPr>
              <a:t> way</a:t>
            </a:r>
            <a:r>
              <a:rPr sz="28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6EB64-D0BB-4758-AFA2-27837CCDF749}"/>
              </a:ext>
            </a:extLst>
          </p:cNvPr>
          <p:cNvSpPr/>
          <p:nvPr/>
        </p:nvSpPr>
        <p:spPr>
          <a:xfrm>
            <a:off x="168812" y="240323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3B8C2A-F567-4E89-8037-E05DC265BB7F}"/>
              </a:ext>
            </a:extLst>
          </p:cNvPr>
          <p:cNvCxnSpPr/>
          <p:nvPr/>
        </p:nvCxnSpPr>
        <p:spPr>
          <a:xfrm>
            <a:off x="166467" y="1079491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2">
            <a:extLst>
              <a:ext uri="{FF2B5EF4-FFF2-40B4-BE49-F238E27FC236}">
                <a16:creationId xmlns:a16="http://schemas.microsoft.com/office/drawing/2014/main" id="{3608DB94-DB93-441A-957B-4CA9D5B0C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04196"/>
            <a:ext cx="7589520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600" spc="-4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Contents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11550"/>
            <a:ext cx="9890690" cy="4566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  <a:tabLst>
                <a:tab pos="1449705" algn="l"/>
              </a:tabLst>
            </a:pPr>
            <a:r>
              <a:rPr sz="3200" spc="-10" dirty="0"/>
              <a:t>Step </a:t>
            </a:r>
            <a:r>
              <a:rPr sz="3200" dirty="0"/>
              <a:t>3</a:t>
            </a:r>
            <a:r>
              <a:rPr sz="3200" spc="-5" dirty="0"/>
              <a:t> </a:t>
            </a:r>
            <a:r>
              <a:rPr sz="3200" dirty="0"/>
              <a:t>:	</a:t>
            </a:r>
            <a:r>
              <a:rPr sz="3200" spc="-10" dirty="0"/>
              <a:t>calculate</a:t>
            </a:r>
            <a:r>
              <a:rPr sz="3200" spc="-45" dirty="0"/>
              <a:t> </a:t>
            </a:r>
            <a:r>
              <a:rPr sz="3200" dirty="0"/>
              <a:t>SS</a:t>
            </a:r>
            <a:r>
              <a:rPr sz="3200" spc="-10" dirty="0"/>
              <a:t> between</a:t>
            </a:r>
            <a:r>
              <a:rPr sz="3200" spc="-20" dirty="0"/>
              <a:t> </a:t>
            </a:r>
            <a:r>
              <a:rPr sz="3200" spc="-5" dirty="0"/>
              <a:t>columns</a:t>
            </a:r>
            <a:r>
              <a:rPr sz="3200" spc="-35" dirty="0"/>
              <a:t> </a:t>
            </a:r>
            <a:r>
              <a:rPr sz="3200" spc="-10" dirty="0"/>
              <a:t>treatment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xfrm>
            <a:off x="812800" y="2390036"/>
            <a:ext cx="6807200" cy="3280770"/>
          </a:xfrm>
          <a:prstGeom prst="rect">
            <a:avLst/>
          </a:prstGeom>
        </p:spPr>
        <p:txBody>
          <a:bodyPr vert="horz" wrap="square" lIns="0" tIns="1206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69900" marR="5080" indent="-457834">
              <a:spcBef>
                <a:spcPts val="95"/>
              </a:spcBef>
              <a:tabLst>
                <a:tab pos="2895600" algn="l"/>
              </a:tabLst>
            </a:pPr>
            <a:r>
              <a:rPr spc="-5" dirty="0"/>
              <a:t>=</a:t>
            </a:r>
            <a:r>
              <a:rPr spc="10" dirty="0"/>
              <a:t> </a:t>
            </a:r>
            <a:r>
              <a:rPr spc="-5" dirty="0"/>
              <a:t>(24*24/4</a:t>
            </a:r>
            <a:r>
              <a:rPr spc="15" dirty="0"/>
              <a:t> </a:t>
            </a:r>
            <a:r>
              <a:rPr spc="-5" dirty="0"/>
              <a:t>+	20*20/4+16*16/4</a:t>
            </a:r>
            <a:r>
              <a:rPr spc="-60" dirty="0"/>
              <a:t> </a:t>
            </a:r>
            <a:r>
              <a:rPr spc="-5" dirty="0"/>
              <a:t>)</a:t>
            </a:r>
            <a:r>
              <a:rPr spc="-30" dirty="0"/>
              <a:t> </a:t>
            </a:r>
            <a:r>
              <a:rPr spc="-5" dirty="0"/>
              <a:t>– </a:t>
            </a:r>
            <a:r>
              <a:rPr spc="-890" dirty="0"/>
              <a:t> </a:t>
            </a:r>
            <a:r>
              <a:rPr spc="-5" dirty="0"/>
              <a:t>(60*60/12)</a:t>
            </a:r>
          </a:p>
          <a:p>
            <a:pPr>
              <a:spcBef>
                <a:spcPts val="40"/>
              </a:spcBef>
            </a:pPr>
            <a:endParaRPr sz="3900" dirty="0"/>
          </a:p>
          <a:p>
            <a:pPr marL="12700"/>
            <a:r>
              <a:rPr spc="-5" dirty="0"/>
              <a:t>=</a:t>
            </a:r>
            <a:r>
              <a:rPr spc="-15" dirty="0"/>
              <a:t> </a:t>
            </a:r>
            <a:r>
              <a:rPr spc="-5" dirty="0"/>
              <a:t>144</a:t>
            </a:r>
            <a:r>
              <a:rPr spc="-10" dirty="0"/>
              <a:t> +100+60</a:t>
            </a:r>
            <a:r>
              <a:rPr spc="-30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300</a:t>
            </a:r>
          </a:p>
          <a:p>
            <a:pPr>
              <a:spcBef>
                <a:spcPts val="40"/>
              </a:spcBef>
            </a:pPr>
            <a:endParaRPr sz="3900" dirty="0"/>
          </a:p>
          <a:p>
            <a:pPr marL="127000">
              <a:spcBef>
                <a:spcPts val="5"/>
              </a:spcBef>
            </a:pPr>
            <a:r>
              <a:rPr spc="-10" dirty="0"/>
              <a:t>=8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000" y="1529998"/>
            <a:ext cx="86487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SS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column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sum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2000" b="1" spc="4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(sqaure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of individual</a:t>
            </a:r>
            <a:r>
              <a:rPr sz="20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column</a:t>
            </a:r>
            <a:r>
              <a:rPr sz="20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0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sample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column)</a:t>
            </a:r>
            <a:endParaRPr sz="2000" dirty="0">
              <a:latin typeface="Calibri"/>
              <a:cs typeface="Calibri"/>
            </a:endParaRPr>
          </a:p>
          <a:p>
            <a:pPr marL="2585085"/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0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304276" y="2994025"/>
          <a:ext cx="2357120" cy="3041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38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24*24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576/4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7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20*20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400/4=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7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16*16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256/4=60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49D0B8C-FDFF-496E-993C-28D2907A66AF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03AC16-2D92-442A-A6AC-37610FA21F74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71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314638"/>
            <a:ext cx="10744200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  <a:tabLst>
                <a:tab pos="1628139" algn="l"/>
              </a:tabLst>
            </a:pPr>
            <a:r>
              <a:rPr sz="3600" spc="-15" dirty="0"/>
              <a:t>Step</a:t>
            </a:r>
            <a:r>
              <a:rPr sz="3600" spc="-5" dirty="0"/>
              <a:t> </a:t>
            </a:r>
            <a:r>
              <a:rPr sz="3600" dirty="0"/>
              <a:t>4</a:t>
            </a:r>
            <a:r>
              <a:rPr sz="3600" spc="5" dirty="0"/>
              <a:t> </a:t>
            </a:r>
            <a:r>
              <a:rPr sz="3600" dirty="0"/>
              <a:t>:	</a:t>
            </a:r>
            <a:r>
              <a:rPr sz="3600" spc="-15" dirty="0"/>
              <a:t>calulate</a:t>
            </a:r>
            <a:r>
              <a:rPr sz="3600" spc="5" dirty="0"/>
              <a:t> </a:t>
            </a:r>
            <a:r>
              <a:rPr sz="3600" dirty="0"/>
              <a:t>SS</a:t>
            </a:r>
            <a:r>
              <a:rPr sz="3600" spc="-5" dirty="0"/>
              <a:t> </a:t>
            </a:r>
            <a:r>
              <a:rPr sz="3600" spc="-15" dirty="0"/>
              <a:t>Between</a:t>
            </a:r>
            <a:r>
              <a:rPr sz="3600" spc="-10" dirty="0"/>
              <a:t> </a:t>
            </a:r>
            <a:r>
              <a:rPr sz="3600" spc="-20" dirty="0"/>
              <a:t>rows</a:t>
            </a:r>
            <a:r>
              <a:rPr sz="3600" spc="-5" dirty="0"/>
              <a:t> </a:t>
            </a:r>
            <a:r>
              <a:rPr sz="3600" spc="-15" dirty="0"/>
              <a:t>treatment</a:t>
            </a:r>
            <a:endParaRPr sz="3600" dirty="0"/>
          </a:p>
        </p:txBody>
      </p:sp>
      <p:sp>
        <p:nvSpPr>
          <p:cNvPr id="11" name="object 11"/>
          <p:cNvSpPr txBox="1"/>
          <p:nvPr/>
        </p:nvSpPr>
        <p:spPr>
          <a:xfrm>
            <a:off x="762000" y="1406842"/>
            <a:ext cx="8963660" cy="404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44039" algn="l"/>
                <a:tab pos="3211830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SS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	sum of all	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square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individual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row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number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sample)</a:t>
            </a:r>
            <a:endParaRPr sz="2400" dirty="0">
              <a:latin typeface="Calibri"/>
              <a:cs typeface="Calibri"/>
            </a:endParaRPr>
          </a:p>
          <a:p>
            <a:pPr marL="1992630"/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4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3050" dirty="0">
              <a:latin typeface="Calibri"/>
              <a:cs typeface="Calibri"/>
            </a:endParaRPr>
          </a:p>
          <a:p>
            <a:pPr marL="1853564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(16*16/3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16*16/3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+9*9/3)</a:t>
            </a:r>
            <a:endParaRPr sz="3200" dirty="0">
              <a:latin typeface="Calibri"/>
              <a:cs typeface="Calibri"/>
            </a:endParaRPr>
          </a:p>
          <a:p>
            <a:pPr marL="2498090"/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–(60*60/12)</a:t>
            </a:r>
            <a:endParaRPr sz="3200" dirty="0">
              <a:latin typeface="Calibri"/>
              <a:cs typeface="Calibri"/>
            </a:endParaRPr>
          </a:p>
          <a:p>
            <a:pPr marL="1853564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85.33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85.33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+27+120.33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300</a:t>
            </a:r>
            <a:endParaRPr sz="3200" dirty="0">
              <a:latin typeface="Calibri"/>
              <a:cs typeface="Calibri"/>
            </a:endParaRPr>
          </a:p>
          <a:p>
            <a:pPr marL="1853564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317.99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300</a:t>
            </a:r>
            <a:endParaRPr sz="3200" dirty="0">
              <a:latin typeface="Calibri"/>
              <a:cs typeface="Calibri"/>
            </a:endParaRPr>
          </a:p>
          <a:p>
            <a:pPr marL="1853564"/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=18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007400" y="2819400"/>
          <a:ext cx="2258695" cy="278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7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16*16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256/3=85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.33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51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16*16</a:t>
                      </a:r>
                    </a:p>
                  </a:txBody>
                  <a:tcPr marL="0" marR="0" marT="4381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256/3=85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.33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9*9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81/3=27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86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19*19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361/3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120.33</a:t>
                      </a:r>
                    </a:p>
                  </a:txBody>
                  <a:tcPr marL="0" marR="0" marT="3810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7B3086-F293-43DE-9B03-E8F6D54B2271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AC8DB4-2993-4947-9173-8BA09C723BE1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1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14638"/>
            <a:ext cx="7391400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  <a:tabLst>
                <a:tab pos="1628139" algn="l"/>
              </a:tabLst>
            </a:pPr>
            <a:r>
              <a:rPr sz="3600" b="1" spc="-15" dirty="0"/>
              <a:t>Step</a:t>
            </a:r>
            <a:r>
              <a:rPr sz="3600" b="1" spc="-5" dirty="0"/>
              <a:t> </a:t>
            </a:r>
            <a:r>
              <a:rPr sz="3600" b="1" dirty="0"/>
              <a:t>5</a:t>
            </a:r>
            <a:r>
              <a:rPr sz="3600" b="1" spc="5" dirty="0"/>
              <a:t> </a:t>
            </a:r>
            <a:r>
              <a:rPr sz="3600" b="1" dirty="0"/>
              <a:t>:	SS</a:t>
            </a:r>
            <a:r>
              <a:rPr sz="3600" b="1" spc="-45" dirty="0"/>
              <a:t> </a:t>
            </a:r>
            <a:r>
              <a:rPr sz="3600" b="1" spc="-10" dirty="0"/>
              <a:t>residual</a:t>
            </a:r>
            <a:r>
              <a:rPr sz="3600" b="1" spc="-35" dirty="0"/>
              <a:t> </a:t>
            </a:r>
            <a:r>
              <a:rPr sz="3600" b="1" dirty="0"/>
              <a:t>or</a:t>
            </a:r>
            <a:r>
              <a:rPr sz="3600" b="1" spc="-20" dirty="0"/>
              <a:t> </a:t>
            </a:r>
            <a:r>
              <a:rPr sz="3600" b="1" spc="-10" dirty="0"/>
              <a:t>error</a:t>
            </a:r>
            <a:endParaRPr sz="3600" b="1" dirty="0"/>
          </a:p>
        </p:txBody>
      </p:sp>
      <p:sp>
        <p:nvSpPr>
          <p:cNvPr id="95" name="object 95"/>
          <p:cNvSpPr txBox="1"/>
          <p:nvPr/>
        </p:nvSpPr>
        <p:spPr>
          <a:xfrm>
            <a:off x="685800" y="1524000"/>
            <a:ext cx="10210799" cy="3547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6445" marR="5080" indent="-1920875">
              <a:lnSpc>
                <a:spcPct val="106100"/>
              </a:lnSpc>
              <a:spcBef>
                <a:spcPts val="100"/>
              </a:spcBef>
              <a:tabLst>
                <a:tab pos="2082800" algn="l"/>
                <a:tab pos="4123690" algn="l"/>
              </a:tabLst>
            </a:pP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SS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residual</a:t>
            </a:r>
            <a:r>
              <a:rPr sz="2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=		</a:t>
            </a:r>
            <a:r>
              <a:rPr sz="2800" spc="-60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SS</a:t>
            </a:r>
            <a:r>
              <a:rPr sz="2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(SS	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between columns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800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SS</a:t>
            </a:r>
            <a:r>
              <a:rPr sz="2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rows)</a:t>
            </a:r>
            <a:endParaRPr sz="2800" dirty="0">
              <a:latin typeface="Calibri"/>
              <a:cs typeface="Calibri"/>
            </a:endParaRPr>
          </a:p>
          <a:p>
            <a:pPr marL="1713230"/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=32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 (8+18)</a:t>
            </a:r>
            <a:endParaRPr sz="2800" dirty="0">
              <a:latin typeface="Calibri"/>
              <a:cs typeface="Calibri"/>
            </a:endParaRPr>
          </a:p>
          <a:p>
            <a:pPr marL="1713230">
              <a:lnSpc>
                <a:spcPts val="3350"/>
              </a:lnSpc>
            </a:pP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829"/>
              </a:lnSpc>
            </a:pP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Step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find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degree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freedom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columns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c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3-1	=	2</a:t>
            </a:r>
            <a:endParaRPr sz="2800" dirty="0">
              <a:latin typeface="Calibri"/>
              <a:cs typeface="Calibri"/>
            </a:endParaRPr>
          </a:p>
          <a:p>
            <a:pPr marL="93345">
              <a:spcBef>
                <a:spcPts val="5"/>
              </a:spcBef>
            </a:pPr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rows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r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4-1	=	3</a:t>
            </a:r>
            <a:endParaRPr sz="2800" dirty="0">
              <a:latin typeface="Calibri"/>
              <a:cs typeface="Calibri"/>
            </a:endParaRPr>
          </a:p>
          <a:p>
            <a:pPr marL="93345"/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residual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–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(r</a:t>
            </a:r>
            <a:r>
              <a:rPr sz="2800" b="1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 1)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2*3	=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2800" dirty="0">
              <a:latin typeface="Calibri"/>
              <a:cs typeface="Calibri"/>
            </a:endParaRPr>
          </a:p>
          <a:p>
            <a:pPr marL="12700"/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c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i="1" spc="-10" dirty="0">
                <a:solidFill>
                  <a:srgbClr val="001F5F"/>
                </a:solidFill>
                <a:latin typeface="Calibri"/>
                <a:cs typeface="Calibri"/>
              </a:rPr>
              <a:t> 3*4</a:t>
            </a:r>
            <a:r>
              <a:rPr sz="2800" b="1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 12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AA7D6-C91E-4AA6-8009-D7F3BD70F9BC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361F9-39E6-4F1C-9202-7F51565CBE89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6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93799"/>
            <a:ext cx="1125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Finally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0097" y="326863"/>
            <a:ext cx="8471805" cy="4566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  <a:tabLst>
                <a:tab pos="4403090" algn="l"/>
              </a:tabLst>
            </a:pPr>
            <a:r>
              <a:rPr sz="3200" spc="-10" dirty="0"/>
              <a:t>we</a:t>
            </a:r>
            <a:r>
              <a:rPr sz="3200" dirty="0"/>
              <a:t> </a:t>
            </a:r>
            <a:r>
              <a:rPr sz="3200" spc="-20" dirty="0"/>
              <a:t>have </a:t>
            </a:r>
            <a:r>
              <a:rPr sz="3200" dirty="0"/>
              <a:t>some</a:t>
            </a:r>
            <a:r>
              <a:rPr sz="3200" spc="5" dirty="0"/>
              <a:t> </a:t>
            </a:r>
            <a:r>
              <a:rPr sz="3200" spc="-5" dirty="0"/>
              <a:t>important</a:t>
            </a:r>
            <a:r>
              <a:rPr lang="en-US" sz="3200" spc="-5" dirty="0"/>
              <a:t> </a:t>
            </a:r>
            <a:r>
              <a:rPr sz="3200" spc="-10" dirty="0"/>
              <a:t>quantitative</a:t>
            </a:r>
            <a:r>
              <a:rPr sz="3200" spc="-100" dirty="0"/>
              <a:t> </a:t>
            </a:r>
            <a:r>
              <a:rPr sz="3200" spc="-10" dirty="0"/>
              <a:t>value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00" y="1676400"/>
          <a:ext cx="9144634" cy="4317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589280" algn="l"/>
                        </a:tabLst>
                      </a:pP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SS	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column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r>
                        <a:rPr sz="28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residual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4525" algn="l"/>
                        </a:tabLst>
                      </a:pP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d.f	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variation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800" b="1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9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4525" algn="l"/>
                        </a:tabLst>
                      </a:pP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d.f	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variation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800" b="1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d.f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residual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variance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149350" algn="l"/>
                        </a:tabLst>
                      </a:pP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d.f</a:t>
                      </a:r>
                      <a:r>
                        <a:rPr sz="2800" b="1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	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variance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E32B94B-ECB7-4F35-AA7B-8384BA2EA4FB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E1BBC-68D4-4052-8C3D-69805B1B77A1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2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29885"/>
            <a:ext cx="3165602" cy="677621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Conclusion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800" y="1600200"/>
            <a:ext cx="10591800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162560" indent="-361315">
              <a:spcBef>
                <a:spcPts val="95"/>
              </a:spcBef>
              <a:buFont typeface="Wingdings"/>
              <a:buChar char=""/>
              <a:tabLst>
                <a:tab pos="374015" algn="l"/>
                <a:tab pos="7228205" algn="l"/>
                <a:tab pos="8376920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above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table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shows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calculated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	4 </a:t>
            </a:r>
            <a:r>
              <a:rPr sz="2400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less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5.14</a:t>
            </a:r>
            <a:r>
              <a:rPr sz="24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5%	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373380">
              <a:spcBef>
                <a:spcPts val="5"/>
              </a:spcBef>
              <a:tabLst>
                <a:tab pos="4370705" algn="l"/>
              </a:tabLst>
            </a:pP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being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v1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v2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6	in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column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73380">
              <a:tabLst>
                <a:tab pos="1504315" algn="l"/>
                <a:tab pos="3789679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a)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This	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analysis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show	has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significance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73380"/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rows</a:t>
            </a:r>
            <a:endParaRPr sz="2400" dirty="0">
              <a:latin typeface="Calibri"/>
              <a:cs typeface="Calibri"/>
            </a:endParaRPr>
          </a:p>
          <a:p>
            <a:pPr marL="454659"/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higher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4.76</a:t>
            </a:r>
            <a:r>
              <a:rPr sz="24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a 5%</a:t>
            </a:r>
            <a:r>
              <a:rPr sz="24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373380"/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Being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v1=3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v2=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6.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373380" marR="5080"/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b)This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analysis</a:t>
            </a:r>
            <a:r>
              <a:rPr sz="24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supports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null-hypothesis</a:t>
            </a:r>
            <a:r>
              <a:rPr sz="24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shows </a:t>
            </a:r>
            <a:r>
              <a:rPr sz="2400" b="1" spc="-6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difference</a:t>
            </a:r>
            <a:r>
              <a:rPr sz="24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means.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A4338-783D-4FBA-936D-26876827E8FC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8573E-1EC9-4F98-A177-F0F2A0356BAB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4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0" y="1447800"/>
            <a:ext cx="10591799" cy="39042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spcBef>
                <a:spcPts val="105"/>
              </a:spcBef>
              <a:buSzPct val="96875"/>
              <a:buFont typeface="Wingdings"/>
              <a:buChar char=""/>
              <a:tabLst>
                <a:tab pos="200025" algn="l"/>
                <a:tab pos="6933565" algn="l"/>
              </a:tabLst>
            </a:pP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means that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differences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concerning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varieties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seeds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insignificant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5%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28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calculated</a:t>
            </a:r>
            <a:r>
              <a:rPr sz="28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F- </a:t>
            </a:r>
            <a:r>
              <a:rPr sz="2800" b="1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ratio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of 4 is less than the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table value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5.14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but the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variety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differences</a:t>
            </a:r>
            <a:r>
              <a:rPr sz="28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concerning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fertilizers	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significant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calculated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F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ratio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of 6 is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more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than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table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of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4.76</a:t>
            </a:r>
            <a:endParaRPr sz="2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har char=""/>
            </a:pPr>
            <a:endParaRPr sz="2800" dirty="0">
              <a:latin typeface="Calibri"/>
              <a:cs typeface="Calibri"/>
            </a:endParaRPr>
          </a:p>
          <a:p>
            <a:pPr algn="just">
              <a:spcBef>
                <a:spcPts val="55"/>
              </a:spcBef>
              <a:buChar char=""/>
            </a:pPr>
            <a:endParaRPr sz="2800" dirty="0">
              <a:latin typeface="Calibri"/>
              <a:cs typeface="Calibri"/>
            </a:endParaRPr>
          </a:p>
          <a:p>
            <a:pPr marL="12700" marR="311150" algn="just">
              <a:spcBef>
                <a:spcPts val="5"/>
              </a:spcBef>
              <a:buSzPct val="96875"/>
              <a:buFont typeface="Wingdings"/>
              <a:buChar char=""/>
              <a:tabLst>
                <a:tab pos="200025" algn="l"/>
                <a:tab pos="1147445" algn="l"/>
                <a:tab pos="4552950" algn="l"/>
              </a:tabLst>
            </a:pP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Fertilizers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act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differently,	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varieties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800" b="1" spc="-7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seeds	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affected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differently.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015515-4FBE-4EEB-BC3F-EDE6D921D601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E56E67-8E20-4E89-B36A-C8938A8B0128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6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73E054-2B6C-45E2-9FC7-21846C6360D9}"/>
              </a:ext>
            </a:extLst>
          </p:cNvPr>
          <p:cNvSpPr txBox="1">
            <a:spLocks/>
          </p:cNvSpPr>
          <p:nvPr/>
        </p:nvSpPr>
        <p:spPr>
          <a:xfrm>
            <a:off x="545984" y="323664"/>
            <a:ext cx="10198217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b="1" spc="-40" dirty="0"/>
              <a:t>Two</a:t>
            </a:r>
            <a:r>
              <a:rPr lang="en-US" b="1" spc="-15" dirty="0"/>
              <a:t>-</a:t>
            </a:r>
            <a:r>
              <a:rPr lang="en-US" b="1" spc="-30" dirty="0"/>
              <a:t>way</a:t>
            </a:r>
            <a:r>
              <a:rPr lang="en-US" b="1" spc="-20" dirty="0"/>
              <a:t> </a:t>
            </a:r>
            <a:r>
              <a:rPr lang="en-US" b="1" spc="-45" dirty="0"/>
              <a:t>ANOVA- with replication formula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84DFB2-AB24-4F0E-A87C-03193C3EF71F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60F006-898C-49EE-8820-469E9D9B8346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7506A7B-E197-449E-A8EA-B7F9C06E8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53123" y="-1337954"/>
            <a:ext cx="5009555" cy="99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882-78DC-4872-8354-DA8C7D5D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9527"/>
            <a:ext cx="10515600" cy="1325563"/>
          </a:xfrm>
        </p:spPr>
        <p:txBody>
          <a:bodyPr/>
          <a:lstStyle/>
          <a:p>
            <a:r>
              <a:rPr lang="en-GB" b="1" dirty="0"/>
              <a:t>Two-way ANOVA with replication:  Example 1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4C984-8EAE-4249-BBFE-50307880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912" y="1690688"/>
            <a:ext cx="5524500" cy="285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F3F83-D6A9-4301-94B6-D13EDD5E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19" y="1981200"/>
            <a:ext cx="5667375" cy="3990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45D295-3AA6-4C1B-BF64-2DDA8A004E7F}"/>
              </a:ext>
            </a:extLst>
          </p:cNvPr>
          <p:cNvSpPr/>
          <p:nvPr/>
        </p:nvSpPr>
        <p:spPr>
          <a:xfrm>
            <a:off x="168812" y="240323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EF15A9-F5C4-4DD9-8538-AB1CB1125A84}"/>
              </a:ext>
            </a:extLst>
          </p:cNvPr>
          <p:cNvCxnSpPr/>
          <p:nvPr/>
        </p:nvCxnSpPr>
        <p:spPr>
          <a:xfrm>
            <a:off x="166467" y="1079491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66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B7C3-7E3C-493A-8AB0-C2632F25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2" y="-26504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A8195-6C31-400F-9366-3D8CD0CD0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37" r="739"/>
          <a:stretch/>
        </p:blipFill>
        <p:spPr>
          <a:xfrm>
            <a:off x="2257425" y="1445022"/>
            <a:ext cx="7677150" cy="396795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BC8703-EDDC-4624-A61A-D36FA54A5066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8B740F-F6E7-440D-B79C-309157BE8781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0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E2F-79A2-4728-9519-96C344A2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703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6053F-2671-4BE6-BE81-5BC5C58AF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7"/>
          <a:stretch/>
        </p:blipFill>
        <p:spPr>
          <a:xfrm>
            <a:off x="838200" y="1295401"/>
            <a:ext cx="10820400" cy="519747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7A361F-E3DA-4CC8-99A4-0DBC9B5586CB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3B6186-A041-4002-9E2E-4EEC6CD8DC95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3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76348"/>
            <a:ext cx="7589520" cy="5668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600" spc="-4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Introduction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33400" y="1295400"/>
            <a:ext cx="10972800" cy="4982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indent="-361315" algn="just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lang="en-GB" sz="2000" b="1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ANOVA</a:t>
            </a: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is a </a:t>
            </a:r>
            <a:r>
              <a:rPr lang="en-GB" sz="2000" b="0" i="0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test</a:t>
            </a: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for estimating how a quantitative </a:t>
            </a:r>
            <a:r>
              <a:rPr lang="en-GB" sz="2000" b="0" i="0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variable</a:t>
            </a: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changes according to the levels of one or more categorical </a:t>
            </a:r>
            <a:r>
              <a:rPr lang="en-GB" sz="2000" b="0" i="0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independent variables</a:t>
            </a: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marL="373380" indent="-361315" algn="just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ANOVA tests whether there is a difference in means of the groups at each level of the independent variable.</a:t>
            </a:r>
            <a:endParaRPr lang="en-GB" sz="2000" b="1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73380" indent="-361315" algn="just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sz="2200" b="1" spc="-5" dirty="0">
                <a:latin typeface="+mn-lt"/>
                <a:cs typeface="Arial" panose="020B0604020202020204" pitchFamily="34" charset="0"/>
              </a:rPr>
              <a:t>Analysis</a:t>
            </a:r>
            <a:r>
              <a:rPr sz="2200" b="1" spc="4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of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variance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(abbreviated</a:t>
            </a:r>
            <a:r>
              <a:rPr sz="2200" b="1" spc="4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as</a:t>
            </a:r>
            <a:r>
              <a:rPr sz="2200" b="1" spc="-8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35" dirty="0">
                <a:latin typeface="+mn-lt"/>
                <a:cs typeface="Arial" panose="020B0604020202020204" pitchFamily="34" charset="0"/>
              </a:rPr>
              <a:t>ANOVA)</a:t>
            </a:r>
            <a:endParaRPr sz="2200" dirty="0">
              <a:latin typeface="+mn-lt"/>
              <a:cs typeface="Arial" panose="020B0604020202020204" pitchFamily="34" charset="0"/>
            </a:endParaRPr>
          </a:p>
          <a:p>
            <a:pPr marL="373380" marR="5080" indent="-361315" algn="just"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lang="en-GB" sz="2200" b="1" spc="-5" dirty="0">
                <a:latin typeface="+mn-lt"/>
                <a:cs typeface="Arial" panose="020B0604020202020204" pitchFamily="34" charset="0"/>
              </a:rPr>
              <a:t>A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n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extremely</a:t>
            </a:r>
            <a:r>
              <a:rPr sz="2200" b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useful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technique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concerning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researches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in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many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fields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of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economics,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25" dirty="0">
                <a:latin typeface="+mn-lt"/>
                <a:cs typeface="Arial" panose="020B0604020202020204" pitchFamily="34" charset="0"/>
              </a:rPr>
              <a:t>biology,</a:t>
            </a:r>
            <a:r>
              <a:rPr sz="2200" b="1" spc="6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education,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20" dirty="0">
                <a:latin typeface="+mn-lt"/>
                <a:cs typeface="Arial" panose="020B0604020202020204" pitchFamily="34" charset="0"/>
              </a:rPr>
              <a:t>psychology, </a:t>
            </a:r>
            <a:r>
              <a:rPr sz="2200" b="1" spc="-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25" dirty="0">
                <a:latin typeface="+mn-lt"/>
                <a:cs typeface="Arial" panose="020B0604020202020204" pitchFamily="34" charset="0"/>
              </a:rPr>
              <a:t>sociology,</a:t>
            </a:r>
            <a:r>
              <a:rPr sz="2200" b="1" spc="8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business/industry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and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in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researches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of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several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other </a:t>
            </a:r>
            <a:r>
              <a:rPr sz="2200" b="1" spc="-59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disciplines.</a:t>
            </a:r>
            <a:endParaRPr sz="2200" dirty="0">
              <a:latin typeface="+mn-lt"/>
              <a:cs typeface="Arial" panose="020B0604020202020204" pitchFamily="34" charset="0"/>
            </a:endParaRPr>
          </a:p>
          <a:p>
            <a:pPr marL="373380" marR="1104265" indent="-361315" algn="just"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sz="2200" b="1" spc="-5" dirty="0">
                <a:latin typeface="+mn-lt"/>
                <a:cs typeface="Arial" panose="020B0604020202020204" pitchFamily="34" charset="0"/>
              </a:rPr>
              <a:t>This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technique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is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used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when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multiple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sample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cases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are </a:t>
            </a:r>
            <a:r>
              <a:rPr sz="2200" b="1" spc="-59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involved.</a:t>
            </a:r>
            <a:endParaRPr sz="2200" dirty="0">
              <a:latin typeface="+mn-lt"/>
              <a:cs typeface="Arial" panose="020B0604020202020204" pitchFamily="34" charset="0"/>
            </a:endParaRPr>
          </a:p>
          <a:p>
            <a:pPr marL="373380" marR="311150" indent="-361315" algn="just"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sz="2200" b="1" spc="-5" dirty="0">
                <a:latin typeface="+mn-lt"/>
                <a:cs typeface="Arial" panose="020B0604020202020204" pitchFamily="34" charset="0"/>
              </a:rPr>
              <a:t>The</a:t>
            </a:r>
            <a:r>
              <a:rPr sz="2200" b="1" spc="-7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40" dirty="0">
                <a:latin typeface="+mn-lt"/>
                <a:cs typeface="Arial" panose="020B0604020202020204" pitchFamily="34" charset="0"/>
              </a:rPr>
              <a:t>ANOVA</a:t>
            </a:r>
            <a:r>
              <a:rPr sz="2200" b="1" spc="-6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technique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enables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us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to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perform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i="1" spc="-5" dirty="0">
                <a:latin typeface="+mn-lt"/>
                <a:cs typeface="Arial" panose="020B0604020202020204" pitchFamily="34" charset="0"/>
              </a:rPr>
              <a:t>to</a:t>
            </a:r>
            <a:r>
              <a:rPr sz="2200" b="1" i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i="1" spc="-5" dirty="0">
                <a:latin typeface="+mn-lt"/>
                <a:cs typeface="Arial" panose="020B0604020202020204" pitchFamily="34" charset="0"/>
              </a:rPr>
              <a:t>examine</a:t>
            </a:r>
            <a:r>
              <a:rPr sz="2200" b="1" i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i="1" spc="-5" dirty="0">
                <a:latin typeface="+mn-lt"/>
                <a:cs typeface="Arial" panose="020B0604020202020204" pitchFamily="34" charset="0"/>
              </a:rPr>
              <a:t>the </a:t>
            </a:r>
            <a:r>
              <a:rPr sz="2200" b="1" i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i="1" spc="-5" dirty="0">
                <a:latin typeface="+mn-lt"/>
                <a:cs typeface="Arial" panose="020B0604020202020204" pitchFamily="34" charset="0"/>
              </a:rPr>
              <a:t>significance</a:t>
            </a:r>
            <a:r>
              <a:rPr sz="2200" b="1" i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of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difference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amongst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more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than</a:t>
            </a:r>
            <a:r>
              <a:rPr sz="2200" b="1" spc="4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two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sample </a:t>
            </a:r>
            <a:r>
              <a:rPr sz="2200" b="1" spc="-60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means at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same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time.</a:t>
            </a:r>
            <a:endParaRPr sz="2200" dirty="0">
              <a:latin typeface="+mn-lt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55"/>
              </a:spcBef>
              <a:buClr>
                <a:srgbClr val="001F5F"/>
              </a:buClr>
              <a:buFont typeface="Arial" panose="020B0604020202020204" pitchFamily="34" charset="0"/>
              <a:buChar char="•"/>
            </a:pPr>
            <a:endParaRPr sz="2250" dirty="0">
              <a:latin typeface="+mn-lt"/>
              <a:cs typeface="Arial" panose="020B0604020202020204" pitchFamily="34" charset="0"/>
            </a:endParaRPr>
          </a:p>
          <a:p>
            <a:pPr marL="373380" marR="215900" indent="-361315" algn="just">
              <a:buClr>
                <a:srgbClr val="001F5F"/>
              </a:buClr>
              <a:buFont typeface="Arial" panose="020B0604020202020204" pitchFamily="34" charset="0"/>
              <a:buChar char="•"/>
              <a:tabLst>
                <a:tab pos="451484" algn="l"/>
                <a:tab pos="452120" algn="l"/>
              </a:tabLst>
            </a:pPr>
            <a:r>
              <a:rPr dirty="0">
                <a:latin typeface="+mn-lt"/>
                <a:cs typeface="Arial" panose="020B0604020202020204" pitchFamily="34" charset="0"/>
              </a:rPr>
              <a:t>	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Using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this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technique,</a:t>
            </a:r>
            <a:r>
              <a:rPr sz="2200" b="1" spc="4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one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can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draw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inferences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about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whether </a:t>
            </a:r>
            <a:r>
              <a:rPr sz="2200" b="1" spc="-59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samples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have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been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drawn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 from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populations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having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same</a:t>
            </a:r>
            <a:r>
              <a:rPr sz="2200" b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mean.</a:t>
            </a:r>
            <a:endParaRPr sz="2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A683A-A526-4B36-A6D3-92809E59BB27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C89504-BEE8-4FF0-9636-BD4F0CF26370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6991-53DD-4939-90EA-E82EFBD7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43803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46382-4A14-46E4-B912-FF7A1E126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56" b="3684"/>
          <a:stretch/>
        </p:blipFill>
        <p:spPr>
          <a:xfrm>
            <a:off x="838201" y="1447800"/>
            <a:ext cx="10287000" cy="44196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C7C901-7989-4CB1-9F3D-9EBA861EF1A4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8FB1AA-4943-401C-9301-4F5B06EFC6CE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30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33D6-40D4-4118-987E-38ADEE43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256"/>
            <a:ext cx="10515600" cy="1325563"/>
          </a:xfrm>
        </p:spPr>
        <p:txBody>
          <a:bodyPr/>
          <a:lstStyle/>
          <a:p>
            <a:r>
              <a:rPr lang="en-GB" dirty="0"/>
              <a:t>Example: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81AF6-E598-4B91-AB9E-C2569066D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7"/>
          <a:stretch/>
        </p:blipFill>
        <p:spPr>
          <a:xfrm>
            <a:off x="838200" y="1343819"/>
            <a:ext cx="10515599" cy="483314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E45A1D-3CAC-47E5-A4E3-3CB39680D2D7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EE8AA2-DE6E-4D25-86CC-7B97AD41C793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3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20622"/>
            <a:ext cx="8531860" cy="566181"/>
          </a:xfrm>
          <a:prstGeom prst="rect">
            <a:avLst/>
          </a:prstGeom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60" dirty="0">
                <a:uFill>
                  <a:solidFill>
                    <a:srgbClr val="C00000"/>
                  </a:solidFill>
                </a:uFill>
              </a:rPr>
              <a:t>Two</a:t>
            </a:r>
            <a:r>
              <a:rPr sz="4000" b="1" spc="-1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000" b="1" spc="-50" dirty="0">
                <a:uFill>
                  <a:solidFill>
                    <a:srgbClr val="C00000"/>
                  </a:solidFill>
                </a:uFill>
              </a:rPr>
              <a:t>way</a:t>
            </a:r>
            <a:r>
              <a:rPr sz="4000" b="1" spc="-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000" b="1" spc="-20" dirty="0">
                <a:uFill>
                  <a:solidFill>
                    <a:srgbClr val="C00000"/>
                  </a:solidFill>
                </a:uFill>
              </a:rPr>
              <a:t>anova</a:t>
            </a:r>
            <a:r>
              <a:rPr sz="4000" b="1" spc="-10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000" b="1" spc="-5" dirty="0">
                <a:uFill>
                  <a:solidFill>
                    <a:srgbClr val="C00000"/>
                  </a:solidFill>
                </a:uFill>
              </a:rPr>
              <a:t>with</a:t>
            </a:r>
            <a:r>
              <a:rPr sz="4000" b="1" spc="-20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000" b="1" spc="-15" dirty="0">
                <a:uFill>
                  <a:solidFill>
                    <a:srgbClr val="C00000"/>
                  </a:solidFill>
                </a:uFill>
              </a:rPr>
              <a:t>replication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108966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spcBef>
                <a:spcPts val="105"/>
              </a:spcBef>
            </a:pPr>
            <a:r>
              <a:rPr sz="3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Example</a:t>
            </a:r>
            <a:r>
              <a:rPr sz="3200" b="1" u="heavy" spc="-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GB" sz="3200" b="1" u="heavy" spc="-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2</a:t>
            </a:r>
            <a:r>
              <a:rPr sz="32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: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set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anova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following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information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relating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three</a:t>
            </a:r>
            <a:r>
              <a:rPr sz="24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drugs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testing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judge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effectiveness</a:t>
            </a:r>
            <a:r>
              <a:rPr sz="24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reducing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blood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pressure</a:t>
            </a:r>
            <a:r>
              <a:rPr sz="24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three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groups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people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55510"/>
              </p:ext>
            </p:extLst>
          </p:nvPr>
        </p:nvGraphicFramePr>
        <p:xfrm>
          <a:off x="2667000" y="2509265"/>
          <a:ext cx="8464548" cy="3283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5618">
                <a:tc gridSpan="4">
                  <a:txBody>
                    <a:bodyPr/>
                    <a:lstStyle/>
                    <a:p>
                      <a:pPr marL="9359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Drugs</a:t>
                      </a:r>
                      <a:endParaRPr lang="en-GB" sz="2000" b="1" spc="-5" dirty="0">
                        <a:solidFill>
                          <a:srgbClr val="001F5F"/>
                        </a:solidFill>
                        <a:latin typeface="Calibri"/>
                        <a:cs typeface="Calibri"/>
                      </a:endParaRPr>
                    </a:p>
                    <a:p>
                      <a:pPr marL="9359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X	Y	Z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1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83739" algn="l"/>
                        </a:tabLst>
                      </a:pPr>
                      <a:r>
                        <a:rPr sz="20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r>
                        <a:rPr sz="20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b="1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people	</a:t>
                      </a:r>
                      <a:r>
                        <a:rPr lang="en-GB"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    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329"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29"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B1FAE1-DF51-452A-8BF9-C37ED54AF387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38BEBF-1C46-4315-8449-6B48EAF858A5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371600"/>
            <a:ext cx="8044180" cy="4595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29505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Computation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way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anova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repeated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2160"/>
              </a:spcBef>
              <a:tabLst>
                <a:tab pos="1222375" algn="l"/>
                <a:tab pos="2441575" algn="l"/>
              </a:tabLst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(i)	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187	, n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 18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>
              <a:tabLst>
                <a:tab pos="3848735" algn="l"/>
              </a:tabLst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(ii)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factor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187*187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/18</a:t>
            </a:r>
            <a:endParaRPr sz="2800" dirty="0">
              <a:latin typeface="Calibri"/>
              <a:cs typeface="Calibri"/>
            </a:endParaRPr>
          </a:p>
          <a:p>
            <a:pPr marL="1188085" algn="ctr">
              <a:spcBef>
                <a:spcPts val="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1942.72</a:t>
            </a:r>
            <a:endParaRPr sz="2800" dirty="0">
              <a:latin typeface="Calibri"/>
              <a:cs typeface="Calibri"/>
            </a:endParaRPr>
          </a:p>
          <a:p>
            <a:pPr marL="12700"/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Step(iii)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column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(i.e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8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drugs)</a:t>
            </a:r>
            <a:endParaRPr sz="2800" dirty="0">
              <a:latin typeface="Calibri"/>
              <a:cs typeface="Calibri"/>
            </a:endParaRPr>
          </a:p>
          <a:p>
            <a:pPr marL="2117090" marR="1104265" indent="-403860">
              <a:tabLst>
                <a:tab pos="2052955" algn="l"/>
                <a:tab pos="682244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	(73*7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/6</a:t>
            </a:r>
            <a:r>
              <a:rPr sz="28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56*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6/6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58*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8/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-  (187*187/18)</a:t>
            </a:r>
            <a:endParaRPr sz="2800" dirty="0">
              <a:latin typeface="Calibri"/>
              <a:cs typeface="Calibri"/>
            </a:endParaRPr>
          </a:p>
          <a:p>
            <a:pPr marL="1794510"/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888.16</a:t>
            </a:r>
            <a:r>
              <a:rPr sz="28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522.66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560.67</a:t>
            </a:r>
            <a:r>
              <a:rPr sz="2800" b="1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-1942.72</a:t>
            </a:r>
            <a:endParaRPr sz="2800" dirty="0">
              <a:latin typeface="Calibri"/>
              <a:cs typeface="Calibri"/>
            </a:endParaRPr>
          </a:p>
          <a:p>
            <a:pPr marL="1794510"/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28.77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FD6399-EE53-45AA-BCFD-02D0671C8E33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ADF427-C450-403F-A54C-14EEF7A07BC0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1361383"/>
            <a:ext cx="10058400" cy="789062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  <a:tabLst>
                <a:tab pos="3649979" algn="l"/>
              </a:tabLst>
            </a:pPr>
            <a:r>
              <a:rPr sz="2800" b="1" spc="-10" dirty="0"/>
              <a:t>Step</a:t>
            </a:r>
            <a:r>
              <a:rPr sz="2800" b="1" spc="-5" dirty="0"/>
              <a:t> </a:t>
            </a:r>
            <a:r>
              <a:rPr sz="2800" b="1" dirty="0"/>
              <a:t>(iii)</a:t>
            </a:r>
            <a:r>
              <a:rPr sz="2800" b="1" spc="10" dirty="0"/>
              <a:t> </a:t>
            </a:r>
            <a:r>
              <a:rPr sz="2800" b="1" spc="-5" dirty="0"/>
              <a:t>SS</a:t>
            </a:r>
            <a:r>
              <a:rPr sz="2800" b="1" spc="10" dirty="0"/>
              <a:t> </a:t>
            </a:r>
            <a:r>
              <a:rPr sz="2800" b="1" spc="-15" dirty="0"/>
              <a:t>between</a:t>
            </a:r>
            <a:r>
              <a:rPr lang="en-GB" sz="2800" b="1" spc="-15" dirty="0"/>
              <a:t> </a:t>
            </a:r>
            <a:r>
              <a:rPr sz="2800" b="1" spc="-15" dirty="0"/>
              <a:t>rows</a:t>
            </a:r>
            <a:r>
              <a:rPr sz="2800" b="1" spc="-35" dirty="0"/>
              <a:t> </a:t>
            </a:r>
            <a:r>
              <a:rPr sz="2800" b="1" dirty="0"/>
              <a:t>(i.e</a:t>
            </a:r>
            <a:r>
              <a:rPr sz="2800" b="1" spc="-20" dirty="0"/>
              <a:t> </a:t>
            </a:r>
            <a:r>
              <a:rPr sz="2800" b="1" spc="-10" dirty="0"/>
              <a:t>between</a:t>
            </a:r>
            <a:r>
              <a:rPr sz="2800" b="1" spc="-25" dirty="0"/>
              <a:t> </a:t>
            </a:r>
            <a:r>
              <a:rPr sz="2800" b="1" dirty="0"/>
              <a:t>people)</a:t>
            </a:r>
          </a:p>
          <a:p>
            <a:pPr marL="2131060" marR="186690" indent="-93345"/>
            <a:r>
              <a:rPr sz="2800" dirty="0">
                <a:solidFill>
                  <a:srgbClr val="001F5F"/>
                </a:solidFill>
              </a:rPr>
              <a:t>= (70*70/6 + </a:t>
            </a:r>
            <a:r>
              <a:rPr sz="2800" spc="-5" dirty="0">
                <a:solidFill>
                  <a:srgbClr val="001F5F"/>
                </a:solidFill>
              </a:rPr>
              <a:t>59*59/6 </a:t>
            </a:r>
            <a:r>
              <a:rPr sz="2800" dirty="0">
                <a:solidFill>
                  <a:srgbClr val="001F5F"/>
                </a:solidFill>
              </a:rPr>
              <a:t>+ 58*58/6) – </a:t>
            </a:r>
            <a:r>
              <a:rPr sz="2800" spc="-710" dirty="0">
                <a:solidFill>
                  <a:srgbClr val="001F5F"/>
                </a:solidFill>
              </a:rPr>
              <a:t> </a:t>
            </a:r>
            <a:r>
              <a:rPr sz="2800" spc="-5" dirty="0">
                <a:solidFill>
                  <a:srgbClr val="001F5F"/>
                </a:solidFill>
              </a:rPr>
              <a:t>(187*187/18)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590800"/>
            <a:ext cx="904748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23110">
              <a:spcBef>
                <a:spcPts val="105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816.67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580.16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560.67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1942.72</a:t>
            </a:r>
            <a:endParaRPr sz="2400" dirty="0">
              <a:latin typeface="Calibri"/>
              <a:cs typeface="Calibri"/>
            </a:endParaRPr>
          </a:p>
          <a:p>
            <a:pPr marL="2023110"/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14.78</a:t>
            </a:r>
            <a:endParaRPr sz="2400" dirty="0">
              <a:latin typeface="Calibri"/>
              <a:cs typeface="Calibri"/>
            </a:endParaRPr>
          </a:p>
          <a:p>
            <a:pPr marL="88900">
              <a:spcBef>
                <a:spcPts val="5"/>
              </a:spcBef>
              <a:tabLst>
                <a:tab pos="363855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Step(iv)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={(14)</a:t>
            </a:r>
            <a:r>
              <a:rPr sz="2400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(15)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3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(12)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3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+(10)</a:t>
            </a:r>
            <a:r>
              <a:rPr sz="2400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6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400" dirty="0">
              <a:latin typeface="Calibri"/>
              <a:cs typeface="Calibri"/>
            </a:endParaRPr>
          </a:p>
          <a:p>
            <a:pPr marL="2518410">
              <a:tabLst>
                <a:tab pos="4248150" algn="l"/>
                <a:tab pos="7101205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(10)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4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(9)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(7)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(8)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0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400" dirty="0">
              <a:latin typeface="Calibri"/>
              <a:cs typeface="Calibri"/>
            </a:endParaRPr>
          </a:p>
          <a:p>
            <a:pPr marL="2599055" marR="454659">
              <a:tabLst>
                <a:tab pos="5554345" algn="l"/>
                <a:tab pos="6680834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9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6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(10)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(8)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2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(7)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2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– </a:t>
            </a:r>
            <a:r>
              <a:rPr sz="2400" b="1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(187*187/18)</a:t>
            </a:r>
            <a:endParaRPr sz="2400" dirty="0">
              <a:latin typeface="Calibri"/>
              <a:cs typeface="Calibri"/>
            </a:endParaRPr>
          </a:p>
          <a:p>
            <a:pPr marL="2274570"/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2019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-1942.72</a:t>
            </a:r>
            <a:endParaRPr sz="2400" dirty="0">
              <a:latin typeface="Calibri"/>
              <a:cs typeface="Calibri"/>
            </a:endParaRPr>
          </a:p>
          <a:p>
            <a:pPr marL="2248535"/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76.28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50D5E-4B22-42B9-86A4-D2A71F30DEA0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8B4D2C-2BE0-475B-B690-409721AFB92D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99355"/>
            <a:ext cx="8305800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  <a:tabLst>
                <a:tab pos="1062990" algn="l"/>
                <a:tab pos="2308225" algn="l"/>
              </a:tabLst>
            </a:pPr>
            <a:r>
              <a:rPr sz="3600" b="1" spc="-15" dirty="0"/>
              <a:t>Step	</a:t>
            </a:r>
            <a:r>
              <a:rPr sz="3600" b="1" dirty="0"/>
              <a:t>(v)</a:t>
            </a:r>
            <a:r>
              <a:rPr sz="3600" b="1" spc="-5" dirty="0"/>
              <a:t> </a:t>
            </a:r>
            <a:r>
              <a:rPr sz="3600" b="1" dirty="0"/>
              <a:t>SS	</a:t>
            </a:r>
            <a:r>
              <a:rPr sz="3600" b="1" spc="-5" dirty="0"/>
              <a:t>within</a:t>
            </a:r>
            <a:r>
              <a:rPr sz="3600" b="1" spc="-75" dirty="0"/>
              <a:t> </a:t>
            </a:r>
            <a:r>
              <a:rPr sz="3600" b="1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5855" y="1608250"/>
            <a:ext cx="3547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spcBef>
                <a:spcPts val="95"/>
              </a:spcBef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 (14-14.5)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9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(15-14.5)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600" y="1566864"/>
            <a:ext cx="3482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  <a:tabLst>
                <a:tab pos="387985" algn="l"/>
                <a:tab pos="1823085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	(10-9.5)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(9-9.5)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2206942"/>
            <a:ext cx="724535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90">
              <a:spcBef>
                <a:spcPts val="95"/>
              </a:spcBef>
              <a:tabLst>
                <a:tab pos="309245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(11-11)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41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(11-11)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(12-11.5)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9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+(11-11.5)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9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800" dirty="0">
              <a:latin typeface="Calibri"/>
              <a:cs typeface="Calibri"/>
            </a:endParaRPr>
          </a:p>
          <a:p>
            <a:pPr marL="237490">
              <a:tabLst>
                <a:tab pos="487553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(7-7.5)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40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(8-7.5)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40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(10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-10.5</a:t>
            </a:r>
            <a:r>
              <a:rPr sz="28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(11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– 10.5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0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800" dirty="0">
              <a:latin typeface="Calibri"/>
              <a:cs typeface="Calibri"/>
            </a:endParaRPr>
          </a:p>
          <a:p>
            <a:pPr marL="156845">
              <a:spcBef>
                <a:spcPts val="5"/>
              </a:spcBef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10-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10.5)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7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(11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-10.5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3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 (11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-11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75" b="1" spc="15" baseline="25525" dirty="0">
                <a:solidFill>
                  <a:srgbClr val="001F5F"/>
                </a:solidFill>
                <a:latin typeface="Calibri"/>
                <a:cs typeface="Calibri"/>
              </a:rPr>
              <a:t>)2</a:t>
            </a:r>
            <a:r>
              <a:rPr sz="2775" b="1" spc="34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 (11-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11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 sz="2775" baseline="25525" dirty="0">
              <a:latin typeface="Calibri"/>
              <a:cs typeface="Calibri"/>
            </a:endParaRPr>
          </a:p>
          <a:p>
            <a:pPr marL="76200"/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(8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7.5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0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(7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7.5)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lang="en-US" sz="2775" baseline="2552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3.50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812" y="4130632"/>
            <a:ext cx="8485188" cy="1494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 (vi)</a:t>
            </a: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4000" b="1" spc="-25" dirty="0">
                <a:solidFill>
                  <a:srgbClr val="FF0000"/>
                </a:solidFill>
                <a:latin typeface="Calibri"/>
                <a:cs typeface="Calibri"/>
              </a:rPr>
              <a:t> for</a:t>
            </a: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interaction</a:t>
            </a:r>
            <a:endParaRPr sz="4000" dirty="0">
              <a:latin typeface="Calibri"/>
              <a:cs typeface="Calibri"/>
            </a:endParaRPr>
          </a:p>
          <a:p>
            <a:pPr marL="1469390">
              <a:spcBef>
                <a:spcPts val="3435"/>
              </a:spcBef>
              <a:tabLst>
                <a:tab pos="2790825" algn="l"/>
                <a:tab pos="3062605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76.28	-	[28.77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14.78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3.50]</a:t>
            </a:r>
            <a:r>
              <a:rPr lang="en-US" sz="28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29.23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317AA-5F72-457E-947F-A878E58A1B6E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DEFB7D-6591-4A29-8DEC-B7A7B0D8A8C0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779398"/>
            <a:ext cx="0" cy="6080760"/>
          </a:xfrm>
          <a:custGeom>
            <a:avLst/>
            <a:gdLst/>
            <a:ahLst/>
            <a:cxnLst/>
            <a:rect l="l" t="t" r="r" b="b"/>
            <a:pathLst>
              <a:path h="6080759">
                <a:moveTo>
                  <a:pt x="0" y="0"/>
                </a:moveTo>
                <a:lnTo>
                  <a:pt x="0" y="6080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779398"/>
            <a:ext cx="0" cy="6080760"/>
          </a:xfrm>
          <a:custGeom>
            <a:avLst/>
            <a:gdLst/>
            <a:ahLst/>
            <a:cxnLst/>
            <a:rect l="l" t="t" r="r" b="b"/>
            <a:pathLst>
              <a:path h="6080759">
                <a:moveTo>
                  <a:pt x="0" y="0"/>
                </a:moveTo>
                <a:lnTo>
                  <a:pt x="0" y="6080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779398"/>
            <a:ext cx="0" cy="6080760"/>
          </a:xfrm>
          <a:custGeom>
            <a:avLst/>
            <a:gdLst/>
            <a:ahLst/>
            <a:cxnLst/>
            <a:rect l="l" t="t" r="r" b="b"/>
            <a:pathLst>
              <a:path h="6080759">
                <a:moveTo>
                  <a:pt x="0" y="0"/>
                </a:moveTo>
                <a:lnTo>
                  <a:pt x="0" y="6080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0" y="779398"/>
            <a:ext cx="0" cy="6080760"/>
          </a:xfrm>
          <a:custGeom>
            <a:avLst/>
            <a:gdLst/>
            <a:ahLst/>
            <a:cxnLst/>
            <a:rect l="l" t="t" r="r" b="b"/>
            <a:pathLst>
              <a:path h="6080759">
                <a:moveTo>
                  <a:pt x="0" y="0"/>
                </a:moveTo>
                <a:lnTo>
                  <a:pt x="0" y="6080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97025" y="792437"/>
            <a:ext cx="9156700" cy="6078602"/>
            <a:chOff x="-6350" y="779398"/>
            <a:chExt cx="9156700" cy="6080760"/>
          </a:xfrm>
        </p:grpSpPr>
        <p:sp>
          <p:nvSpPr>
            <p:cNvPr id="7" name="object 7"/>
            <p:cNvSpPr/>
            <p:nvPr/>
          </p:nvSpPr>
          <p:spPr>
            <a:xfrm>
              <a:off x="7620000" y="779398"/>
              <a:ext cx="0" cy="6080760"/>
            </a:xfrm>
            <a:custGeom>
              <a:avLst/>
              <a:gdLst/>
              <a:ahLst/>
              <a:cxnLst/>
              <a:rect l="l" t="t" r="r" b="b"/>
              <a:pathLst>
                <a:path h="6080759">
                  <a:moveTo>
                    <a:pt x="0" y="0"/>
                  </a:moveTo>
                  <a:lnTo>
                    <a:pt x="0" y="60806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602358"/>
              <a:ext cx="9144000" cy="4591050"/>
            </a:xfrm>
            <a:custGeom>
              <a:avLst/>
              <a:gdLst/>
              <a:ahLst/>
              <a:cxnLst/>
              <a:rect l="l" t="t" r="r" b="b"/>
              <a:pathLst>
                <a:path w="9144000" h="4591050">
                  <a:moveTo>
                    <a:pt x="9144000" y="4578235"/>
                  </a:moveTo>
                  <a:lnTo>
                    <a:pt x="0" y="4578235"/>
                  </a:lnTo>
                  <a:lnTo>
                    <a:pt x="0" y="4590935"/>
                  </a:lnTo>
                  <a:lnTo>
                    <a:pt x="9144000" y="4590935"/>
                  </a:lnTo>
                  <a:lnTo>
                    <a:pt x="9144000" y="4578235"/>
                  </a:lnTo>
                  <a:close/>
                </a:path>
                <a:path w="9144000" h="4591050">
                  <a:moveTo>
                    <a:pt x="9144000" y="3389503"/>
                  </a:moveTo>
                  <a:lnTo>
                    <a:pt x="0" y="3389503"/>
                  </a:lnTo>
                  <a:lnTo>
                    <a:pt x="0" y="3402203"/>
                  </a:lnTo>
                  <a:lnTo>
                    <a:pt x="9144000" y="3402203"/>
                  </a:lnTo>
                  <a:lnTo>
                    <a:pt x="9144000" y="3389503"/>
                  </a:lnTo>
                  <a:close/>
                </a:path>
                <a:path w="9144000" h="4591050">
                  <a:moveTo>
                    <a:pt x="9144000" y="2377440"/>
                  </a:moveTo>
                  <a:lnTo>
                    <a:pt x="0" y="2377440"/>
                  </a:lnTo>
                  <a:lnTo>
                    <a:pt x="0" y="2390140"/>
                  </a:lnTo>
                  <a:lnTo>
                    <a:pt x="9144000" y="2390140"/>
                  </a:lnTo>
                  <a:lnTo>
                    <a:pt x="9144000" y="2377440"/>
                  </a:lnTo>
                  <a:close/>
                </a:path>
                <a:path w="9144000" h="4591050">
                  <a:moveTo>
                    <a:pt x="9144000" y="1188720"/>
                  </a:moveTo>
                  <a:lnTo>
                    <a:pt x="0" y="1188720"/>
                  </a:lnTo>
                  <a:lnTo>
                    <a:pt x="0" y="1201420"/>
                  </a:lnTo>
                  <a:lnTo>
                    <a:pt x="9144000" y="1201420"/>
                  </a:lnTo>
                  <a:lnTo>
                    <a:pt x="9144000" y="1188720"/>
                  </a:lnTo>
                  <a:close/>
                </a:path>
                <a:path w="9144000" h="4591050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779398"/>
              <a:ext cx="9144000" cy="6080760"/>
            </a:xfrm>
            <a:custGeom>
              <a:avLst/>
              <a:gdLst/>
              <a:ahLst/>
              <a:cxnLst/>
              <a:rect l="l" t="t" r="r" b="b"/>
              <a:pathLst>
                <a:path w="9144000" h="6080759">
                  <a:moveTo>
                    <a:pt x="0" y="0"/>
                  </a:moveTo>
                  <a:lnTo>
                    <a:pt x="0" y="6080666"/>
                  </a:lnTo>
                </a:path>
                <a:path w="9144000" h="6080759">
                  <a:moveTo>
                    <a:pt x="9144000" y="0"/>
                  </a:moveTo>
                  <a:lnTo>
                    <a:pt x="9144000" y="60806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79398"/>
              <a:ext cx="9144000" cy="6078855"/>
            </a:xfrm>
            <a:custGeom>
              <a:avLst/>
              <a:gdLst/>
              <a:ahLst/>
              <a:cxnLst/>
              <a:rect l="l" t="t" r="r" b="b"/>
              <a:pathLst>
                <a:path w="9144000" h="6078855">
                  <a:moveTo>
                    <a:pt x="9144000" y="6067971"/>
                  </a:moveTo>
                  <a:lnTo>
                    <a:pt x="0" y="6067971"/>
                  </a:lnTo>
                  <a:lnTo>
                    <a:pt x="0" y="6078601"/>
                  </a:lnTo>
                  <a:lnTo>
                    <a:pt x="9144000" y="6078601"/>
                  </a:lnTo>
                  <a:lnTo>
                    <a:pt x="9144000" y="6067971"/>
                  </a:lnTo>
                  <a:close/>
                </a:path>
                <a:path w="9144000" h="6078855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02740" y="799338"/>
            <a:ext cx="1839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536700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	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SS 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9629" y="799338"/>
            <a:ext cx="852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24009" y="799338"/>
            <a:ext cx="82994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5%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12700"/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limit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2739" y="1626871"/>
            <a:ext cx="1084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ol</a:t>
            </a:r>
            <a:r>
              <a:rPr b="1" spc="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(i.e  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drugs)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6994" y="1626870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28.77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1375" y="1626870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(3-1)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5375" y="1626871"/>
            <a:ext cx="831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28.77/2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14.385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9628" y="1626871"/>
            <a:ext cx="1341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14.385/</a:t>
            </a:r>
            <a:r>
              <a:rPr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0.389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36.9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24009" y="1626870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(2,9)</a:t>
            </a:r>
            <a:r>
              <a:rPr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4.26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2740" y="2815845"/>
            <a:ext cx="8705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een  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rows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(i.e </a:t>
            </a:r>
            <a:r>
              <a:rPr b="1" spc="-3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bet</a:t>
            </a:r>
            <a:r>
              <a:rPr b="1" spc="-1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een  people)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2815844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14.78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1375" y="2815844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(3-1)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5375" y="2815844"/>
            <a:ext cx="868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14.78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  <a:p>
            <a:pPr marL="64135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7.390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99628" y="2815844"/>
            <a:ext cx="117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7.390/0.389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19.0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24009" y="2815844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(2,9)</a:t>
            </a:r>
            <a:r>
              <a:rPr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4.26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2739" y="4004817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Interaction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6994" y="4004817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29.23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1376" y="40048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75375" y="4004817"/>
            <a:ext cx="868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29.23</a:t>
            </a:r>
            <a:r>
              <a:rPr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7.308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9628" y="4004817"/>
            <a:ext cx="117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7.308/0.389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18.786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24009" y="4004817"/>
            <a:ext cx="119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F(4,9)</a:t>
            </a:r>
            <a:r>
              <a:rPr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3.63</a:t>
            </a:r>
            <a:endParaRPr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02740" y="5017134"/>
            <a:ext cx="710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Within </a:t>
            </a:r>
            <a:r>
              <a:rPr b="1" spc="-3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sam</a:t>
            </a:r>
            <a:r>
              <a:rPr b="1" spc="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le  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errors.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6994" y="5017134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3.50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51376" y="5017134"/>
            <a:ext cx="973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(18-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9)</a:t>
            </a:r>
            <a:r>
              <a:rPr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9</a:t>
            </a:r>
            <a:endParaRPr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02739" y="6206134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6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26994" y="6206134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76.28</a:t>
            </a:r>
            <a:endParaRPr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51376" y="6206134"/>
            <a:ext cx="63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(18-</a:t>
            </a:r>
            <a:r>
              <a:rPr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17</a:t>
            </a:r>
            <a:endParaRPr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2142" y="71184"/>
            <a:ext cx="3144520" cy="118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600" b="1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chemeClr val="bg1"/>
                </a:solidFill>
                <a:latin typeface="Calibri"/>
                <a:cs typeface="Calibri"/>
              </a:rPr>
              <a:t>Anova</a:t>
            </a:r>
            <a:r>
              <a:rPr sz="3600" b="1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73355">
              <a:spcBef>
                <a:spcPts val="1945"/>
              </a:spcBef>
              <a:tabLst>
                <a:tab pos="1697355" algn="l"/>
              </a:tabLst>
            </a:pP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d.f.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55318" y="232588"/>
            <a:ext cx="2872741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5" dirty="0"/>
              <a:t>Table</a:t>
            </a:r>
            <a:r>
              <a:rPr sz="3600" b="1" spc="-85" dirty="0"/>
              <a:t> </a:t>
            </a:r>
            <a:r>
              <a:rPr sz="3600" b="1" dirty="0"/>
              <a:t>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6E777A-218D-4889-985B-E7D3AAD830BE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7135EE-4F65-4B06-9F16-154611877A37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099910"/>
            <a:ext cx="8540115" cy="1189685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46300">
              <a:spcBef>
                <a:spcPts val="105"/>
              </a:spcBef>
            </a:pPr>
            <a:endParaRPr sz="2800" dirty="0"/>
          </a:p>
          <a:p>
            <a:pPr marL="12700" marR="5080">
              <a:spcBef>
                <a:spcPts val="60"/>
              </a:spcBef>
              <a:tabLst>
                <a:tab pos="1109345" algn="l"/>
                <a:tab pos="7679690" algn="l"/>
              </a:tabLst>
            </a:pPr>
            <a:r>
              <a:rPr sz="2800" spc="-5" dirty="0">
                <a:solidFill>
                  <a:srgbClr val="001F5F"/>
                </a:solidFill>
              </a:rPr>
              <a:t>The </a:t>
            </a:r>
            <a:r>
              <a:rPr sz="2800" spc="-10" dirty="0">
                <a:solidFill>
                  <a:srgbClr val="001F5F"/>
                </a:solidFill>
              </a:rPr>
              <a:t>above</a:t>
            </a:r>
            <a:r>
              <a:rPr sz="2800" dirty="0">
                <a:solidFill>
                  <a:srgbClr val="001F5F"/>
                </a:solidFill>
              </a:rPr>
              <a:t> </a:t>
            </a:r>
            <a:r>
              <a:rPr sz="2800" spc="-10" dirty="0">
                <a:solidFill>
                  <a:srgbClr val="001F5F"/>
                </a:solidFill>
              </a:rPr>
              <a:t>table</a:t>
            </a:r>
            <a:r>
              <a:rPr sz="2800" spc="15" dirty="0">
                <a:solidFill>
                  <a:srgbClr val="001F5F"/>
                </a:solidFill>
              </a:rPr>
              <a:t> </a:t>
            </a:r>
            <a:r>
              <a:rPr sz="2800" spc="-5" dirty="0">
                <a:solidFill>
                  <a:srgbClr val="001F5F"/>
                </a:solidFill>
              </a:rPr>
              <a:t>show</a:t>
            </a:r>
            <a:r>
              <a:rPr sz="2800" spc="20" dirty="0">
                <a:solidFill>
                  <a:srgbClr val="001F5F"/>
                </a:solidFill>
              </a:rPr>
              <a:t> </a:t>
            </a:r>
            <a:r>
              <a:rPr sz="2800" spc="-10" dirty="0">
                <a:solidFill>
                  <a:srgbClr val="001F5F"/>
                </a:solidFill>
              </a:rPr>
              <a:t>that</a:t>
            </a:r>
            <a:r>
              <a:rPr sz="2800" spc="5" dirty="0">
                <a:solidFill>
                  <a:srgbClr val="001F5F"/>
                </a:solidFill>
              </a:rPr>
              <a:t> </a:t>
            </a:r>
            <a:r>
              <a:rPr sz="2800" dirty="0">
                <a:solidFill>
                  <a:srgbClr val="001F5F"/>
                </a:solidFill>
              </a:rPr>
              <a:t>all</a:t>
            </a:r>
            <a:r>
              <a:rPr sz="2800" spc="5" dirty="0">
                <a:solidFill>
                  <a:srgbClr val="001F5F"/>
                </a:solidFill>
              </a:rPr>
              <a:t> </a:t>
            </a:r>
            <a:r>
              <a:rPr sz="2800" dirty="0">
                <a:solidFill>
                  <a:srgbClr val="001F5F"/>
                </a:solidFill>
              </a:rPr>
              <a:t>the</a:t>
            </a:r>
            <a:r>
              <a:rPr sz="2800" spc="5" dirty="0">
                <a:solidFill>
                  <a:srgbClr val="001F5F"/>
                </a:solidFill>
              </a:rPr>
              <a:t> </a:t>
            </a:r>
            <a:r>
              <a:rPr sz="2800" spc="-10" dirty="0">
                <a:solidFill>
                  <a:srgbClr val="001F5F"/>
                </a:solidFill>
              </a:rPr>
              <a:t>three</a:t>
            </a:r>
            <a:r>
              <a:rPr lang="en-GB" sz="2800" spc="-10" dirty="0">
                <a:solidFill>
                  <a:srgbClr val="001F5F"/>
                </a:solidFill>
              </a:rPr>
              <a:t> </a:t>
            </a:r>
            <a:r>
              <a:rPr sz="2800" dirty="0">
                <a:solidFill>
                  <a:srgbClr val="001F5F"/>
                </a:solidFill>
              </a:rPr>
              <a:t>f - </a:t>
            </a:r>
            <a:r>
              <a:rPr sz="2800" spc="5" dirty="0">
                <a:solidFill>
                  <a:srgbClr val="001F5F"/>
                </a:solidFill>
              </a:rPr>
              <a:t> </a:t>
            </a:r>
            <a:r>
              <a:rPr sz="2800" spc="-25" dirty="0">
                <a:solidFill>
                  <a:srgbClr val="001F5F"/>
                </a:solidFill>
              </a:rPr>
              <a:t>ratio	</a:t>
            </a:r>
            <a:r>
              <a:rPr sz="2800" spc="-20" dirty="0">
                <a:solidFill>
                  <a:srgbClr val="001F5F"/>
                </a:solidFill>
              </a:rPr>
              <a:t>are </a:t>
            </a:r>
            <a:r>
              <a:rPr sz="2800" spc="-5" dirty="0">
                <a:solidFill>
                  <a:srgbClr val="001F5F"/>
                </a:solidFill>
              </a:rPr>
              <a:t>significant </a:t>
            </a:r>
            <a:r>
              <a:rPr sz="2800" dirty="0">
                <a:solidFill>
                  <a:srgbClr val="001F5F"/>
                </a:solidFill>
              </a:rPr>
              <a:t>of 5% </a:t>
            </a:r>
            <a:r>
              <a:rPr sz="2800" spc="-10" dirty="0">
                <a:solidFill>
                  <a:srgbClr val="001F5F"/>
                </a:solidFill>
              </a:rPr>
              <a:t>level </a:t>
            </a:r>
            <a:r>
              <a:rPr sz="2800" spc="-5" dirty="0">
                <a:solidFill>
                  <a:srgbClr val="001F5F"/>
                </a:solidFill>
              </a:rPr>
              <a:t>which means </a:t>
            </a:r>
            <a:r>
              <a:rPr sz="2800" spc="-800" dirty="0">
                <a:solidFill>
                  <a:srgbClr val="001F5F"/>
                </a:solidFill>
              </a:rPr>
              <a:t> </a:t>
            </a:r>
            <a:r>
              <a:rPr sz="2800" spc="-15" dirty="0">
                <a:solidFill>
                  <a:srgbClr val="001F5F"/>
                </a:solidFill>
              </a:rPr>
              <a:t>that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3124200"/>
            <a:ext cx="871283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drugs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act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differently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800" b="1" spc="-140" dirty="0">
                <a:solidFill>
                  <a:srgbClr val="C00000"/>
                </a:solidFill>
                <a:latin typeface="Calibri"/>
                <a:cs typeface="Calibri"/>
              </a:rPr>
              <a:t>-different</a:t>
            </a:r>
            <a:r>
              <a:rPr sz="2800" b="1" spc="-2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45" dirty="0">
                <a:solidFill>
                  <a:srgbClr val="C00000"/>
                </a:solidFill>
                <a:latin typeface="Calibri"/>
                <a:cs typeface="Calibri"/>
              </a:rPr>
              <a:t>groups</a:t>
            </a:r>
            <a:r>
              <a:rPr sz="2800" b="1" spc="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b="1" spc="-3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35" dirty="0">
                <a:solidFill>
                  <a:srgbClr val="C00000"/>
                </a:solidFill>
                <a:latin typeface="Calibri"/>
                <a:cs typeface="Calibri"/>
              </a:rPr>
              <a:t>people</a:t>
            </a:r>
            <a:r>
              <a:rPr sz="2800" b="1" spc="-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2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b="1" spc="-3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Calibri"/>
                <a:cs typeface="Calibri"/>
              </a:rPr>
              <a:t>affected</a:t>
            </a:r>
            <a:r>
              <a:rPr sz="2800" b="1" spc="-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60" dirty="0">
                <a:solidFill>
                  <a:srgbClr val="C00000"/>
                </a:solidFill>
                <a:latin typeface="Calibri"/>
                <a:cs typeface="Calibri"/>
              </a:rPr>
              <a:t>differently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800" dirty="0">
              <a:latin typeface="Calibri"/>
              <a:cs typeface="Calibri"/>
            </a:endParaRPr>
          </a:p>
          <a:p>
            <a:pPr marL="76200"/>
            <a:r>
              <a:rPr sz="2800" b="1" spc="-120" dirty="0">
                <a:solidFill>
                  <a:srgbClr val="C00000"/>
                </a:solidFill>
                <a:latin typeface="Calibri"/>
                <a:cs typeface="Calibri"/>
              </a:rPr>
              <a:t>-the</a:t>
            </a:r>
            <a:r>
              <a:rPr sz="2800" b="1" spc="-2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60" dirty="0">
                <a:solidFill>
                  <a:srgbClr val="C00000"/>
                </a:solidFill>
                <a:latin typeface="Calibri"/>
                <a:cs typeface="Calibri"/>
              </a:rPr>
              <a:t>interaction</a:t>
            </a:r>
            <a:r>
              <a:rPr sz="2800" b="1" spc="-2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40" dirty="0">
                <a:solidFill>
                  <a:srgbClr val="C00000"/>
                </a:solidFill>
                <a:latin typeface="Calibri"/>
                <a:cs typeface="Calibri"/>
              </a:rPr>
              <a:t>terms</a:t>
            </a:r>
            <a:r>
              <a:rPr sz="2800" b="1" spc="-2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b="1" spc="-2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0" dirty="0">
                <a:solidFill>
                  <a:srgbClr val="C00000"/>
                </a:solidFill>
                <a:latin typeface="Calibri"/>
                <a:cs typeface="Calibri"/>
              </a:rPr>
              <a:t>significant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92274-4A4D-4828-BB26-C2362531D0C6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D1B8A7-E06A-45EF-9AF7-2B91177CE3E2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3F3757-2CEA-48BA-A230-0F22BF234DB9}"/>
              </a:ext>
            </a:extLst>
          </p:cNvPr>
          <p:cNvSpPr txBox="1"/>
          <p:nvPr/>
        </p:nvSpPr>
        <p:spPr>
          <a:xfrm>
            <a:off x="428015" y="262082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+mj-lt"/>
              </a:rPr>
              <a:t>Conclusion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838200" y="1265392"/>
            <a:ext cx="99822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168910" indent="-342900" algn="just">
              <a:lnSpc>
                <a:spcPct val="99800"/>
              </a:lnSpc>
              <a:buSzPct val="96000"/>
              <a:buFont typeface="Arial" panose="020B0604020202020204" pitchFamily="34" charset="0"/>
              <a:buChar char="•"/>
              <a:tabLst>
                <a:tab pos="321310" algn="l"/>
              </a:tabLst>
            </a:pP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important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statistical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measure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and is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described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mean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squares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deviations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taken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mean of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spc="-5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given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series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data.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It is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frequently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measure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variation.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square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deviation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variance.</a:t>
            </a:r>
            <a:endParaRPr sz="2400" dirty="0">
              <a:latin typeface="Calibri"/>
              <a:cs typeface="Calibri"/>
            </a:endParaRPr>
          </a:p>
          <a:p>
            <a:pPr marL="3001010" indent="-342900" algn="just"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i.e.,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Variance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=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(standard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deviation)</a:t>
            </a:r>
            <a:r>
              <a:rPr sz="2400" b="1" spc="-7" baseline="25252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baseline="2525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80365" marR="109220" indent="-342900" algn="just">
              <a:buSzPct val="96000"/>
              <a:buFont typeface="Arial" panose="020B0604020202020204" pitchFamily="34" charset="0"/>
              <a:buChar char="•"/>
              <a:tabLst>
                <a:tab pos="321310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There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variation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samples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and also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within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sample </a:t>
            </a:r>
            <a:r>
              <a:rPr sz="2400" b="1" spc="-5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items.</a:t>
            </a:r>
            <a:endParaRPr lang="en-GB" sz="2400" b="1" spc="-15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380365" marR="109220" indent="-342900" algn="just">
              <a:buSzPct val="96000"/>
              <a:buFont typeface="Arial" panose="020B0604020202020204" pitchFamily="34" charset="0"/>
              <a:buChar char="•"/>
              <a:tabLst>
                <a:tab pos="321310" algn="l"/>
              </a:tabLst>
            </a:pP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lang="en-GB"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words,</a:t>
            </a:r>
            <a:r>
              <a:rPr lang="en-GB"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r>
              <a:rPr lang="en-GB"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help</a:t>
            </a:r>
            <a:r>
              <a:rPr lang="en-GB"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us	</a:t>
            </a:r>
            <a:r>
              <a:rPr lang="en-GB" sz="2400" b="1" spc="-2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figure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out </a:t>
            </a:r>
            <a:r>
              <a:rPr lang="en-GB"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if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there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 is	</a:t>
            </a:r>
            <a:r>
              <a:rPr lang="en-GB" sz="2400" b="1" dirty="0">
                <a:solidFill>
                  <a:srgbClr val="C00000"/>
                </a:solidFill>
                <a:latin typeface="Calibri"/>
                <a:cs typeface="Calibri"/>
              </a:rPr>
              <a:t>need </a:t>
            </a:r>
            <a:r>
              <a:rPr lang="en-GB" sz="2400" b="1" spc="-2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lang="en-GB" sz="2400" b="1" spc="-10" dirty="0">
                <a:solidFill>
                  <a:srgbClr val="C00000"/>
                </a:solidFill>
                <a:latin typeface="Calibri"/>
                <a:cs typeface="Calibri"/>
              </a:rPr>
              <a:t>reject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the null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hypothesis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lang="en-GB" sz="2400" b="1" spc="-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" dirty="0">
                <a:solidFill>
                  <a:srgbClr val="C00000"/>
                </a:solidFill>
                <a:latin typeface="Calibri"/>
                <a:cs typeface="Calibri"/>
              </a:rPr>
              <a:t>accept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lang="en-GB"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20" dirty="0">
                <a:solidFill>
                  <a:srgbClr val="001F5F"/>
                </a:solidFill>
                <a:latin typeface="Calibri"/>
                <a:cs typeface="Calibri"/>
              </a:rPr>
              <a:t>alternate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hypothesis</a:t>
            </a:r>
            <a:endParaRPr lang="en-GB" sz="2400" dirty="0">
              <a:latin typeface="Calibri"/>
              <a:cs typeface="Calibri"/>
            </a:endParaRPr>
          </a:p>
          <a:p>
            <a:pPr marL="380365" marR="109220" indent="-342900" algn="just">
              <a:buSzPct val="96000"/>
              <a:buFont typeface="Arial" panose="020B0604020202020204" pitchFamily="34" charset="0"/>
              <a:buChar char="•"/>
              <a:tabLst>
                <a:tab pos="32131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C8B87-502D-4781-9C0F-54EFCED16B63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83AA50-0875-4C1B-8658-843E47F431DC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5C462E-846C-4E27-863B-F6CBCE3FC618}"/>
              </a:ext>
            </a:extLst>
          </p:cNvPr>
          <p:cNvSpPr txBox="1"/>
          <p:nvPr/>
        </p:nvSpPr>
        <p:spPr>
          <a:xfrm>
            <a:off x="381000" y="277369"/>
            <a:ext cx="3393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+mj-lt"/>
                <a:cs typeface="Arial" panose="020B0604020202020204" pitchFamily="34" charset="0"/>
              </a:rPr>
              <a:t>What is  ANOVA ?</a:t>
            </a:r>
            <a:endParaRPr lang="en-US" sz="3600" b="1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234835"/>
            <a:ext cx="3657600" cy="566181"/>
          </a:xfrm>
          <a:prstGeom prst="rect">
            <a:avLst/>
          </a:prstGeom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4000" b="1" spc="-5" dirty="0">
                <a:uFill>
                  <a:solidFill>
                    <a:srgbClr val="001F5F"/>
                  </a:solidFill>
                </a:uFill>
              </a:rPr>
              <a:t>ANOVA </a:t>
            </a:r>
            <a:r>
              <a:rPr sz="4000" b="1" spc="-5" dirty="0">
                <a:uFill>
                  <a:solidFill>
                    <a:srgbClr val="001F5F"/>
                  </a:solidFill>
                </a:uFill>
              </a:rPr>
              <a:t>E</a:t>
            </a:r>
            <a:r>
              <a:rPr sz="4000" b="1" spc="-75" dirty="0">
                <a:uFill>
                  <a:solidFill>
                    <a:srgbClr val="001F5F"/>
                  </a:solidFill>
                </a:uFill>
              </a:rPr>
              <a:t>x</a:t>
            </a:r>
            <a:r>
              <a:rPr sz="4000" b="1" spc="-5" dirty="0">
                <a:uFill>
                  <a:solidFill>
                    <a:srgbClr val="001F5F"/>
                  </a:solidFill>
                </a:uFill>
              </a:rPr>
              <a:t>amples:</a:t>
            </a:r>
            <a:endParaRPr sz="4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685800" y="1371600"/>
            <a:ext cx="108204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79425" algn="just">
              <a:spcBef>
                <a:spcPts val="105"/>
              </a:spcBef>
              <a:buSzPct val="96875"/>
              <a:buFont typeface="Wingdings"/>
              <a:buChar char=""/>
              <a:tabLst>
                <a:tab pos="200025" algn="l"/>
                <a:tab pos="328993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group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psychiatric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patients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trying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three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different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therapies: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counseling,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medication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and </a:t>
            </a:r>
            <a:r>
              <a:rPr sz="2400" b="1" spc="-7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biofeedback.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We	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want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see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if one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therapy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better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than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others.</a:t>
            </a:r>
            <a:endParaRPr sz="2400" dirty="0">
              <a:latin typeface="Calibri"/>
              <a:cs typeface="Calibri"/>
            </a:endParaRPr>
          </a:p>
          <a:p>
            <a:pPr marL="12700" marR="149860" algn="just">
              <a:lnSpc>
                <a:spcPct val="99700"/>
              </a:lnSpc>
              <a:buSzPct val="96875"/>
              <a:buFont typeface="Wingdings"/>
              <a:buChar char=""/>
              <a:tabLst>
                <a:tab pos="20002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manufacturer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has two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different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processes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make </a:t>
            </a:r>
            <a:r>
              <a:rPr sz="2400" spc="-7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light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bulbs.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They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want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know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if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one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better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than the 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other.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buSzPct val="96875"/>
              <a:buFont typeface="Wingdings"/>
              <a:buChar char=""/>
              <a:tabLst>
                <a:tab pos="200025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Students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different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colleges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take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same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exam. </a:t>
            </a:r>
            <a:r>
              <a:rPr sz="2400" spc="-7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want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see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if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college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outperforms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other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223A2-7232-449A-A418-6BEAD89DFBCC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7F0DC7-5A32-4ED2-BE8F-81317063967B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991" y="408599"/>
            <a:ext cx="4953000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25" dirty="0">
                <a:uFill>
                  <a:solidFill>
                    <a:srgbClr val="C00000"/>
                  </a:solidFill>
                </a:uFill>
              </a:rPr>
              <a:t>Types</a:t>
            </a:r>
            <a:r>
              <a:rPr b="1" spc="-30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b="1" dirty="0">
                <a:uFill>
                  <a:solidFill>
                    <a:srgbClr val="C00000"/>
                  </a:solidFill>
                </a:uFill>
              </a:rPr>
              <a:t>of</a:t>
            </a:r>
            <a:r>
              <a:rPr b="1" spc="-3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b="1" spc="-45" dirty="0">
                <a:uFill>
                  <a:solidFill>
                    <a:srgbClr val="C00000"/>
                  </a:solidFill>
                </a:uFill>
              </a:rPr>
              <a:t>ANOVA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1371600"/>
            <a:ext cx="1036320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0855" indent="-478790">
              <a:spcBef>
                <a:spcPts val="95"/>
              </a:spcBef>
              <a:buFont typeface="Wingdings"/>
              <a:buChar char=""/>
              <a:tabLst>
                <a:tab pos="490855" algn="l"/>
                <a:tab pos="491490" algn="l"/>
                <a:tab pos="1743075" algn="l"/>
              </a:tabLst>
            </a:pPr>
            <a:r>
              <a:rPr sz="2400" b="1" spc="-45" dirty="0">
                <a:solidFill>
                  <a:srgbClr val="001F5F"/>
                </a:solidFill>
                <a:latin typeface="Calibri"/>
                <a:cs typeface="Calibri"/>
              </a:rPr>
              <a:t>ANOVA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two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types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  <a:tabLst>
                <a:tab pos="3007360" algn="l"/>
                <a:tab pos="588772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ANOVA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GB" sz="2400" b="1" spc="10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  <a:tabLst>
                <a:tab pos="3007360" algn="l"/>
                <a:tab pos="5887720" algn="l"/>
              </a:tabLst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only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investigate</a:t>
            </a:r>
            <a:endParaRPr sz="2400" dirty="0">
              <a:latin typeface="Calibri"/>
              <a:cs typeface="Calibri"/>
            </a:endParaRPr>
          </a:p>
          <a:p>
            <a:pPr marL="175260" indent="-163195">
              <a:spcBef>
                <a:spcPts val="15"/>
              </a:spcBef>
              <a:buSzPct val="96428"/>
              <a:buFont typeface="Wingdings"/>
              <a:buChar char=""/>
              <a:tabLst>
                <a:tab pos="175895" algn="l"/>
                <a:tab pos="4135754" algn="l"/>
              </a:tabLst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4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independent</a:t>
            </a:r>
            <a:r>
              <a:rPr sz="2400" b="1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variable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(with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2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levels)</a:t>
            </a:r>
            <a:endParaRPr sz="2400" dirty="0">
              <a:latin typeface="Calibri"/>
              <a:cs typeface="Calibri"/>
            </a:endParaRPr>
          </a:p>
          <a:p>
            <a:pPr marL="175260" indent="-163195">
              <a:buSzPct val="96428"/>
              <a:buFont typeface="Wingdings"/>
              <a:buChar char=""/>
              <a:tabLst>
                <a:tab pos="175895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Analysis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400" b="1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could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independent variable</a:t>
            </a:r>
          </a:p>
          <a:p>
            <a:pPr marL="12065">
              <a:buSzPct val="96428"/>
              <a:tabLst>
                <a:tab pos="175895" algn="l"/>
              </a:tabLst>
            </a:pPr>
            <a:endParaRPr sz="2400" dirty="0">
              <a:latin typeface="Calibri"/>
              <a:cs typeface="Calibri"/>
            </a:endParaRPr>
          </a:p>
          <a:p>
            <a:pPr marL="12700" marR="491490">
              <a:lnSpc>
                <a:spcPct val="100400"/>
              </a:lnSpc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ANOVA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GB" sz="2400" b="1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12700" marR="491490">
              <a:lnSpc>
                <a:spcPct val="100400"/>
              </a:lnSpc>
            </a:pP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investigate</a:t>
            </a:r>
            <a:r>
              <a:rPr sz="24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factors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same </a:t>
            </a:r>
            <a:r>
              <a:rPr sz="2400" b="1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75260" indent="-163195">
              <a:buSzPct val="96428"/>
              <a:buFont typeface="Wingdings"/>
              <a:buChar char=""/>
              <a:tabLst>
                <a:tab pos="175895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independent</a:t>
            </a:r>
            <a:r>
              <a:rPr sz="24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variables</a:t>
            </a:r>
            <a:r>
              <a:rPr sz="24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(can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levels).</a:t>
            </a:r>
            <a:endParaRPr sz="2400" dirty="0">
              <a:latin typeface="Calibri"/>
              <a:cs typeface="Calibri"/>
            </a:endParaRPr>
          </a:p>
          <a:p>
            <a:pPr marL="175895" indent="-163830">
              <a:buSzPct val="96428"/>
              <a:buFont typeface="Wingdings"/>
              <a:buChar char=""/>
              <a:tabLst>
                <a:tab pos="176530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Analysis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4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has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independent variable</a:t>
            </a:r>
            <a:r>
              <a:rPr sz="2400" b="1" spc="-4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lang="en-GB" sz="2400" b="1" spc="-4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907415" indent="-895350">
              <a:buAutoNum type="romanUcPeriod"/>
              <a:tabLst>
                <a:tab pos="907415" algn="l"/>
                <a:tab pos="908050" algn="l"/>
              </a:tabLst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ANOVA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without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replication</a:t>
            </a:r>
            <a:endParaRPr sz="2400" dirty="0">
              <a:latin typeface="Calibri"/>
              <a:cs typeface="Calibri"/>
            </a:endParaRPr>
          </a:p>
          <a:p>
            <a:pPr marL="907415" indent="-895350">
              <a:buAutoNum type="romanUcPeriod"/>
              <a:tabLst>
                <a:tab pos="907415" algn="l"/>
                <a:tab pos="908050" algn="l"/>
              </a:tabLst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ANOVA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replication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B2ABD-5A03-429A-A5A8-723D950F23EA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C482A1-E482-4827-97A9-1F4DF3A6624F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23266"/>
            <a:ext cx="6276595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5" dirty="0">
                <a:uFill>
                  <a:solidFill>
                    <a:srgbClr val="C00000"/>
                  </a:solidFill>
                </a:uFill>
              </a:rPr>
              <a:t>P</a:t>
            </a:r>
            <a:r>
              <a:rPr lang="en-GB" b="1" spc="-5" dirty="0" err="1">
                <a:uFill>
                  <a:solidFill>
                    <a:srgbClr val="C00000"/>
                  </a:solidFill>
                </a:uFill>
              </a:rPr>
              <a:t>rinciple</a:t>
            </a:r>
            <a:r>
              <a:rPr lang="en-GB" b="1" spc="-5" dirty="0">
                <a:uFill>
                  <a:solidFill>
                    <a:srgbClr val="C00000"/>
                  </a:solidFill>
                </a:uFill>
              </a:rPr>
              <a:t> of</a:t>
            </a:r>
            <a:r>
              <a:rPr b="1" spc="-2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b="1" spc="-45" dirty="0">
                <a:uFill>
                  <a:solidFill>
                    <a:srgbClr val="C00000"/>
                  </a:solidFill>
                </a:uFill>
              </a:rPr>
              <a:t>ANOVA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143000" y="1524000"/>
            <a:ext cx="10134600" cy="4783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3820" indent="-342900" algn="just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GB" sz="2400" b="1" spc="-1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make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estimates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population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viz.,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one 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based on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between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samples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variance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other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based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within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samples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Then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said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estimates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population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variance </a:t>
            </a:r>
            <a:r>
              <a:rPr sz="2400" b="1" spc="-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compared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400" b="1" spc="-10" dirty="0">
                <a:solidFill>
                  <a:srgbClr val="C00000"/>
                </a:solidFill>
                <a:latin typeface="Calibri"/>
                <a:cs typeface="Calibri"/>
              </a:rPr>
              <a:t>       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F-test</a:t>
            </a:r>
            <a:r>
              <a:rPr sz="2400" b="1" i="1" spc="-1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2400" b="1" i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wherein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2400" b="1" i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work</a:t>
            </a:r>
            <a:r>
              <a:rPr sz="24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out.</a:t>
            </a:r>
            <a:endParaRPr sz="2400" dirty="0">
              <a:latin typeface="Calibri"/>
              <a:cs typeface="Calibri"/>
            </a:endParaRPr>
          </a:p>
          <a:p>
            <a:pPr algn="just">
              <a:spcBef>
                <a:spcPts val="25"/>
              </a:spcBef>
              <a:buClr>
                <a:srgbClr val="001F5F"/>
              </a:buClr>
              <a:buFont typeface="Wingdings"/>
              <a:buChar char=""/>
            </a:pPr>
            <a:endParaRPr sz="2300" dirty="0">
              <a:latin typeface="Calibri"/>
              <a:cs typeface="Calibri"/>
            </a:endParaRPr>
          </a:p>
          <a:p>
            <a:pPr marL="12700" algn="just"/>
            <a:r>
              <a:rPr lang="en-GB" sz="24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Estimate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population</a:t>
            </a:r>
            <a:r>
              <a:rPr sz="2400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r>
              <a:rPr sz="24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based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between samples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endParaRPr sz="2400" dirty="0">
              <a:latin typeface="Calibri"/>
              <a:cs typeface="Calibri"/>
            </a:endParaRPr>
          </a:p>
          <a:p>
            <a:pPr marL="422275" algn="just"/>
            <a:r>
              <a:rPr lang="en-GB" sz="2400" spc="-1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Estimate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population variance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based on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within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samples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55600" marR="236854" indent="-342900" algn="just">
              <a:spcBef>
                <a:spcPts val="5"/>
              </a:spcBef>
              <a:buSzPct val="95833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F is </a:t>
            </a:r>
            <a:r>
              <a:rPr sz="2400" b="1" i="1" spc="-2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2400" b="1" i="1" spc="-10" dirty="0">
                <a:solidFill>
                  <a:srgbClr val="001F5F"/>
                </a:solidFill>
                <a:latin typeface="Calibri"/>
                <a:cs typeface="Calibri"/>
              </a:rPr>
              <a:t>compared </a:t>
            </a:r>
            <a:r>
              <a:rPr sz="2400" b="1" i="1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the F-limit </a:t>
            </a:r>
            <a:r>
              <a:rPr sz="2400" b="1" i="1" spc="-1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given degrees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400" b="1" i="1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1F5F"/>
                </a:solidFill>
                <a:latin typeface="Calibri"/>
                <a:cs typeface="Calibri"/>
              </a:rPr>
              <a:t>freedom.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If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F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value we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work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out is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equal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exceeds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F-limit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lang="en-GB" sz="2400" b="1" i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algn="just">
              <a:spcBef>
                <a:spcPts val="10"/>
              </a:spcBef>
              <a:buClr>
                <a:srgbClr val="001F5F"/>
              </a:buClr>
            </a:pPr>
            <a:endParaRPr sz="2350" dirty="0">
              <a:latin typeface="Calibri"/>
              <a:cs typeface="Calibri"/>
            </a:endParaRPr>
          </a:p>
          <a:p>
            <a:pPr marL="355600" marR="816610" indent="-342900" algn="just">
              <a:buSzPct val="95833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GB" sz="2400" b="1" spc="-1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say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there are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significant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differences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sample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means.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00200" y="3657600"/>
            <a:ext cx="8532495" cy="1905"/>
          </a:xfrm>
          <a:custGeom>
            <a:avLst/>
            <a:gdLst/>
            <a:ahLst/>
            <a:cxnLst/>
            <a:rect l="l" t="t" r="r" b="b"/>
            <a:pathLst>
              <a:path w="8532495" h="1904">
                <a:moveTo>
                  <a:pt x="0" y="0"/>
                </a:moveTo>
                <a:lnTo>
                  <a:pt x="8531987" y="1777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11D7E-A5A6-4CA5-9C9A-E39E39F17EEC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217433-BE33-4FED-AE62-9FB394B177EC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23266"/>
            <a:ext cx="4950205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45" dirty="0"/>
              <a:t>ANOVA</a:t>
            </a:r>
            <a:r>
              <a:rPr b="1" spc="-70" dirty="0"/>
              <a:t> </a:t>
            </a:r>
            <a:r>
              <a:rPr lang="en-GB" b="1" spc="-35" dirty="0"/>
              <a:t>procedure</a:t>
            </a:r>
            <a:endParaRPr b="1" spc="-35" dirty="0"/>
          </a:p>
        </p:txBody>
      </p:sp>
      <p:sp>
        <p:nvSpPr>
          <p:cNvPr id="48" name="object 48"/>
          <p:cNvSpPr txBox="1"/>
          <p:nvPr/>
        </p:nvSpPr>
        <p:spPr>
          <a:xfrm>
            <a:off x="723900" y="1447800"/>
            <a:ext cx="10744200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83565" algn="l"/>
                <a:tab pos="584200" algn="l"/>
              </a:tabLst>
            </a:pPr>
            <a:r>
              <a:rPr lang="en-GB" sz="3200" b="1" i="0" dirty="0">
                <a:solidFill>
                  <a:srgbClr val="555555"/>
                </a:solidFill>
                <a:effectLst/>
                <a:latin typeface="segoe ui" panose="020B0502040204020203" pitchFamily="34" charset="0"/>
              </a:rPr>
              <a:t>The Seven Steps are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2"/>
              </a:rPr>
              <a:t>Step 1: Calculate the Mean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3"/>
              </a:rPr>
              <a:t>Step 2: Setup the null and alternate hypothesis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4"/>
              </a:rPr>
              <a:t>Step 3: Calculate the Sum of Squares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5"/>
              </a:rPr>
              <a:t>Step 4: Calculate the Degrees of Freedom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6"/>
              </a:rPr>
              <a:t>Step 5: Calculate the Mean Squares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7"/>
              </a:rPr>
              <a:t>Step 6: Calculate the F Statistic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8"/>
              </a:rPr>
              <a:t>Step 7: Look up statistical Table and state your conclusion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9CC3B-D4B6-49CA-B0C2-5EDB224E4B53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05F4F-5ECD-4D89-AC78-2FC533605AF1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FC05-7451-4829-A687-F9AD8287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325563"/>
          </a:xfrm>
        </p:spPr>
        <p:txBody>
          <a:bodyPr/>
          <a:lstStyle/>
          <a:p>
            <a:r>
              <a:rPr lang="en-GB" b="1" dirty="0"/>
              <a:t>One-way ANOVA formula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7B835-D58E-44F5-9C86-A64CB80A8A86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CE73D9-1503-47E2-9225-C2B6A4FA9874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D76DEAB7-9CEE-41A1-88D2-8FE5FD18C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34583" y="-739122"/>
            <a:ext cx="4922831" cy="90522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9291D0-4C64-4BCC-A50F-71E052ECE7EA}"/>
                  </a:ext>
                </a:extLst>
              </p14:cNvPr>
              <p14:cNvContentPartPr/>
              <p14:nvPr/>
            </p14:nvContentPartPr>
            <p14:xfrm>
              <a:off x="7848600" y="3114664"/>
              <a:ext cx="822600" cy="38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9291D0-4C64-4BCC-A50F-71E052ECE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9240" y="3105304"/>
                <a:ext cx="841320" cy="4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3527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6098</TotalTime>
  <Words>2142</Words>
  <Application>Microsoft Office PowerPoint</Application>
  <PresentationFormat>Widescreen</PresentationFormat>
  <Paragraphs>380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Aharoni</vt:lpstr>
      <vt:lpstr>Arial</vt:lpstr>
      <vt:lpstr>Calibri</vt:lpstr>
      <vt:lpstr>Calibri Light</vt:lpstr>
      <vt:lpstr>segoe ui</vt:lpstr>
      <vt:lpstr>Times New Roman</vt:lpstr>
      <vt:lpstr>Wingdings</vt:lpstr>
      <vt:lpstr>Custom Design</vt:lpstr>
      <vt:lpstr>DATA SCIENCE   UNIT II   ANOVA From: Web resources</vt:lpstr>
      <vt:lpstr>Contents</vt:lpstr>
      <vt:lpstr>Introduction</vt:lpstr>
      <vt:lpstr>PowerPoint Presentation</vt:lpstr>
      <vt:lpstr>ANOVA Examples:</vt:lpstr>
      <vt:lpstr>Types of ANOVA</vt:lpstr>
      <vt:lpstr>Principle of ANOVA</vt:lpstr>
      <vt:lpstr>ANOVA procedure</vt:lpstr>
      <vt:lpstr>One-way ANOVA formula</vt:lpstr>
      <vt:lpstr>Example 1: Data related to no. of questions solved in different types of noises. Find the significance of the noise on solving questions</vt:lpstr>
      <vt:lpstr>Example</vt:lpstr>
      <vt:lpstr>Example</vt:lpstr>
      <vt:lpstr>Example -2  Set up an analysis of variance table for the following per acre  production data for three varieties of wheat, each grown on 4 plots  and state if the variety differences are significance.</vt:lpstr>
      <vt:lpstr>Table :</vt:lpstr>
      <vt:lpstr>Conclusion</vt:lpstr>
      <vt:lpstr>PowerPoint Presentation</vt:lpstr>
      <vt:lpstr>Example -1     Set up an analysis of variance table for the following two-  way design results:</vt:lpstr>
      <vt:lpstr>PowerPoint Presentation</vt:lpstr>
      <vt:lpstr>Step 2 : calculate Total SS</vt:lpstr>
      <vt:lpstr>Step 3 : calculate SS between columns treatment</vt:lpstr>
      <vt:lpstr>Step 4 : calulate SS Between rows treatment</vt:lpstr>
      <vt:lpstr>Step 5 : SS residual or error</vt:lpstr>
      <vt:lpstr>we have some important quantitative value</vt:lpstr>
      <vt:lpstr>Conclusion</vt:lpstr>
      <vt:lpstr>PowerPoint Presentation</vt:lpstr>
      <vt:lpstr>PowerPoint Presentation</vt:lpstr>
      <vt:lpstr>Two-way ANOVA with replication:  Example 1</vt:lpstr>
      <vt:lpstr>Example</vt:lpstr>
      <vt:lpstr>Example</vt:lpstr>
      <vt:lpstr>Example</vt:lpstr>
      <vt:lpstr>Example:</vt:lpstr>
      <vt:lpstr>Two way anova with replication</vt:lpstr>
      <vt:lpstr>PowerPoint Presentation</vt:lpstr>
      <vt:lpstr>Step (iii) SS between rows (i.e between people) = (70*70/6 + 59*59/6 + 58*58/6) –  (187*187/18)</vt:lpstr>
      <vt:lpstr>Step (v) SS within samples</vt:lpstr>
      <vt:lpstr>Table :</vt:lpstr>
      <vt:lpstr> The above table show that all the three f -  ratio are significant of 5% level which means  that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II- Divide-and-Conquer</dc:title>
  <dc:creator>SELVAKUMAR R K</dc:creator>
  <cp:lastModifiedBy>Subhash Chandra N</cp:lastModifiedBy>
  <cp:revision>142</cp:revision>
  <dcterms:created xsi:type="dcterms:W3CDTF">2020-08-30T16:11:59Z</dcterms:created>
  <dcterms:modified xsi:type="dcterms:W3CDTF">2024-03-15T06:29:32Z</dcterms:modified>
</cp:coreProperties>
</file>