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16" r:id="rId2"/>
    <p:sldId id="257" r:id="rId3"/>
    <p:sldId id="271" r:id="rId4"/>
    <p:sldId id="317" r:id="rId5"/>
    <p:sldId id="334" r:id="rId6"/>
    <p:sldId id="318" r:id="rId7"/>
    <p:sldId id="319" r:id="rId8"/>
    <p:sldId id="338" r:id="rId9"/>
    <p:sldId id="337" r:id="rId10"/>
    <p:sldId id="339" r:id="rId11"/>
    <p:sldId id="336" r:id="rId12"/>
    <p:sldId id="335" r:id="rId13"/>
    <p:sldId id="340" r:id="rId14"/>
    <p:sldId id="341" r:id="rId15"/>
    <p:sldId id="342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6357" autoAdjust="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726B8-17BD-4C73-B204-508596E2E19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911C1-ECB7-4023-AF77-4791B9D09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704" y="2185665"/>
            <a:ext cx="10738302" cy="1635708"/>
          </a:xfrm>
        </p:spPr>
        <p:txBody>
          <a:bodyPr anchor="b">
            <a:normAutofit/>
          </a:bodyPr>
          <a:lstStyle/>
          <a:p>
            <a:r>
              <a:rPr lang="en-IN" b="1" dirty="0" smtClean="0"/>
              <a:t>UNIT-IV - FAI</a:t>
            </a:r>
            <a:br>
              <a:rPr lang="en-IN" b="1" dirty="0" smtClean="0"/>
            </a:br>
            <a:r>
              <a:rPr lang="en-IN" sz="3600" b="1" dirty="0" smtClean="0"/>
              <a:t>Decision Tree-ID3 Algorithm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821" y="627797"/>
            <a:ext cx="10181229" cy="569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128" y="655093"/>
            <a:ext cx="9239535" cy="567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83" y="600501"/>
            <a:ext cx="9280477" cy="292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833" y="682388"/>
            <a:ext cx="9717206" cy="504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367" y="682387"/>
            <a:ext cx="9239533" cy="509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310" y="709684"/>
            <a:ext cx="8939283" cy="532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Problem 2: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36174"/>
            <a:ext cx="5663821" cy="445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5957" y="760436"/>
            <a:ext cx="5958101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548" y="2337321"/>
            <a:ext cx="6091451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3391" y="341194"/>
            <a:ext cx="8666328" cy="595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1254" y="723331"/>
            <a:ext cx="9335068" cy="574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134" y="551952"/>
            <a:ext cx="7264732" cy="194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206" y="2047163"/>
            <a:ext cx="8980227" cy="449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4669" y="4399625"/>
            <a:ext cx="4154251" cy="222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3141" y="1122361"/>
            <a:ext cx="92258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smtClean="0"/>
              <a:t>A tree is defined as an undirected graph in which any two vertices are connected by exactly one path. 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Decision tree is a graph-theoretical tree, all terminology related to graph-theoretical trees can be applied to describe decision trees also.</a:t>
            </a:r>
          </a:p>
          <a:p>
            <a:pPr algn="just"/>
            <a:r>
              <a:rPr lang="en-GB" dirty="0" smtClean="0"/>
              <a:t> For example, the nodes or vertices shown as ellipses are called the leaf nodes. All other nodes, except the root node, are called the internal nodes.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558" y="382137"/>
            <a:ext cx="422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Decision Tree- Introduction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1838" y="3088517"/>
            <a:ext cx="56483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585" y="177421"/>
            <a:ext cx="7301552" cy="637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3075" y="709684"/>
            <a:ext cx="6482686" cy="468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2262"/>
            <a:ext cx="8598089" cy="502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4257" y="1965276"/>
            <a:ext cx="4753969" cy="353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Exercises: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087" y="1323549"/>
            <a:ext cx="5823826" cy="38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241947"/>
            <a:ext cx="5791199" cy="357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978" y="2552131"/>
            <a:ext cx="10140285" cy="383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91653" y="711411"/>
            <a:ext cx="102585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/>
              <a:t>Decision tree builds classification or regression models in the form of a tree structure. It breaks down a dataset into smaller and smaller subsets while at the same time an associated decision tree is incrementally developed. The final result is a tree with </a:t>
            </a:r>
            <a:r>
              <a:rPr lang="en-GB" sz="2400" b="1" dirty="0" smtClean="0"/>
              <a:t>decision nodes</a:t>
            </a:r>
            <a:r>
              <a:rPr lang="en-GB" sz="2400" dirty="0" smtClean="0"/>
              <a:t> and </a:t>
            </a:r>
            <a:r>
              <a:rPr lang="en-GB" sz="2400" b="1" dirty="0" smtClean="0"/>
              <a:t>leaf nodes</a:t>
            </a:r>
            <a:r>
              <a:rPr lang="en-GB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Basic concepts: Entropy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356" y="3671248"/>
            <a:ext cx="10072047" cy="17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78006" y="1150161"/>
            <a:ext cx="10340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smtClean="0"/>
              <a:t>Entropy is an information theory metric that measures the impurity or uncertainty in a group of observations. It determines how a decision tree chooses to split data. 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value of entropy varies from 0 to 1</a:t>
            </a:r>
          </a:p>
          <a:p>
            <a:pPr algn="just"/>
            <a:r>
              <a:rPr lang="en-GB" dirty="0" smtClean="0"/>
              <a:t>Entropy = 1   :  Purity: Data set good for learning – possible 50% yes, 50%  No</a:t>
            </a:r>
          </a:p>
          <a:p>
            <a:pPr algn="just"/>
            <a:r>
              <a:rPr lang="en-GB" dirty="0" smtClean="0"/>
              <a:t>Entropy =0:  No impurity: not good for learning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507" y="4053385"/>
            <a:ext cx="9972248" cy="25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Basic concepts: Information 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4734" y="1210312"/>
            <a:ext cx="96853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 smtClean="0"/>
              <a:t>We can define information gain as a measure of how much information a feature provides about a class. Information gain helps to determine the order of attributes in the nodes of a decision tree.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The main node is referred to as the parent node, whereas sub-nodes are known as child nodes. We can use information gain to determine how good the splitting of nodes in a decision tree.</a:t>
            </a:r>
            <a:endParaRPr 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Decision Tree Algorithms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5468" y="1869743"/>
            <a:ext cx="9744501" cy="357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0"/>
            <a:ext cx="10515600" cy="1325563"/>
          </a:xfrm>
        </p:spPr>
        <p:txBody>
          <a:bodyPr/>
          <a:lstStyle/>
          <a:p>
            <a:r>
              <a:rPr lang="en-GB" dirty="0" smtClean="0"/>
              <a:t>ID3 Algorithm: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536" y="1775630"/>
            <a:ext cx="4991739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5950" y="1000125"/>
            <a:ext cx="6496050" cy="511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299" y="504967"/>
            <a:ext cx="9608023" cy="562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128" y="586854"/>
            <a:ext cx="9730854" cy="574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289</Words>
  <Application>WPS Presentation</Application>
  <PresentationFormat>Custom</PresentationFormat>
  <Paragraphs>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UNIT-IV - FAI Decision Tree-ID3 Algorithm</vt:lpstr>
      <vt:lpstr>Slide 2</vt:lpstr>
      <vt:lpstr>Slide 3</vt:lpstr>
      <vt:lpstr>Basic concepts: Entropy</vt:lpstr>
      <vt:lpstr>Basic concepts: Information Gain</vt:lpstr>
      <vt:lpstr>Types of Decision Tree Algorithms</vt:lpstr>
      <vt:lpstr>ID3 Algorithm: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Problem 2:</vt:lpstr>
      <vt:lpstr>Slide 17</vt:lpstr>
      <vt:lpstr>Slide 18</vt:lpstr>
      <vt:lpstr>Slide 19</vt:lpstr>
      <vt:lpstr>Slide 20</vt:lpstr>
      <vt:lpstr>Slide 21</vt:lpstr>
      <vt:lpstr>Slide 22</vt:lpstr>
      <vt:lpstr>Exercises: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 KUMAR REDDY MALLIDI</dc:creator>
  <cp:lastModifiedBy>Prof.Subhash chandra</cp:lastModifiedBy>
  <cp:revision>52</cp:revision>
  <dcterms:created xsi:type="dcterms:W3CDTF">2021-05-31T03:31:00Z</dcterms:created>
  <dcterms:modified xsi:type="dcterms:W3CDTF">2022-11-02T08:05:45Z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