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9959-1C53-4720-B4BC-B7CD87BE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DEB2DF-8468-4B9C-81E8-1E6282C5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4498D-467F-447A-9BCD-A6B8A6AA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9172B-C28B-48A6-81C9-367F7BF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9DC90A-5E6D-47B7-9243-92745CA1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40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7EAE-8A91-4217-90AA-0F5A89E3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FE53FE-9232-4453-B264-0BF721CE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57F7A-5648-4248-9C18-EECAD3B7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028DB-C55A-4D1E-BE4C-D88DD7CE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BFC6B5-520F-42F1-BEB8-EA6578DD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71A28E-19AE-40A6-A950-C06EAA72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D8BB00-DD7F-494D-88B7-BD68FCF9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FBE16-1E80-4E16-8CB0-85BC2860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0BB0A-2F44-42FB-BD37-46AD080A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49A02-BD24-4BF1-BA71-BDDEA4FD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8470A-FEA2-4B59-BA73-34C54666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936B4-7B22-479F-B3A4-E1F6EBA7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3263E-7BDA-457A-8FD2-CA6F2506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53E7C-1820-488D-B5DF-EB914CEC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BA3F0-832B-4D84-8BA6-1EE7F40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B0E36-3F8B-47D7-9587-151E53A7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6E9CA-ED51-455A-82C4-1BE99A83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B040B-B3CC-4B3A-954F-FDC96079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1AC0F-73C0-4A86-BB3B-C1B2D2A4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99502-81F7-4434-A1B2-EBECA791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0FC33-9972-424D-BD91-4D53C154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983DF-3A1C-4DD3-8947-B31CD403B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EF012-6BB7-42F6-8044-5E2BDE19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9CB337-11B8-48C3-9811-A122AA16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78C09-6B23-4460-9C13-9093A2D9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477CA-5ED6-43A3-840E-FC0D968D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2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B6950-7332-4B96-8B53-B6A209D8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3E8DC-9D7D-4F51-87E6-2E969F44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453CA-1A3D-4AA9-896D-9E34C4C3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F9786D-D711-4222-BC1C-028D5E04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AC615C-1E01-4787-9750-5714C0765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11ACC4-B38C-497B-8B3C-A31250B5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289B35-15B0-4460-9C38-07EFBCC3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E89C1-AC3E-4384-AFC9-76D414F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3B9ED-D34B-4378-B5EB-2CA5F42B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8A169-8DC1-4F26-AF4A-0AA3270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D11971-2C96-4306-B2A1-855826D5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E74A5C-4C51-47CF-BCAE-4E064EE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1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866663-ACCD-4B5F-9CC6-A6262885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C49A50-C1E3-40A2-BE24-F3057518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CDF085-202B-4C11-A9F4-2D4EB964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DA120-BB1B-4A04-A5CC-D7348D6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BE5CC-C416-4A1D-AFC8-82269664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DE474-E88F-41D2-9741-DC1CD64C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9A56C3-D4D6-4408-A142-AD700711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48E16-81DB-40BF-84C5-C8ADE738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DC6A6-9D48-416D-BA65-C71F3FA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7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87CDD-FB53-4333-B617-40C43941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5029CC-E112-4F40-B963-B995EC2A2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941371-1B50-44F8-97B1-13137C2DF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EB44E-2986-478C-8B8D-6B680E9C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DF703-54B1-4D3D-90E5-31327495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AAFE0-0102-476F-8FCC-8880776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0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EB26D-9194-4C1C-B28D-D1D13C8E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13D21-7C93-422E-ADFB-857EC09E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DFD5D-5249-4FA1-B85A-C27797044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47B-B778-40A0-BBA3-C1E5CB124A5D}" type="datetimeFigureOut">
              <a:rPr lang="ru-RU" smtClean="0"/>
              <a:t>02.03.2018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7B2CA-24BF-42C3-8F59-0463B9BB7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969E4-4B20-434D-B255-E4531FF0A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C820-30EF-414F-AF35-575D4DF53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1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75C8-8E67-443C-9D2A-515DDA7A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9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Обнаружение ботов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424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45FC4B-FF70-4A90-8BA0-E6FF5C99B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22" y="736333"/>
            <a:ext cx="7616756" cy="53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620FA-5355-45B7-9F4C-028EFA9A1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2" y="1995487"/>
            <a:ext cx="3724275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A0AA3-9C17-4956-A614-76A11B3FA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704975"/>
            <a:ext cx="5676900" cy="3448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42FD8-4E4C-4665-84F9-D261E4E2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41" y="433082"/>
            <a:ext cx="7608058" cy="58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0C58E-0EAC-4522-8F74-B3A28FF9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540913"/>
            <a:ext cx="6780179" cy="52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6F2A2-AB40-4F09-95BC-D69191AF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04787"/>
            <a:ext cx="10515600" cy="1325563"/>
          </a:xfrm>
        </p:spPr>
        <p:txBody>
          <a:bodyPr/>
          <a:lstStyle/>
          <a:p>
            <a:r>
              <a:rPr lang="en-US" dirty="0"/>
              <a:t>Full stack bots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82A2A-E695-4598-9C37-74B9E7B4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40"/>
            <a:ext cx="8473440" cy="510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Use full web technologies stack.</a:t>
            </a:r>
          </a:p>
          <a:p>
            <a:r>
              <a:rPr lang="en-US" dirty="0"/>
              <a:t>HTTP signatures are similar to those of browsers.</a:t>
            </a:r>
          </a:p>
          <a:p>
            <a:r>
              <a:rPr lang="en-US" dirty="0"/>
              <a:t>May mock user behavior.</a:t>
            </a:r>
          </a:p>
          <a:p>
            <a:r>
              <a:rPr lang="en-US" dirty="0"/>
              <a:t>There are a lot of tools to build such bots (</a:t>
            </a:r>
            <a:r>
              <a:rPr lang="en-US" dirty="0" err="1"/>
              <a:t>iMacros</a:t>
            </a:r>
            <a:r>
              <a:rPr lang="en-US" dirty="0"/>
              <a:t>, Selenium, …)</a:t>
            </a:r>
          </a:p>
          <a:p>
            <a:pPr marL="0" indent="0">
              <a:buNone/>
            </a:pPr>
            <a:r>
              <a:rPr lang="en-US" b="1" dirty="0"/>
              <a:t>Detection approaches:</a:t>
            </a:r>
          </a:p>
          <a:p>
            <a:r>
              <a:rPr lang="en-US" dirty="0"/>
              <a:t>Behavior analysis.</a:t>
            </a:r>
          </a:p>
          <a:p>
            <a:r>
              <a:rPr lang="en-US" dirty="0"/>
              <a:t>Suspicions usage of inputs (mouse moves, clicks, ...)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94C1B8-2B6D-4F36-B55C-B7CAC059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55" y="365125"/>
            <a:ext cx="3095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DA3FE-F3BA-4A99-9B80-2C2F78E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80" y="213677"/>
            <a:ext cx="10515600" cy="1325563"/>
          </a:xfrm>
        </p:spPr>
        <p:txBody>
          <a:bodyPr/>
          <a:lstStyle/>
          <a:p>
            <a:r>
              <a:rPr lang="en-US" dirty="0"/>
              <a:t>Request based bots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AFDD8-5DAA-48F7-8231-3ED1B803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6487746" cy="495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Features:</a:t>
            </a:r>
          </a:p>
          <a:p>
            <a:r>
              <a:rPr lang="en-US" dirty="0"/>
              <a:t>Send forged request directly (do not use browsers)</a:t>
            </a:r>
          </a:p>
          <a:p>
            <a:r>
              <a:rPr lang="en-US" dirty="0"/>
              <a:t>Require less resources that full stack bots.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Detection approaches:</a:t>
            </a:r>
          </a:p>
          <a:p>
            <a:r>
              <a:rPr lang="en-US" dirty="0"/>
              <a:t>Odd http headers.</a:t>
            </a:r>
          </a:p>
          <a:p>
            <a:r>
              <a:rPr lang="en-US" dirty="0"/>
              <a:t>Suspicious session and authentication tokens usage.</a:t>
            </a:r>
          </a:p>
          <a:p>
            <a:r>
              <a:rPr lang="en-US" dirty="0"/>
              <a:t>Partial web content downloading.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BBDFA3-8B38-4C8B-820A-62DF19ED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46" y="365125"/>
            <a:ext cx="4537774" cy="23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29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Обнаружение ботов</vt:lpstr>
      <vt:lpstr>PowerPoint Presentation</vt:lpstr>
      <vt:lpstr>PowerPoint Presentation</vt:lpstr>
      <vt:lpstr>PowerPoint Presentation</vt:lpstr>
      <vt:lpstr>Full stack bots</vt:lpstr>
      <vt:lpstr>Request based 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Георгий Кубрин</dc:creator>
  <cp:lastModifiedBy>Никита Супротивный</cp:lastModifiedBy>
  <cp:revision>10</cp:revision>
  <dcterms:created xsi:type="dcterms:W3CDTF">2018-03-01T19:35:50Z</dcterms:created>
  <dcterms:modified xsi:type="dcterms:W3CDTF">2018-03-02T16:09:06Z</dcterms:modified>
</cp:coreProperties>
</file>