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3351A-D50C-4864-B7C7-74B076419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FE4B-BC7C-4D59-96A9-7B80AAFF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E4B-BC7C-4D59-96A9-7B80AAFFF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A2F9-61FC-4CF0-8580-740439EF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EFB8B-3972-4D5E-AF37-C315B0544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02ED-53E9-420D-A0B0-A2FECD8D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19CA-6C84-4B50-9094-0755D55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0FA4-D756-488B-AEFE-277A328F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C80F-5AD8-43A4-AB3B-4140EB77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335D-9123-4466-8AC8-9C09E62E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4A8C-0C9F-4784-A0D0-E76D36E7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B038-0D64-4DD2-9A6B-B799E88F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D0DF-B4F0-4D03-BDE1-0C0078F4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882FA-D983-46E5-BAFF-BBDC8C5A9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E02AA-9C8A-44D9-8AB6-D0698D66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DE33-6150-412E-9075-373B79B8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141F6-6FB5-48B2-8764-997258D9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9CBF-1723-4178-9479-56FC5C19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3BDE-9283-4017-94C5-0FF5C5AA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1BF8-1FFE-4D09-90A4-F035D020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A866-1704-40D2-937E-E6FD1ECB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5283-7D2C-46B2-BF08-A9CDEC85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7613-1010-41C1-A81E-1C5A952D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6991-A545-461D-92B8-35FEB5C5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05F51-BC05-4F58-9A89-44512119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ACF6-4B41-48B7-B6E0-D3374214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E850-E8AB-468A-BAB4-013B3260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7ED2-1B5B-430A-836C-B01F8B2B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F169-E52E-48C4-B92A-DF408CC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56BB-382D-4D13-BA04-9EE82E298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53C9-F9FF-4C55-A4EE-AC634D03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93D6-5A69-41E6-A167-EC485EA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B3AD-26B6-4974-8C06-B1A8948B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66990-B803-43BB-8D9F-7DE77A80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711-1501-4426-8BB9-17F8E040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6810-E51E-4010-8D0C-3A060D4B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62B7-2EED-4A8C-BF8E-44204C3B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5BA0F-3529-4CA5-B58C-064D0E570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57D09-5000-4BE2-9EDD-5CD22951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C011F-C279-45CF-8B9D-A3A034D1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E82FE-839C-460E-A10D-8DA61A91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3718-9F81-4488-A8EF-7077912E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1C31-6217-4087-A28C-44FB1F34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BAFEA-C61C-4D0C-B92D-0036BA86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5BFBD-0095-4113-939B-6AE23787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60C6-B3C5-4E01-8029-0BE408C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70E0A-C9FC-424E-8465-88B442E7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3B675-8524-459C-A4B2-408AF00E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083D-1D2E-4EFD-A661-C3DB3DA5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863B-C3DE-4924-AE18-551F8CA0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D264-F117-4A47-B1DB-894BCB22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4661-43D5-48D3-AE24-88148E86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BE29-AB2C-43F1-AF58-8189C15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340D-EB92-4EE6-A272-99C91760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7AE1-F2D3-4EA6-B990-59774EE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98F9-EA51-4CDA-92C2-39BF8C90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C7400-1002-49D4-8CE7-1B5C68B5B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E87FB-CAC1-4649-BCBD-10F33FC9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F134-31B6-4AFB-AE88-CB71160F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827E-888D-4962-B94C-2CF6D866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4CC5-7D08-4175-830C-D2443E8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C17A7-A04E-4159-B8DD-AF364158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3BCE-729E-4889-B554-95512D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46F9-E1EE-44DD-99AA-4753B4584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6B18-0D48-4172-BF32-18E9B68732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B959-727D-45D5-8F3E-3F5D6670B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E96D-7F93-4225-85C8-89B3E5845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E901-BA81-4A56-8011-B436C53F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9408E7-ACF1-4EF6-8297-5D8E3C49661A}"/>
              </a:ext>
            </a:extLst>
          </p:cNvPr>
          <p:cNvGrpSpPr/>
          <p:nvPr/>
        </p:nvGrpSpPr>
        <p:grpSpPr>
          <a:xfrm>
            <a:off x="984254" y="2514600"/>
            <a:ext cx="10223492" cy="1828800"/>
            <a:chOff x="1169894" y="1864479"/>
            <a:chExt cx="10223492" cy="1828800"/>
          </a:xfrm>
        </p:grpSpPr>
        <p:pic>
          <p:nvPicPr>
            <p:cNvPr id="5" name="Picture 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7B14268-413B-4D34-B28E-2039F73FE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322" y="1864479"/>
              <a:ext cx="1866608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F230FD-BA3E-450D-9F8C-559E9024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586" y="1864479"/>
              <a:ext cx="1828800" cy="1828800"/>
            </a:xfrm>
            <a:prstGeom prst="rect">
              <a:avLst/>
            </a:prstGeom>
          </p:spPr>
        </p:pic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id="{A02D23A4-169C-4A2E-A59C-9AFF6537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9894" y="2321679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C106DFE-2450-4094-A9D3-3B50D57D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958" y="2093079"/>
              <a:ext cx="1371600" cy="137160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6513D1-4AC6-47FF-BD01-82260FF29835}"/>
                </a:ext>
              </a:extLst>
            </p:cNvPr>
            <p:cNvCxnSpPr/>
            <p:nvPr/>
          </p:nvCxnSpPr>
          <p:spPr>
            <a:xfrm>
              <a:off x="2084294" y="2778879"/>
              <a:ext cx="14140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5010A0-4009-47CA-9829-8660F64B157E}"/>
                </a:ext>
              </a:extLst>
            </p:cNvPr>
            <p:cNvCxnSpPr>
              <a:cxnSpLocks/>
            </p:cNvCxnSpPr>
            <p:nvPr/>
          </p:nvCxnSpPr>
          <p:spPr>
            <a:xfrm>
              <a:off x="5364930" y="2778879"/>
              <a:ext cx="14140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2B78FB-1641-4A2D-B032-DB993132A72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558" y="2778879"/>
              <a:ext cx="14140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B46C3E0-92B6-4923-8871-4DA5B8FF7BC4}"/>
              </a:ext>
            </a:extLst>
          </p:cNvPr>
          <p:cNvSpPr txBox="1"/>
          <p:nvPr/>
        </p:nvSpPr>
        <p:spPr>
          <a:xfrm>
            <a:off x="439387" y="368135"/>
            <a:ext cx="49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446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Masayuki Ota</dc:creator>
  <cp:lastModifiedBy>Masayuki Ota</cp:lastModifiedBy>
  <cp:revision>2</cp:revision>
  <dcterms:created xsi:type="dcterms:W3CDTF">2018-03-16T10:01:13Z</dcterms:created>
  <dcterms:modified xsi:type="dcterms:W3CDTF">2018-03-16T10:06:51Z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masota@microsoft.com</vt:lpwstr>
  </property>
  <property fmtid="{D5CDD505-2E9C-101B-9397-08002B2CF9AE}" pid="5" name="MSIP_Label_f42aa342-8706-4288-bd11-ebb85995028c_SetDate">
    <vt:lpwstr>2018-03-16T10:05:51.3651805Z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