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DBD4-E237-44D1-B7CF-9B3C42AE8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B23E7-7CDD-4099-A623-A7173BD56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91903-2CAE-4B0D-9634-E28CED82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BBDE-7ABF-4401-BECE-660EAFC4975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158DB-BD3E-4B4B-8BD4-ADF0DBF0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040EA-9F31-45C0-BB1F-8E84BDA9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168A-851F-4A48-AB17-A3F954843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FFBD-B62D-448A-BA32-AFC3625D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EC96D-65C0-4545-BAD7-4BBE55139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702AD-8690-43C5-80E7-097AC6A6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BBDE-7ABF-4401-BECE-660EAFC4975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D894-34FB-4C0D-820E-8FDB4539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800A-36F9-435F-8FB4-D4BE51D9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168A-851F-4A48-AB17-A3F954843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6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28E98-327B-4133-9DF3-6400EC42E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5B986-5A40-48D1-901D-4DDC8090A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AEB4E-6F96-4251-B215-EBB85D79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BBDE-7ABF-4401-BECE-660EAFC4975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69AD-F3A7-49DC-A2FE-F9D26244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FF163-1E70-470D-9450-CC36E659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168A-851F-4A48-AB17-A3F954843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4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FF1A-968F-45D2-98A6-51186E8B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DF58-CA63-4A1E-BD6E-DD9EB36DB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90D91-E609-4FFF-81D1-5AFDF33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BBDE-7ABF-4401-BECE-660EAFC4975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E5BB8-5442-4FE0-AE09-6FE2D444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C44E-54A3-431E-9A5E-298F2666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168A-851F-4A48-AB17-A3F954843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3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E4DA-CDD3-46A2-BF43-3B892F6F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F2788-553E-4445-8B47-711D20DD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1173-B0DD-4901-ADD2-C8999BCF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BBDE-7ABF-4401-BECE-660EAFC4975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2662-083A-45FF-B4BF-3C9647E2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72E68-71F9-4A5E-8CF9-5D31158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168A-851F-4A48-AB17-A3F954843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3360-7734-4594-BE75-EAEACE9C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F87E-CF8A-4779-B8BF-5E8D3D199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A57A5-1F76-41B4-87CC-9E64D4CEC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997DD-FF3E-4BEF-B119-A0C79F4F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BBDE-7ABF-4401-BECE-660EAFC4975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85BFE-310C-4C6C-ADBE-B07F510B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BAA31-AD69-4739-9314-06700B03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168A-851F-4A48-AB17-A3F954843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2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EF97-0D00-4058-8338-B4C3D2DC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3151B-1909-40E1-B691-239348D4A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4A478-3946-405B-8613-6E90E8FA0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6841F-C672-412A-AFDB-242B8544F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F881C-D3AC-47F5-A10D-8A8485AE4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4E0F8-CE17-4B4D-B32F-2CBEFDEB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BBDE-7ABF-4401-BECE-660EAFC4975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C06BD-0797-4BA6-B515-79F47A1A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6AE6A-B138-4179-81CD-E023290B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168A-851F-4A48-AB17-A3F954843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3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21FE-03D4-4A04-BFB9-D9BF5ED5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B12EC-FF15-4476-BE0D-AA4ACE14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BBDE-7ABF-4401-BECE-660EAFC4975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B8E84-910C-4934-A0AE-17BA47A8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7F28C-7180-4394-8342-927DFE44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168A-851F-4A48-AB17-A3F954843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C6178-3F3E-4B74-A49C-4E936290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BBDE-7ABF-4401-BECE-660EAFC4975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9139C-A6E9-4FE9-99EB-F4E5322C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82E54-CDF0-4601-B063-4E370A8C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168A-851F-4A48-AB17-A3F954843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5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11F4-5281-4129-BEAC-9DA4FF85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0390-E9AD-47AD-A33D-C0AD18CF9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F918F-1129-4DE5-B835-B2C3AE6A3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F170B-22AA-4E18-B9B9-E074BA11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BBDE-7ABF-4401-BECE-660EAFC4975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5D50D-E420-4028-9778-FEDF4820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827EB-440F-41B8-A5FC-66BD47C2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168A-851F-4A48-AB17-A3F954843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7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EC07-027A-49FB-B1C1-7B043307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362CD-3589-4D36-BD47-7F973AC43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BB6E1-E100-42DF-96F8-6E5317824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D959B-D045-4479-BF43-851E9F00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BBDE-7ABF-4401-BECE-660EAFC4975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DDC1F-A86D-49E8-9C41-484BEF67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0C01C-60BE-4729-B61B-50C7E6A3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168A-851F-4A48-AB17-A3F954843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B1272-6888-4082-87A6-5525E6B9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2C333-185A-4790-815C-9F96C6FF9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5F9D-F379-4C73-80CF-666273B34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BBDE-7ABF-4401-BECE-660EAFC4975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F8B21-721D-444F-8D3A-9D63C1003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EC65-AB69-4250-91B4-9723FA4C6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6168A-851F-4A48-AB17-A3F954843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-databricks Image">
            <a:extLst>
              <a:ext uri="{FF2B5EF4-FFF2-40B4-BE49-F238E27FC236}">
                <a16:creationId xmlns:a16="http://schemas.microsoft.com/office/drawing/2014/main" id="{7FB1FD44-1A17-4CE0-8282-13F23821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264" y="118128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3B2FDEC-F6C9-4189-B27F-338215F4E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5822" y="1227009"/>
            <a:ext cx="822960" cy="822960"/>
          </a:xfrm>
          <a:prstGeom prst="rect">
            <a:avLst/>
          </a:prstGeom>
        </p:spPr>
      </p:pic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1AFE850A-B0C1-4CFD-A979-4269194AE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3264" y="4687093"/>
            <a:ext cx="914400" cy="914400"/>
          </a:xfrm>
          <a:prstGeom prst="rect">
            <a:avLst/>
          </a:prstGeom>
        </p:spPr>
      </p:pic>
      <p:pic>
        <p:nvPicPr>
          <p:cNvPr id="9" name="Graphic 8" descr="Factory">
            <a:extLst>
              <a:ext uri="{FF2B5EF4-FFF2-40B4-BE49-F238E27FC236}">
                <a16:creationId xmlns:a16="http://schemas.microsoft.com/office/drawing/2014/main" id="{2CF23CF7-4574-44DD-AFF9-15F8EDAE6A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1708" y="1181289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C0DD50E-3301-4CA1-A73B-10DAF2BDE8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87101" y="2793225"/>
            <a:ext cx="466725" cy="466725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ADD12056-96F2-4233-8EA6-30CF714DFA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424" y="3772694"/>
            <a:ext cx="640080" cy="64008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3680F0-6073-4C1D-9491-8EA166574F60}"/>
              </a:ext>
            </a:extLst>
          </p:cNvPr>
          <p:cNvCxnSpPr>
            <a:stCxn id="9" idx="3"/>
            <a:endCxn id="3" idx="1"/>
          </p:cNvCxnSpPr>
          <p:nvPr/>
        </p:nvCxnSpPr>
        <p:spPr>
          <a:xfrm>
            <a:off x="2036108" y="1638489"/>
            <a:ext cx="1389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95039D-8126-4392-988B-3023DFB7916D}"/>
              </a:ext>
            </a:extLst>
          </p:cNvPr>
          <p:cNvCxnSpPr>
            <a:cxnSpLocks/>
            <a:stCxn id="3" idx="3"/>
            <a:endCxn id="1026" idx="1"/>
          </p:cNvCxnSpPr>
          <p:nvPr/>
        </p:nvCxnSpPr>
        <p:spPr>
          <a:xfrm>
            <a:off x="4248782" y="1638489"/>
            <a:ext cx="1714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5A61C9-BD46-433B-ACDE-91F53B8A23C8}"/>
              </a:ext>
            </a:extLst>
          </p:cNvPr>
          <p:cNvSpPr txBox="1"/>
          <p:nvPr/>
        </p:nvSpPr>
        <p:spPr>
          <a:xfrm>
            <a:off x="6973866" y="1236209"/>
            <a:ext cx="407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</a:t>
            </a:r>
            <a:r>
              <a:rPr lang="en-US" dirty="0" err="1"/>
              <a:t>DataBricks</a:t>
            </a:r>
            <a:r>
              <a:rPr lang="en-US" dirty="0"/>
              <a:t> process streaming data by using the package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FF7181-7801-489C-B1A5-03D0051A3AEF}"/>
              </a:ext>
            </a:extLst>
          </p:cNvPr>
          <p:cNvCxnSpPr>
            <a:stCxn id="5" idx="0"/>
            <a:endCxn id="14" idx="2"/>
          </p:cNvCxnSpPr>
          <p:nvPr/>
        </p:nvCxnSpPr>
        <p:spPr>
          <a:xfrm flipV="1">
            <a:off x="6420464" y="4412774"/>
            <a:ext cx="0" cy="274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02BC1A-6E5D-41E0-A04B-8980B3A8FDCD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6420464" y="3259950"/>
            <a:ext cx="0" cy="51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EC0F00-DE72-428C-A2F2-BFFEBF37A571}"/>
              </a:ext>
            </a:extLst>
          </p:cNvPr>
          <p:cNvCxnSpPr>
            <a:cxnSpLocks/>
            <a:stCxn id="11" idx="0"/>
            <a:endCxn id="1026" idx="2"/>
          </p:cNvCxnSpPr>
          <p:nvPr/>
        </p:nvCxnSpPr>
        <p:spPr>
          <a:xfrm flipV="1">
            <a:off x="6420464" y="2095689"/>
            <a:ext cx="0" cy="69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6B895D8-6707-4852-AF85-5EC59A9082A5}"/>
              </a:ext>
            </a:extLst>
          </p:cNvPr>
          <p:cNvSpPr txBox="1"/>
          <p:nvPr/>
        </p:nvSpPr>
        <p:spPr>
          <a:xfrm>
            <a:off x="6877664" y="4753517"/>
            <a:ext cx="4075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team implements python library and unit test in local spark environment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F73A41-E0ED-4D0C-9749-F79202869D96}"/>
              </a:ext>
            </a:extLst>
          </p:cNvPr>
          <p:cNvSpPr txBox="1"/>
          <p:nvPr/>
        </p:nvSpPr>
        <p:spPr>
          <a:xfrm>
            <a:off x="6973866" y="2658262"/>
            <a:ext cx="4075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pipeline automate to test and build python package (.whl) and submit it to </a:t>
            </a:r>
            <a:r>
              <a:rPr lang="en-US" dirty="0" err="1"/>
              <a:t>DataBricks</a:t>
            </a:r>
            <a:r>
              <a:rPr lang="en-US" dirty="0"/>
              <a:t> cluster</a:t>
            </a:r>
          </a:p>
        </p:txBody>
      </p:sp>
      <p:pic>
        <p:nvPicPr>
          <p:cNvPr id="43" name="Graphic 42" descr="Box">
            <a:extLst>
              <a:ext uri="{FF2B5EF4-FFF2-40B4-BE49-F238E27FC236}">
                <a16:creationId xmlns:a16="http://schemas.microsoft.com/office/drawing/2014/main" id="{E9DD4A53-2CF5-4FFF-BB7E-34B2F8283B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07141" y="2213181"/>
            <a:ext cx="466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6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Masayuki Ota</dc:creator>
  <cp:lastModifiedBy>Masayuki Ota</cp:lastModifiedBy>
  <cp:revision>1</cp:revision>
  <dcterms:created xsi:type="dcterms:W3CDTF">2020-08-12T04:02:53Z</dcterms:created>
  <dcterms:modified xsi:type="dcterms:W3CDTF">2020-08-12T04:30:03Z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2020-08-12T04:30:03Z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6d2ef745-9922-468e-8843-c6d09e3cf64a</vt:lpwstr>
  </property>
  <property fmtid="{D5CDD505-2E9C-101B-9397-08002B2CF9AE}" pid="8" name="MSIP_Label_f42aa342-8706-4288-bd11-ebb85995028c_ContentBits">
    <vt:lpwstr>0</vt:lpwstr>
  </property>
</Properties>
</file>